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374" r:id="rId3"/>
    <p:sldId id="267" r:id="rId4"/>
    <p:sldId id="375" r:id="rId5"/>
    <p:sldId id="376" r:id="rId6"/>
    <p:sldId id="397" r:id="rId7"/>
    <p:sldId id="427" r:id="rId8"/>
    <p:sldId id="439" r:id="rId9"/>
    <p:sldId id="437" r:id="rId10"/>
    <p:sldId id="380" r:id="rId11"/>
    <p:sldId id="382" r:id="rId12"/>
    <p:sldId id="384" r:id="rId13"/>
    <p:sldId id="436" r:id="rId14"/>
    <p:sldId id="417" r:id="rId15"/>
    <p:sldId id="418" r:id="rId16"/>
    <p:sldId id="447" r:id="rId17"/>
    <p:sldId id="398" r:id="rId18"/>
    <p:sldId id="388" r:id="rId19"/>
    <p:sldId id="420" r:id="rId20"/>
    <p:sldId id="389" r:id="rId21"/>
    <p:sldId id="445" r:id="rId22"/>
    <p:sldId id="449" r:id="rId23"/>
    <p:sldId id="446" r:id="rId24"/>
    <p:sldId id="405" r:id="rId25"/>
    <p:sldId id="403" r:id="rId26"/>
    <p:sldId id="431" r:id="rId27"/>
    <p:sldId id="432" r:id="rId28"/>
    <p:sldId id="399" r:id="rId29"/>
    <p:sldId id="392" r:id="rId30"/>
    <p:sldId id="394" r:id="rId31"/>
    <p:sldId id="395" r:id="rId32"/>
    <p:sldId id="396" r:id="rId33"/>
    <p:sldId id="401" r:id="rId34"/>
    <p:sldId id="448" r:id="rId35"/>
    <p:sldId id="424" r:id="rId3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75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4850296" y="0"/>
            <a:ext cx="734170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95402" y="1643271"/>
            <a:ext cx="5808702" cy="3614530"/>
          </a:xfrm>
        </p:spPr>
        <p:txBody>
          <a:bodyPr anchor="ctr" anchorCtr="0"/>
          <a:lstStyle>
            <a:lvl1pPr algn="l">
              <a:lnSpc>
                <a:spcPct val="83000"/>
              </a:lnSpc>
              <a:defRPr sz="5400" b="0"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Presentation</a:t>
            </a:r>
            <a:br>
              <a:rPr lang="en-GB" dirty="0"/>
            </a:br>
            <a:r>
              <a:rPr lang="en-GB" dirty="0"/>
              <a:t>title goes here</a:t>
            </a:r>
            <a:br>
              <a:rPr lang="en-GB" dirty="0"/>
            </a:br>
            <a:r>
              <a:rPr lang="en-GB" dirty="0"/>
              <a:t>across three or</a:t>
            </a:r>
            <a:br>
              <a:rPr lang="en-GB" dirty="0"/>
            </a:br>
            <a:r>
              <a:rPr lang="en-GB" dirty="0"/>
              <a:t>four lines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7988" y="3893587"/>
            <a:ext cx="3633925" cy="2764388"/>
          </a:xfrm>
        </p:spPr>
        <p:txBody>
          <a:bodyPr anchor="b" anchorCtr="0"/>
          <a:lstStyle>
            <a:lvl1pPr marL="0" indent="0" algn="l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25 May 2019</a:t>
            </a:r>
            <a:endParaRPr lang="en-GB" dirty="0"/>
          </a:p>
        </p:txBody>
      </p:sp>
      <p:pic>
        <p:nvPicPr>
          <p:cNvPr id="45" name="Picture 4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796" y="319351"/>
            <a:ext cx="2520000" cy="56779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97200" y="6569087"/>
            <a:ext cx="4248000" cy="1440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>
                <a:solidFill>
                  <a:srgbClr val="E6A000"/>
                </a:solidFill>
              </a:rPr>
              <a:t>Copyright © 2019 Mars Wrigley Confectionery — Confidential</a:t>
            </a:r>
            <a:endParaRPr lang="en-US" dirty="0">
              <a:solidFill>
                <a:srgbClr val="E6A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70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imag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34308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7" name="Picture Placeholder 67"/>
          <p:cNvSpPr>
            <a:spLocks noGrp="1"/>
          </p:cNvSpPr>
          <p:nvPr>
            <p:ph type="pic" sz="quarter" idx="18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407989" y="1886501"/>
            <a:ext cx="5396463" cy="3560141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Section title goes here across three or four lines if needed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778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duc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07989" y="1423988"/>
            <a:ext cx="7626349" cy="4473575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+mj-lt"/>
              <a:buNone/>
              <a:tabLst>
                <a:tab pos="10229850" algn="r"/>
              </a:tabLst>
              <a:defRPr sz="2500" b="0">
                <a:solidFill>
                  <a:schemeClr val="tx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+mj-lt"/>
              <a:buNone/>
              <a:tabLst>
                <a:tab pos="10229850" algn="r"/>
              </a:tabLst>
              <a:defRPr sz="25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10229850" algn="r"/>
              </a:tabLst>
              <a:defRPr sz="200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10229850" algn="r"/>
              </a:tabLst>
              <a:defRPr sz="2000"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10229850" algn="r"/>
              </a:tabLst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8993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duction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07989" y="1423988"/>
            <a:ext cx="7626349" cy="4473575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+mj-lt"/>
              <a:buNone/>
              <a:tabLst>
                <a:tab pos="10229850" algn="r"/>
              </a:tabLst>
              <a:defRPr sz="25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+mj-lt"/>
              <a:buNone/>
              <a:tabLst>
                <a:tab pos="10229850" algn="r"/>
              </a:tabLst>
              <a:defRPr sz="25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10229850" algn="r"/>
              </a:tabLst>
              <a:defRPr sz="2000">
                <a:solidFill>
                  <a:schemeClr val="accent2"/>
                </a:solidFill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10229850" algn="r"/>
              </a:tabLst>
              <a:defRPr sz="2000"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10229850" algn="r"/>
              </a:tabLst>
              <a:defRPr sz="20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1772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07988" y="1293814"/>
            <a:ext cx="7564437" cy="459740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+mj-lt"/>
              <a:buNone/>
              <a:tabLst>
                <a:tab pos="10229850" algn="r"/>
              </a:tabLst>
              <a:defRPr sz="2400" b="0">
                <a:solidFill>
                  <a:schemeClr val="tx1"/>
                </a:solidFill>
                <a:latin typeface="+mn-lt"/>
              </a:defRPr>
            </a:lvl1pPr>
            <a:lvl2pPr marL="247650" indent="-24765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>
                <a:tab pos="10229850" algn="r"/>
              </a:tabLst>
              <a:defRPr sz="2400">
                <a:solidFill>
                  <a:schemeClr val="tx1"/>
                </a:solidFill>
                <a:latin typeface="+mn-lt"/>
              </a:defRPr>
            </a:lvl2pPr>
            <a:lvl3pPr marL="490538" indent="-25400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2"/>
              </a:buClr>
              <a:buFont typeface="Mars Centra" pitchFamily="2" charset="0"/>
              <a:buChar char="–"/>
              <a:tabLst>
                <a:tab pos="447675" algn="l"/>
                <a:tab pos="10229850" algn="r"/>
              </a:tabLst>
              <a:defRPr sz="2000">
                <a:solidFill>
                  <a:schemeClr val="tx1"/>
                </a:solidFill>
              </a:defRPr>
            </a:lvl3pPr>
            <a:lvl4pPr marL="693738" indent="-212725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>
                <a:tab pos="10229850" algn="r"/>
              </a:tabLst>
              <a:defRPr sz="1800">
                <a:solidFill>
                  <a:schemeClr val="tx1"/>
                </a:solidFill>
              </a:defRPr>
            </a:lvl4pPr>
            <a:lvl5pPr marL="985838" indent="-268288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tx2"/>
              </a:buClr>
              <a:buFont typeface="Mars Centra" pitchFamily="2" charset="0"/>
              <a:buChar char="–"/>
              <a:tabLst>
                <a:tab pos="10229850" algn="r"/>
              </a:tabLst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5747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519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4861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n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07988" y="1293813"/>
            <a:ext cx="3375736" cy="4597400"/>
          </a:xfrm>
        </p:spPr>
        <p:txBody>
          <a:bodyPr numCol="1" spcCol="180000"/>
          <a:lstStyle>
            <a:lvl1pPr>
              <a:lnSpc>
                <a:spcPct val="110000"/>
              </a:lnSpc>
              <a:defRPr sz="1500"/>
            </a:lvl1pPr>
            <a:lvl2pPr>
              <a:lnSpc>
                <a:spcPct val="110000"/>
              </a:lnSpc>
              <a:defRPr sz="1500"/>
            </a:lvl2pPr>
            <a:lvl3pPr>
              <a:lnSpc>
                <a:spcPct val="110000"/>
              </a:lnSpc>
              <a:defRPr sz="1500"/>
            </a:lvl3pPr>
            <a:lvl4pPr>
              <a:lnSpc>
                <a:spcPct val="110000"/>
              </a:lnSpc>
              <a:defRPr sz="1500"/>
            </a:lvl4pPr>
            <a:lvl5pPr>
              <a:lnSpc>
                <a:spcPct val="110000"/>
              </a:lnSpc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0501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olour blo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814"/>
            <a:ext cx="5267325" cy="4597400"/>
          </a:xfrm>
        </p:spPr>
        <p:txBody>
          <a:bodyPr/>
          <a:lstStyle>
            <a:lvl1pPr>
              <a:defRPr sz="2400">
                <a:solidFill>
                  <a:schemeClr val="accent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07989" y="320400"/>
            <a:ext cx="5366087" cy="86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44093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olour block re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814"/>
            <a:ext cx="5267325" cy="4597400"/>
          </a:xfrm>
        </p:spPr>
        <p:txBody>
          <a:bodyPr/>
          <a:lstStyle>
            <a:lvl1pPr>
              <a:defRPr sz="2400">
                <a:solidFill>
                  <a:schemeClr val="accent3"/>
                </a:solidFill>
              </a:defRPr>
            </a:lvl1pPr>
            <a:lvl2pPr>
              <a:defRPr sz="2400"/>
            </a:lvl2pPr>
            <a:lvl3pPr>
              <a:buClr>
                <a:schemeClr val="accent3"/>
              </a:buCl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07989" y="320400"/>
            <a:ext cx="5396910" cy="86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464526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colour block re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814"/>
            <a:ext cx="5267325" cy="45974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07989" y="320400"/>
            <a:ext cx="5396910" cy="86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925336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yellow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4850296" y="0"/>
            <a:ext cx="734170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95402" y="1643271"/>
            <a:ext cx="5808702" cy="3614530"/>
          </a:xfrm>
        </p:spPr>
        <p:txBody>
          <a:bodyPr anchor="ctr" anchorCtr="0"/>
          <a:lstStyle>
            <a:lvl1pPr algn="l">
              <a:lnSpc>
                <a:spcPct val="83000"/>
              </a:lnSpc>
              <a:defRPr sz="5400" b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Presentation</a:t>
            </a:r>
            <a:br>
              <a:rPr lang="en-GB" dirty="0"/>
            </a:br>
            <a:r>
              <a:rPr lang="en-GB" dirty="0"/>
              <a:t>title goes here</a:t>
            </a:r>
            <a:br>
              <a:rPr lang="en-GB" dirty="0"/>
            </a:br>
            <a:r>
              <a:rPr lang="en-GB" dirty="0"/>
              <a:t>across three or</a:t>
            </a:r>
            <a:br>
              <a:rPr lang="en-GB" dirty="0"/>
            </a:br>
            <a:r>
              <a:rPr lang="en-GB" dirty="0"/>
              <a:t>four lines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7988" y="3893587"/>
            <a:ext cx="3633925" cy="2764388"/>
          </a:xfrm>
        </p:spPr>
        <p:txBody>
          <a:bodyPr anchor="b" anchorCtr="0"/>
          <a:lstStyle>
            <a:lvl1pPr marL="0" indent="0" algn="l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25 May 2019</a:t>
            </a:r>
            <a:endParaRPr lang="en-GB" dirty="0"/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796" y="319351"/>
            <a:ext cx="2520000" cy="567796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497200" y="6569087"/>
            <a:ext cx="4248000" cy="144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>
                <a:solidFill>
                  <a:srgbClr val="0000A0"/>
                </a:solidFill>
              </a:rPr>
              <a:t>Copyright © 2019 Mars Wrigley Confectionery — Confidential</a:t>
            </a:r>
            <a:endParaRPr lang="en-US" dirty="0">
              <a:solidFill>
                <a:srgbClr val="000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9425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image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68580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731"/>
            <a:ext cx="5267325" cy="459748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07989" y="320400"/>
            <a:ext cx="5417458" cy="8640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9828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image x2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0" name="Picture Placeholder 67"/>
          <p:cNvSpPr>
            <a:spLocks noGrp="1"/>
          </p:cNvSpPr>
          <p:nvPr>
            <p:ph type="pic" sz="quarter" idx="22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814"/>
            <a:ext cx="5267325" cy="45974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3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4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07989" y="320400"/>
            <a:ext cx="5448281" cy="8640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3981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814"/>
            <a:ext cx="5267325" cy="4597400"/>
          </a:xfrm>
        </p:spPr>
        <p:txBody>
          <a:bodyPr/>
          <a:lstStyle>
            <a:lvl1pPr>
              <a:defRPr sz="2400" b="1">
                <a:latin typeface="+mn-lt"/>
                <a:ea typeface="Mars Centra" pitchFamily="2" charset="0"/>
              </a:defRPr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07989" y="320400"/>
            <a:ext cx="5355813" cy="86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089924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 x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34308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0" name="Picture Placeholder 67"/>
          <p:cNvSpPr>
            <a:spLocks noGrp="1"/>
          </p:cNvSpPr>
          <p:nvPr>
            <p:ph type="pic" sz="quarter" idx="22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814"/>
            <a:ext cx="5267325" cy="45974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3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4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07989" y="320400"/>
            <a:ext cx="5355813" cy="86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97549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no 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E06A7AA-41D2-304C-9F7F-BFED81A7623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6616800" y="1293814"/>
            <a:ext cx="5267325" cy="4597400"/>
          </a:xfrm>
        </p:spPr>
        <p:txBody>
          <a:bodyPr/>
          <a:lstStyle>
            <a:lvl1pPr>
              <a:defRPr sz="2400" b="0">
                <a:solidFill>
                  <a:schemeClr val="tx2"/>
                </a:solidFill>
                <a:latin typeface="+mj-lt"/>
              </a:defRPr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8431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no title Pin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E06A7AA-41D2-304C-9F7F-BFED81A7623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6616800" y="1293814"/>
            <a:ext cx="5267325" cy="4597400"/>
          </a:xfrm>
        </p:spPr>
        <p:txBody>
          <a:bodyPr/>
          <a:lstStyle>
            <a:lvl1pPr>
              <a:defRPr sz="2400" b="0">
                <a:solidFill>
                  <a:schemeClr val="accent2"/>
                </a:solidFill>
                <a:latin typeface="+mj-lt"/>
                <a:ea typeface="Mars Centra" pitchFamily="2" charset="0"/>
              </a:defRPr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9140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image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7"/>
          <p:cNvSpPr>
            <a:spLocks noGrp="1"/>
          </p:cNvSpPr>
          <p:nvPr>
            <p:ph type="pic" sz="quarter" idx="24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5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6" name="Picture Placeholder 67"/>
          <p:cNvSpPr>
            <a:spLocks noGrp="1"/>
          </p:cNvSpPr>
          <p:nvPr>
            <p:ph type="pic" sz="quarter" idx="22"/>
          </p:nvPr>
        </p:nvSpPr>
        <p:spPr>
          <a:xfrm>
            <a:off x="0" y="342720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7" name="Picture Placeholder 67"/>
          <p:cNvSpPr>
            <a:spLocks noGrp="1"/>
          </p:cNvSpPr>
          <p:nvPr>
            <p:ph type="pic" sz="quarter" idx="23"/>
          </p:nvPr>
        </p:nvSpPr>
        <p:spPr>
          <a:xfrm>
            <a:off x="6097200" y="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66057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quo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Picture Placeholder 67"/>
          <p:cNvSpPr>
            <a:spLocks noGrp="1"/>
          </p:cNvSpPr>
          <p:nvPr>
            <p:ph type="pic" sz="quarter" idx="22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7989" y="1293813"/>
            <a:ext cx="5015349" cy="437149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4200"/>
              </a:spcAft>
              <a:defRPr sz="3600" b="0">
                <a:solidFill>
                  <a:schemeClr val="accent2"/>
                </a:solidFill>
                <a:latin typeface="+mj-lt"/>
              </a:defRPr>
            </a:lvl1pPr>
            <a:lvl2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50" b="1">
                <a:solidFill>
                  <a:schemeClr val="tx1"/>
                </a:solidFill>
              </a:defRPr>
            </a:lvl2pPr>
            <a:lvl3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450">
                <a:solidFill>
                  <a:schemeClr val="tx1"/>
                </a:solidFill>
              </a:defRPr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3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4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06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quote pin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Picture Placeholder 67"/>
          <p:cNvSpPr>
            <a:spLocks noGrp="1"/>
          </p:cNvSpPr>
          <p:nvPr>
            <p:ph type="pic" sz="quarter" idx="22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7989" y="1293813"/>
            <a:ext cx="5015349" cy="437149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4200"/>
              </a:spcAft>
              <a:defRPr sz="36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50" b="1">
                <a:solidFill>
                  <a:schemeClr val="tx1"/>
                </a:solidFill>
              </a:defRPr>
            </a:lvl2pPr>
            <a:lvl3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450">
                <a:solidFill>
                  <a:schemeClr val="tx1"/>
                </a:solidFill>
              </a:defRPr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3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4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372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quote yellow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Picture Placeholder 67"/>
          <p:cNvSpPr>
            <a:spLocks noGrp="1"/>
          </p:cNvSpPr>
          <p:nvPr>
            <p:ph type="pic" sz="quarter" idx="22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7989" y="1293813"/>
            <a:ext cx="5015349" cy="437149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4200"/>
              </a:spcAft>
              <a:defRPr sz="3600" b="0">
                <a:solidFill>
                  <a:schemeClr val="bg2"/>
                </a:solidFill>
                <a:latin typeface="+mj-lt"/>
              </a:defRPr>
            </a:lvl1pPr>
            <a:lvl2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50" b="1">
                <a:solidFill>
                  <a:schemeClr val="tx1"/>
                </a:solidFill>
              </a:defRPr>
            </a:lvl2pPr>
            <a:lvl3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450">
                <a:solidFill>
                  <a:schemeClr val="tx1"/>
                </a:solidFill>
              </a:defRPr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3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4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210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0663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 userDrawn="1"/>
        </p:nvSpPr>
        <p:spPr>
          <a:xfrm>
            <a:off x="4850296" y="0"/>
            <a:ext cx="734170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5495402" y="1643271"/>
            <a:ext cx="5808702" cy="3614530"/>
          </a:xfrm>
        </p:spPr>
        <p:txBody>
          <a:bodyPr anchor="ctr" anchorCtr="0"/>
          <a:lstStyle>
            <a:lvl1pPr algn="l">
              <a:lnSpc>
                <a:spcPct val="83000"/>
              </a:lnSpc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Thank you.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7988" y="5648600"/>
            <a:ext cx="3633925" cy="1009375"/>
          </a:xfrm>
        </p:spPr>
        <p:txBody>
          <a:bodyPr anchor="b" anchorCtr="0"/>
          <a:lstStyle>
            <a:lvl1pPr marL="0" indent="0" algn="l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25 May 2019</a:t>
            </a:r>
            <a:endParaRPr lang="en-GB" dirty="0"/>
          </a:p>
        </p:txBody>
      </p:sp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449263" y="407988"/>
            <a:ext cx="2520950" cy="536575"/>
            <a:chOff x="283" y="257"/>
            <a:chExt cx="1588" cy="338"/>
          </a:xfrm>
        </p:grpSpPr>
        <p:sp>
          <p:nvSpPr>
            <p:cNvPr id="8" name="Freeform 5"/>
            <p:cNvSpPr>
              <a:spLocks/>
            </p:cNvSpPr>
            <p:nvPr userDrawn="1"/>
          </p:nvSpPr>
          <p:spPr bwMode="auto">
            <a:xfrm>
              <a:off x="283" y="447"/>
              <a:ext cx="90" cy="115"/>
            </a:xfrm>
            <a:custGeom>
              <a:avLst/>
              <a:gdLst>
                <a:gd name="T0" fmla="*/ 707 w 1116"/>
                <a:gd name="T1" fmla="*/ 0 h 1428"/>
                <a:gd name="T2" fmla="*/ 1112 w 1116"/>
                <a:gd name="T3" fmla="*/ 124 h 1428"/>
                <a:gd name="T4" fmla="*/ 1112 w 1116"/>
                <a:gd name="T5" fmla="*/ 320 h 1428"/>
                <a:gd name="T6" fmla="*/ 703 w 1116"/>
                <a:gd name="T7" fmla="*/ 170 h 1428"/>
                <a:gd name="T8" fmla="*/ 182 w 1116"/>
                <a:gd name="T9" fmla="*/ 715 h 1428"/>
                <a:gd name="T10" fmla="*/ 703 w 1116"/>
                <a:gd name="T11" fmla="*/ 1258 h 1428"/>
                <a:gd name="T12" fmla="*/ 1116 w 1116"/>
                <a:gd name="T13" fmla="*/ 1112 h 1428"/>
                <a:gd name="T14" fmla="*/ 1116 w 1116"/>
                <a:gd name="T15" fmla="*/ 1307 h 1428"/>
                <a:gd name="T16" fmla="*/ 705 w 1116"/>
                <a:gd name="T17" fmla="*/ 1428 h 1428"/>
                <a:gd name="T18" fmla="*/ 0 w 1116"/>
                <a:gd name="T19" fmla="*/ 715 h 1428"/>
                <a:gd name="T20" fmla="*/ 707 w 1116"/>
                <a:gd name="T21" fmla="*/ 0 h 1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16" h="1428">
                  <a:moveTo>
                    <a:pt x="707" y="0"/>
                  </a:moveTo>
                  <a:cubicBezTo>
                    <a:pt x="853" y="0"/>
                    <a:pt x="990" y="43"/>
                    <a:pt x="1112" y="124"/>
                  </a:cubicBezTo>
                  <a:cubicBezTo>
                    <a:pt x="1112" y="320"/>
                    <a:pt x="1112" y="320"/>
                    <a:pt x="1112" y="320"/>
                  </a:cubicBezTo>
                  <a:cubicBezTo>
                    <a:pt x="978" y="219"/>
                    <a:pt x="845" y="170"/>
                    <a:pt x="703" y="170"/>
                  </a:cubicBezTo>
                  <a:cubicBezTo>
                    <a:pt x="411" y="170"/>
                    <a:pt x="182" y="409"/>
                    <a:pt x="182" y="715"/>
                  </a:cubicBezTo>
                  <a:cubicBezTo>
                    <a:pt x="182" y="1017"/>
                    <a:pt x="411" y="1258"/>
                    <a:pt x="703" y="1258"/>
                  </a:cubicBezTo>
                  <a:cubicBezTo>
                    <a:pt x="844" y="1258"/>
                    <a:pt x="982" y="1208"/>
                    <a:pt x="1116" y="1112"/>
                  </a:cubicBezTo>
                  <a:cubicBezTo>
                    <a:pt x="1116" y="1307"/>
                    <a:pt x="1116" y="1307"/>
                    <a:pt x="1116" y="1307"/>
                  </a:cubicBezTo>
                  <a:cubicBezTo>
                    <a:pt x="986" y="1388"/>
                    <a:pt x="849" y="1428"/>
                    <a:pt x="705" y="1428"/>
                  </a:cubicBezTo>
                  <a:cubicBezTo>
                    <a:pt x="310" y="1428"/>
                    <a:pt x="0" y="1114"/>
                    <a:pt x="0" y="715"/>
                  </a:cubicBezTo>
                  <a:cubicBezTo>
                    <a:pt x="0" y="314"/>
                    <a:pt x="310" y="0"/>
                    <a:pt x="707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383" y="481"/>
              <a:ext cx="81" cy="81"/>
            </a:xfrm>
            <a:custGeom>
              <a:avLst/>
              <a:gdLst>
                <a:gd name="T0" fmla="*/ 1003 w 1003"/>
                <a:gd name="T1" fmla="*/ 502 h 1003"/>
                <a:gd name="T2" fmla="*/ 502 w 1003"/>
                <a:gd name="T3" fmla="*/ 1003 h 1003"/>
                <a:gd name="T4" fmla="*/ 0 w 1003"/>
                <a:gd name="T5" fmla="*/ 502 h 1003"/>
                <a:gd name="T6" fmla="*/ 502 w 1003"/>
                <a:gd name="T7" fmla="*/ 0 h 1003"/>
                <a:gd name="T8" fmla="*/ 1003 w 1003"/>
                <a:gd name="T9" fmla="*/ 502 h 1003"/>
                <a:gd name="T10" fmla="*/ 172 w 1003"/>
                <a:gd name="T11" fmla="*/ 502 h 1003"/>
                <a:gd name="T12" fmla="*/ 502 w 1003"/>
                <a:gd name="T13" fmla="*/ 848 h 1003"/>
                <a:gd name="T14" fmla="*/ 832 w 1003"/>
                <a:gd name="T15" fmla="*/ 502 h 1003"/>
                <a:gd name="T16" fmla="*/ 502 w 1003"/>
                <a:gd name="T17" fmla="*/ 156 h 1003"/>
                <a:gd name="T18" fmla="*/ 172 w 1003"/>
                <a:gd name="T19" fmla="*/ 502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03" h="1003">
                  <a:moveTo>
                    <a:pt x="1003" y="502"/>
                  </a:moveTo>
                  <a:cubicBezTo>
                    <a:pt x="1003" y="780"/>
                    <a:pt x="790" y="1003"/>
                    <a:pt x="502" y="1003"/>
                  </a:cubicBezTo>
                  <a:cubicBezTo>
                    <a:pt x="214" y="1003"/>
                    <a:pt x="0" y="780"/>
                    <a:pt x="0" y="502"/>
                  </a:cubicBezTo>
                  <a:cubicBezTo>
                    <a:pt x="0" y="224"/>
                    <a:pt x="214" y="0"/>
                    <a:pt x="502" y="0"/>
                  </a:cubicBezTo>
                  <a:cubicBezTo>
                    <a:pt x="790" y="0"/>
                    <a:pt x="1003" y="224"/>
                    <a:pt x="1003" y="502"/>
                  </a:cubicBezTo>
                  <a:moveTo>
                    <a:pt x="172" y="502"/>
                  </a:moveTo>
                  <a:cubicBezTo>
                    <a:pt x="172" y="694"/>
                    <a:pt x="314" y="848"/>
                    <a:pt x="502" y="848"/>
                  </a:cubicBezTo>
                  <a:cubicBezTo>
                    <a:pt x="689" y="848"/>
                    <a:pt x="832" y="694"/>
                    <a:pt x="832" y="502"/>
                  </a:cubicBezTo>
                  <a:cubicBezTo>
                    <a:pt x="832" y="310"/>
                    <a:pt x="689" y="156"/>
                    <a:pt x="502" y="156"/>
                  </a:cubicBezTo>
                  <a:cubicBezTo>
                    <a:pt x="314" y="156"/>
                    <a:pt x="172" y="310"/>
                    <a:pt x="172" y="50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479" y="481"/>
              <a:ext cx="69" cy="79"/>
            </a:xfrm>
            <a:custGeom>
              <a:avLst/>
              <a:gdLst>
                <a:gd name="T0" fmla="*/ 170 w 863"/>
                <a:gd name="T1" fmla="*/ 981 h 981"/>
                <a:gd name="T2" fmla="*/ 0 w 863"/>
                <a:gd name="T3" fmla="*/ 981 h 981"/>
                <a:gd name="T4" fmla="*/ 0 w 863"/>
                <a:gd name="T5" fmla="*/ 21 h 981"/>
                <a:gd name="T6" fmla="*/ 170 w 863"/>
                <a:gd name="T7" fmla="*/ 21 h 981"/>
                <a:gd name="T8" fmla="*/ 170 w 863"/>
                <a:gd name="T9" fmla="*/ 159 h 981"/>
                <a:gd name="T10" fmla="*/ 476 w 863"/>
                <a:gd name="T11" fmla="*/ 0 h 981"/>
                <a:gd name="T12" fmla="*/ 863 w 863"/>
                <a:gd name="T13" fmla="*/ 418 h 981"/>
                <a:gd name="T14" fmla="*/ 863 w 863"/>
                <a:gd name="T15" fmla="*/ 981 h 981"/>
                <a:gd name="T16" fmla="*/ 693 w 863"/>
                <a:gd name="T17" fmla="*/ 981 h 981"/>
                <a:gd name="T18" fmla="*/ 693 w 863"/>
                <a:gd name="T19" fmla="*/ 438 h 981"/>
                <a:gd name="T20" fmla="*/ 440 w 863"/>
                <a:gd name="T21" fmla="*/ 157 h 981"/>
                <a:gd name="T22" fmla="*/ 170 w 863"/>
                <a:gd name="T23" fmla="*/ 479 h 981"/>
                <a:gd name="T24" fmla="*/ 170 w 863"/>
                <a:gd name="T25" fmla="*/ 981 h 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3" h="981">
                  <a:moveTo>
                    <a:pt x="170" y="981"/>
                  </a:moveTo>
                  <a:cubicBezTo>
                    <a:pt x="0" y="981"/>
                    <a:pt x="0" y="981"/>
                    <a:pt x="0" y="98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70" y="21"/>
                    <a:pt x="170" y="21"/>
                    <a:pt x="170" y="21"/>
                  </a:cubicBezTo>
                  <a:cubicBezTo>
                    <a:pt x="170" y="159"/>
                    <a:pt x="170" y="159"/>
                    <a:pt x="170" y="159"/>
                  </a:cubicBezTo>
                  <a:cubicBezTo>
                    <a:pt x="229" y="65"/>
                    <a:pt x="332" y="0"/>
                    <a:pt x="476" y="0"/>
                  </a:cubicBezTo>
                  <a:cubicBezTo>
                    <a:pt x="721" y="0"/>
                    <a:pt x="863" y="163"/>
                    <a:pt x="863" y="418"/>
                  </a:cubicBezTo>
                  <a:cubicBezTo>
                    <a:pt x="863" y="981"/>
                    <a:pt x="863" y="981"/>
                    <a:pt x="863" y="981"/>
                  </a:cubicBezTo>
                  <a:cubicBezTo>
                    <a:pt x="693" y="981"/>
                    <a:pt x="693" y="981"/>
                    <a:pt x="693" y="981"/>
                  </a:cubicBezTo>
                  <a:cubicBezTo>
                    <a:pt x="693" y="438"/>
                    <a:pt x="693" y="438"/>
                    <a:pt x="693" y="438"/>
                  </a:cubicBezTo>
                  <a:cubicBezTo>
                    <a:pt x="693" y="266"/>
                    <a:pt x="604" y="157"/>
                    <a:pt x="440" y="157"/>
                  </a:cubicBezTo>
                  <a:cubicBezTo>
                    <a:pt x="276" y="157"/>
                    <a:pt x="170" y="284"/>
                    <a:pt x="170" y="479"/>
                  </a:cubicBezTo>
                  <a:lnTo>
                    <a:pt x="170" y="9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559" y="447"/>
              <a:ext cx="50" cy="113"/>
            </a:xfrm>
            <a:custGeom>
              <a:avLst/>
              <a:gdLst>
                <a:gd name="T0" fmla="*/ 148 w 622"/>
                <a:gd name="T1" fmla="*/ 1406 h 1406"/>
                <a:gd name="T2" fmla="*/ 148 w 622"/>
                <a:gd name="T3" fmla="*/ 598 h 1406"/>
                <a:gd name="T4" fmla="*/ 0 w 622"/>
                <a:gd name="T5" fmla="*/ 598 h 1406"/>
                <a:gd name="T6" fmla="*/ 0 w 622"/>
                <a:gd name="T7" fmla="*/ 446 h 1406"/>
                <a:gd name="T8" fmla="*/ 148 w 622"/>
                <a:gd name="T9" fmla="*/ 446 h 1406"/>
                <a:gd name="T10" fmla="*/ 148 w 622"/>
                <a:gd name="T11" fmla="*/ 363 h 1406"/>
                <a:gd name="T12" fmla="*/ 478 w 622"/>
                <a:gd name="T13" fmla="*/ 0 h 1406"/>
                <a:gd name="T14" fmla="*/ 622 w 622"/>
                <a:gd name="T15" fmla="*/ 24 h 1406"/>
                <a:gd name="T16" fmla="*/ 622 w 622"/>
                <a:gd name="T17" fmla="*/ 176 h 1406"/>
                <a:gd name="T18" fmla="*/ 506 w 622"/>
                <a:gd name="T19" fmla="*/ 156 h 1406"/>
                <a:gd name="T20" fmla="*/ 318 w 622"/>
                <a:gd name="T21" fmla="*/ 359 h 1406"/>
                <a:gd name="T22" fmla="*/ 318 w 622"/>
                <a:gd name="T23" fmla="*/ 446 h 1406"/>
                <a:gd name="T24" fmla="*/ 587 w 622"/>
                <a:gd name="T25" fmla="*/ 446 h 1406"/>
                <a:gd name="T26" fmla="*/ 587 w 622"/>
                <a:gd name="T27" fmla="*/ 598 h 1406"/>
                <a:gd name="T28" fmla="*/ 318 w 622"/>
                <a:gd name="T29" fmla="*/ 598 h 1406"/>
                <a:gd name="T30" fmla="*/ 318 w 622"/>
                <a:gd name="T31" fmla="*/ 1406 h 1406"/>
                <a:gd name="T32" fmla="*/ 148 w 622"/>
                <a:gd name="T33" fmla="*/ 1406 h 1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22" h="1406">
                  <a:moveTo>
                    <a:pt x="148" y="1406"/>
                  </a:moveTo>
                  <a:cubicBezTo>
                    <a:pt x="148" y="598"/>
                    <a:pt x="148" y="598"/>
                    <a:pt x="148" y="598"/>
                  </a:cubicBezTo>
                  <a:cubicBezTo>
                    <a:pt x="0" y="598"/>
                    <a:pt x="0" y="598"/>
                    <a:pt x="0" y="598"/>
                  </a:cubicBezTo>
                  <a:cubicBezTo>
                    <a:pt x="0" y="446"/>
                    <a:pt x="0" y="446"/>
                    <a:pt x="0" y="446"/>
                  </a:cubicBezTo>
                  <a:cubicBezTo>
                    <a:pt x="148" y="446"/>
                    <a:pt x="148" y="446"/>
                    <a:pt x="148" y="446"/>
                  </a:cubicBezTo>
                  <a:cubicBezTo>
                    <a:pt x="148" y="363"/>
                    <a:pt x="148" y="363"/>
                    <a:pt x="148" y="363"/>
                  </a:cubicBezTo>
                  <a:cubicBezTo>
                    <a:pt x="148" y="118"/>
                    <a:pt x="288" y="0"/>
                    <a:pt x="478" y="0"/>
                  </a:cubicBezTo>
                  <a:cubicBezTo>
                    <a:pt x="547" y="0"/>
                    <a:pt x="592" y="12"/>
                    <a:pt x="622" y="24"/>
                  </a:cubicBezTo>
                  <a:cubicBezTo>
                    <a:pt x="622" y="176"/>
                    <a:pt x="622" y="176"/>
                    <a:pt x="622" y="176"/>
                  </a:cubicBezTo>
                  <a:cubicBezTo>
                    <a:pt x="592" y="164"/>
                    <a:pt x="555" y="156"/>
                    <a:pt x="506" y="156"/>
                  </a:cubicBezTo>
                  <a:cubicBezTo>
                    <a:pt x="399" y="156"/>
                    <a:pt x="318" y="209"/>
                    <a:pt x="318" y="359"/>
                  </a:cubicBezTo>
                  <a:cubicBezTo>
                    <a:pt x="318" y="446"/>
                    <a:pt x="318" y="446"/>
                    <a:pt x="318" y="446"/>
                  </a:cubicBezTo>
                  <a:cubicBezTo>
                    <a:pt x="587" y="446"/>
                    <a:pt x="587" y="446"/>
                    <a:pt x="587" y="446"/>
                  </a:cubicBezTo>
                  <a:cubicBezTo>
                    <a:pt x="587" y="598"/>
                    <a:pt x="587" y="598"/>
                    <a:pt x="587" y="598"/>
                  </a:cubicBezTo>
                  <a:cubicBezTo>
                    <a:pt x="318" y="598"/>
                    <a:pt x="318" y="598"/>
                    <a:pt x="318" y="598"/>
                  </a:cubicBezTo>
                  <a:cubicBezTo>
                    <a:pt x="318" y="1406"/>
                    <a:pt x="318" y="1406"/>
                    <a:pt x="318" y="1406"/>
                  </a:cubicBezTo>
                  <a:lnTo>
                    <a:pt x="148" y="140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2" name="Freeform 9"/>
            <p:cNvSpPr>
              <a:spLocks noEditPoints="1"/>
            </p:cNvSpPr>
            <p:nvPr userDrawn="1"/>
          </p:nvSpPr>
          <p:spPr bwMode="auto">
            <a:xfrm>
              <a:off x="608" y="481"/>
              <a:ext cx="74" cy="81"/>
            </a:xfrm>
            <a:custGeom>
              <a:avLst/>
              <a:gdLst>
                <a:gd name="T0" fmla="*/ 875 w 926"/>
                <a:gd name="T1" fmla="*/ 881 h 1004"/>
                <a:gd name="T2" fmla="*/ 504 w 926"/>
                <a:gd name="T3" fmla="*/ 1004 h 1004"/>
                <a:gd name="T4" fmla="*/ 0 w 926"/>
                <a:gd name="T5" fmla="*/ 502 h 1004"/>
                <a:gd name="T6" fmla="*/ 474 w 926"/>
                <a:gd name="T7" fmla="*/ 0 h 1004"/>
                <a:gd name="T8" fmla="*/ 926 w 926"/>
                <a:gd name="T9" fmla="*/ 494 h 1004"/>
                <a:gd name="T10" fmla="*/ 922 w 926"/>
                <a:gd name="T11" fmla="*/ 555 h 1004"/>
                <a:gd name="T12" fmla="*/ 170 w 926"/>
                <a:gd name="T13" fmla="*/ 555 h 1004"/>
                <a:gd name="T14" fmla="*/ 515 w 926"/>
                <a:gd name="T15" fmla="*/ 850 h 1004"/>
                <a:gd name="T16" fmla="*/ 875 w 926"/>
                <a:gd name="T17" fmla="*/ 697 h 1004"/>
                <a:gd name="T18" fmla="*/ 875 w 926"/>
                <a:gd name="T19" fmla="*/ 881 h 1004"/>
                <a:gd name="T20" fmla="*/ 754 w 926"/>
                <a:gd name="T21" fmla="*/ 415 h 1004"/>
                <a:gd name="T22" fmla="*/ 470 w 926"/>
                <a:gd name="T23" fmla="*/ 149 h 1004"/>
                <a:gd name="T24" fmla="*/ 174 w 926"/>
                <a:gd name="T25" fmla="*/ 415 h 1004"/>
                <a:gd name="T26" fmla="*/ 754 w 926"/>
                <a:gd name="T27" fmla="*/ 415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26" h="1004">
                  <a:moveTo>
                    <a:pt x="875" y="881"/>
                  </a:moveTo>
                  <a:cubicBezTo>
                    <a:pt x="768" y="958"/>
                    <a:pt x="638" y="1004"/>
                    <a:pt x="504" y="1004"/>
                  </a:cubicBezTo>
                  <a:cubicBezTo>
                    <a:pt x="198" y="1004"/>
                    <a:pt x="0" y="784"/>
                    <a:pt x="0" y="502"/>
                  </a:cubicBezTo>
                  <a:cubicBezTo>
                    <a:pt x="0" y="216"/>
                    <a:pt x="198" y="0"/>
                    <a:pt x="474" y="0"/>
                  </a:cubicBezTo>
                  <a:cubicBezTo>
                    <a:pt x="743" y="0"/>
                    <a:pt x="926" y="222"/>
                    <a:pt x="926" y="494"/>
                  </a:cubicBezTo>
                  <a:cubicBezTo>
                    <a:pt x="926" y="532"/>
                    <a:pt x="922" y="555"/>
                    <a:pt x="922" y="555"/>
                  </a:cubicBezTo>
                  <a:cubicBezTo>
                    <a:pt x="170" y="555"/>
                    <a:pt x="170" y="555"/>
                    <a:pt x="170" y="555"/>
                  </a:cubicBezTo>
                  <a:cubicBezTo>
                    <a:pt x="184" y="715"/>
                    <a:pt x="316" y="850"/>
                    <a:pt x="515" y="850"/>
                  </a:cubicBezTo>
                  <a:cubicBezTo>
                    <a:pt x="638" y="850"/>
                    <a:pt x="756" y="800"/>
                    <a:pt x="875" y="697"/>
                  </a:cubicBezTo>
                  <a:lnTo>
                    <a:pt x="875" y="881"/>
                  </a:lnTo>
                  <a:close/>
                  <a:moveTo>
                    <a:pt x="754" y="415"/>
                  </a:moveTo>
                  <a:cubicBezTo>
                    <a:pt x="741" y="263"/>
                    <a:pt x="628" y="149"/>
                    <a:pt x="470" y="149"/>
                  </a:cubicBezTo>
                  <a:cubicBezTo>
                    <a:pt x="310" y="149"/>
                    <a:pt x="186" y="285"/>
                    <a:pt x="174" y="415"/>
                  </a:cubicBezTo>
                  <a:lnTo>
                    <a:pt x="754" y="4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692" y="481"/>
              <a:ext cx="63" cy="81"/>
            </a:xfrm>
            <a:custGeom>
              <a:avLst/>
              <a:gdLst>
                <a:gd name="T0" fmla="*/ 501 w 779"/>
                <a:gd name="T1" fmla="*/ 0 h 1004"/>
                <a:gd name="T2" fmla="*/ 774 w 779"/>
                <a:gd name="T3" fmla="*/ 83 h 1004"/>
                <a:gd name="T4" fmla="*/ 774 w 779"/>
                <a:gd name="T5" fmla="*/ 255 h 1004"/>
                <a:gd name="T6" fmla="*/ 509 w 779"/>
                <a:gd name="T7" fmla="*/ 158 h 1004"/>
                <a:gd name="T8" fmla="*/ 171 w 779"/>
                <a:gd name="T9" fmla="*/ 502 h 1004"/>
                <a:gd name="T10" fmla="*/ 509 w 779"/>
                <a:gd name="T11" fmla="*/ 846 h 1004"/>
                <a:gd name="T12" fmla="*/ 779 w 779"/>
                <a:gd name="T13" fmla="*/ 751 h 1004"/>
                <a:gd name="T14" fmla="*/ 779 w 779"/>
                <a:gd name="T15" fmla="*/ 923 h 1004"/>
                <a:gd name="T16" fmla="*/ 503 w 779"/>
                <a:gd name="T17" fmla="*/ 1004 h 1004"/>
                <a:gd name="T18" fmla="*/ 0 w 779"/>
                <a:gd name="T19" fmla="*/ 502 h 1004"/>
                <a:gd name="T20" fmla="*/ 501 w 779"/>
                <a:gd name="T21" fmla="*/ 0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79" h="1004">
                  <a:moveTo>
                    <a:pt x="501" y="0"/>
                  </a:moveTo>
                  <a:cubicBezTo>
                    <a:pt x="602" y="0"/>
                    <a:pt x="695" y="30"/>
                    <a:pt x="774" y="83"/>
                  </a:cubicBezTo>
                  <a:cubicBezTo>
                    <a:pt x="774" y="255"/>
                    <a:pt x="774" y="255"/>
                    <a:pt x="774" y="255"/>
                  </a:cubicBezTo>
                  <a:cubicBezTo>
                    <a:pt x="689" y="190"/>
                    <a:pt x="602" y="158"/>
                    <a:pt x="509" y="158"/>
                  </a:cubicBezTo>
                  <a:cubicBezTo>
                    <a:pt x="314" y="158"/>
                    <a:pt x="171" y="308"/>
                    <a:pt x="171" y="502"/>
                  </a:cubicBezTo>
                  <a:cubicBezTo>
                    <a:pt x="171" y="694"/>
                    <a:pt x="314" y="846"/>
                    <a:pt x="509" y="846"/>
                  </a:cubicBezTo>
                  <a:cubicBezTo>
                    <a:pt x="610" y="846"/>
                    <a:pt x="702" y="800"/>
                    <a:pt x="779" y="751"/>
                  </a:cubicBezTo>
                  <a:cubicBezTo>
                    <a:pt x="779" y="923"/>
                    <a:pt x="779" y="923"/>
                    <a:pt x="779" y="923"/>
                  </a:cubicBezTo>
                  <a:cubicBezTo>
                    <a:pt x="697" y="974"/>
                    <a:pt x="602" y="1004"/>
                    <a:pt x="503" y="1004"/>
                  </a:cubicBezTo>
                  <a:cubicBezTo>
                    <a:pt x="201" y="1004"/>
                    <a:pt x="0" y="784"/>
                    <a:pt x="0" y="502"/>
                  </a:cubicBezTo>
                  <a:cubicBezTo>
                    <a:pt x="0" y="222"/>
                    <a:pt x="207" y="0"/>
                    <a:pt x="501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761" y="465"/>
              <a:ext cx="49" cy="97"/>
            </a:xfrm>
            <a:custGeom>
              <a:avLst/>
              <a:gdLst>
                <a:gd name="T0" fmla="*/ 329 w 604"/>
                <a:gd name="T1" fmla="*/ 0 h 1207"/>
                <a:gd name="T2" fmla="*/ 335 w 604"/>
                <a:gd name="T3" fmla="*/ 0 h 1207"/>
                <a:gd name="T4" fmla="*/ 335 w 604"/>
                <a:gd name="T5" fmla="*/ 225 h 1207"/>
                <a:gd name="T6" fmla="*/ 604 w 604"/>
                <a:gd name="T7" fmla="*/ 225 h 1207"/>
                <a:gd name="T8" fmla="*/ 604 w 604"/>
                <a:gd name="T9" fmla="*/ 377 h 1207"/>
                <a:gd name="T10" fmla="*/ 335 w 604"/>
                <a:gd name="T11" fmla="*/ 377 h 1207"/>
                <a:gd name="T12" fmla="*/ 335 w 604"/>
                <a:gd name="T13" fmla="*/ 885 h 1207"/>
                <a:gd name="T14" fmla="*/ 495 w 604"/>
                <a:gd name="T15" fmla="*/ 1049 h 1207"/>
                <a:gd name="T16" fmla="*/ 604 w 604"/>
                <a:gd name="T17" fmla="*/ 1019 h 1207"/>
                <a:gd name="T18" fmla="*/ 604 w 604"/>
                <a:gd name="T19" fmla="*/ 1177 h 1207"/>
                <a:gd name="T20" fmla="*/ 456 w 604"/>
                <a:gd name="T21" fmla="*/ 1207 h 1207"/>
                <a:gd name="T22" fmla="*/ 165 w 604"/>
                <a:gd name="T23" fmla="*/ 908 h 1207"/>
                <a:gd name="T24" fmla="*/ 165 w 604"/>
                <a:gd name="T25" fmla="*/ 377 h 1207"/>
                <a:gd name="T26" fmla="*/ 0 w 604"/>
                <a:gd name="T27" fmla="*/ 377 h 1207"/>
                <a:gd name="T28" fmla="*/ 0 w 604"/>
                <a:gd name="T29" fmla="*/ 356 h 1207"/>
                <a:gd name="T30" fmla="*/ 329 w 604"/>
                <a:gd name="T31" fmla="*/ 0 h 1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4" h="1207">
                  <a:moveTo>
                    <a:pt x="329" y="0"/>
                  </a:moveTo>
                  <a:cubicBezTo>
                    <a:pt x="335" y="0"/>
                    <a:pt x="335" y="0"/>
                    <a:pt x="335" y="0"/>
                  </a:cubicBezTo>
                  <a:cubicBezTo>
                    <a:pt x="335" y="225"/>
                    <a:pt x="335" y="225"/>
                    <a:pt x="335" y="225"/>
                  </a:cubicBezTo>
                  <a:cubicBezTo>
                    <a:pt x="604" y="225"/>
                    <a:pt x="604" y="225"/>
                    <a:pt x="604" y="225"/>
                  </a:cubicBezTo>
                  <a:cubicBezTo>
                    <a:pt x="604" y="377"/>
                    <a:pt x="604" y="377"/>
                    <a:pt x="604" y="377"/>
                  </a:cubicBezTo>
                  <a:cubicBezTo>
                    <a:pt x="335" y="377"/>
                    <a:pt x="335" y="377"/>
                    <a:pt x="335" y="377"/>
                  </a:cubicBezTo>
                  <a:cubicBezTo>
                    <a:pt x="335" y="885"/>
                    <a:pt x="335" y="885"/>
                    <a:pt x="335" y="885"/>
                  </a:cubicBezTo>
                  <a:cubicBezTo>
                    <a:pt x="335" y="997"/>
                    <a:pt x="385" y="1049"/>
                    <a:pt x="495" y="1049"/>
                  </a:cubicBezTo>
                  <a:cubicBezTo>
                    <a:pt x="533" y="1049"/>
                    <a:pt x="574" y="1039"/>
                    <a:pt x="604" y="1019"/>
                  </a:cubicBezTo>
                  <a:cubicBezTo>
                    <a:pt x="604" y="1177"/>
                    <a:pt x="604" y="1177"/>
                    <a:pt x="604" y="1177"/>
                  </a:cubicBezTo>
                  <a:cubicBezTo>
                    <a:pt x="570" y="1195"/>
                    <a:pt x="521" y="1207"/>
                    <a:pt x="456" y="1207"/>
                  </a:cubicBezTo>
                  <a:cubicBezTo>
                    <a:pt x="274" y="1207"/>
                    <a:pt x="165" y="1094"/>
                    <a:pt x="165" y="908"/>
                  </a:cubicBezTo>
                  <a:cubicBezTo>
                    <a:pt x="165" y="377"/>
                    <a:pt x="165" y="377"/>
                    <a:pt x="165" y="377"/>
                  </a:cubicBezTo>
                  <a:cubicBezTo>
                    <a:pt x="0" y="377"/>
                    <a:pt x="0" y="377"/>
                    <a:pt x="0" y="377"/>
                  </a:cubicBezTo>
                  <a:cubicBezTo>
                    <a:pt x="0" y="356"/>
                    <a:pt x="0" y="356"/>
                    <a:pt x="0" y="356"/>
                  </a:cubicBezTo>
                  <a:lnTo>
                    <a:pt x="3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5" name="Freeform 12"/>
            <p:cNvSpPr>
              <a:spLocks noEditPoints="1"/>
            </p:cNvSpPr>
            <p:nvPr userDrawn="1"/>
          </p:nvSpPr>
          <p:spPr bwMode="auto">
            <a:xfrm>
              <a:off x="821" y="451"/>
              <a:ext cx="19" cy="109"/>
            </a:xfrm>
            <a:custGeom>
              <a:avLst/>
              <a:gdLst>
                <a:gd name="T0" fmla="*/ 114 w 229"/>
                <a:gd name="T1" fmla="*/ 229 h 1359"/>
                <a:gd name="T2" fmla="*/ 0 w 229"/>
                <a:gd name="T3" fmla="*/ 115 h 1359"/>
                <a:gd name="T4" fmla="*/ 114 w 229"/>
                <a:gd name="T5" fmla="*/ 0 h 1359"/>
                <a:gd name="T6" fmla="*/ 229 w 229"/>
                <a:gd name="T7" fmla="*/ 115 h 1359"/>
                <a:gd name="T8" fmla="*/ 114 w 229"/>
                <a:gd name="T9" fmla="*/ 229 h 1359"/>
                <a:gd name="T10" fmla="*/ 199 w 229"/>
                <a:gd name="T11" fmla="*/ 1359 h 1359"/>
                <a:gd name="T12" fmla="*/ 29 w 229"/>
                <a:gd name="T13" fmla="*/ 1359 h 1359"/>
                <a:gd name="T14" fmla="*/ 29 w 229"/>
                <a:gd name="T15" fmla="*/ 399 h 1359"/>
                <a:gd name="T16" fmla="*/ 199 w 229"/>
                <a:gd name="T17" fmla="*/ 399 h 1359"/>
                <a:gd name="T18" fmla="*/ 199 w 229"/>
                <a:gd name="T19" fmla="*/ 1359 h 1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9" h="1359">
                  <a:moveTo>
                    <a:pt x="114" y="229"/>
                  </a:moveTo>
                  <a:cubicBezTo>
                    <a:pt x="51" y="229"/>
                    <a:pt x="0" y="178"/>
                    <a:pt x="0" y="115"/>
                  </a:cubicBezTo>
                  <a:cubicBezTo>
                    <a:pt x="0" y="52"/>
                    <a:pt x="51" y="0"/>
                    <a:pt x="114" y="0"/>
                  </a:cubicBezTo>
                  <a:cubicBezTo>
                    <a:pt x="177" y="0"/>
                    <a:pt x="229" y="52"/>
                    <a:pt x="229" y="115"/>
                  </a:cubicBezTo>
                  <a:cubicBezTo>
                    <a:pt x="229" y="178"/>
                    <a:pt x="177" y="229"/>
                    <a:pt x="114" y="229"/>
                  </a:cubicBezTo>
                  <a:moveTo>
                    <a:pt x="199" y="1359"/>
                  </a:moveTo>
                  <a:cubicBezTo>
                    <a:pt x="29" y="1359"/>
                    <a:pt x="29" y="1359"/>
                    <a:pt x="29" y="1359"/>
                  </a:cubicBezTo>
                  <a:cubicBezTo>
                    <a:pt x="29" y="399"/>
                    <a:pt x="29" y="399"/>
                    <a:pt x="29" y="399"/>
                  </a:cubicBezTo>
                  <a:cubicBezTo>
                    <a:pt x="199" y="399"/>
                    <a:pt x="199" y="399"/>
                    <a:pt x="199" y="399"/>
                  </a:cubicBezTo>
                  <a:lnTo>
                    <a:pt x="199" y="13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6" name="Freeform 13"/>
            <p:cNvSpPr>
              <a:spLocks noEditPoints="1"/>
            </p:cNvSpPr>
            <p:nvPr userDrawn="1"/>
          </p:nvSpPr>
          <p:spPr bwMode="auto">
            <a:xfrm>
              <a:off x="852" y="481"/>
              <a:ext cx="81" cy="81"/>
            </a:xfrm>
            <a:custGeom>
              <a:avLst/>
              <a:gdLst>
                <a:gd name="T0" fmla="*/ 1003 w 1003"/>
                <a:gd name="T1" fmla="*/ 502 h 1003"/>
                <a:gd name="T2" fmla="*/ 501 w 1003"/>
                <a:gd name="T3" fmla="*/ 1003 h 1003"/>
                <a:gd name="T4" fmla="*/ 0 w 1003"/>
                <a:gd name="T5" fmla="*/ 502 h 1003"/>
                <a:gd name="T6" fmla="*/ 501 w 1003"/>
                <a:gd name="T7" fmla="*/ 0 h 1003"/>
                <a:gd name="T8" fmla="*/ 1003 w 1003"/>
                <a:gd name="T9" fmla="*/ 502 h 1003"/>
                <a:gd name="T10" fmla="*/ 172 w 1003"/>
                <a:gd name="T11" fmla="*/ 502 h 1003"/>
                <a:gd name="T12" fmla="*/ 501 w 1003"/>
                <a:gd name="T13" fmla="*/ 848 h 1003"/>
                <a:gd name="T14" fmla="*/ 831 w 1003"/>
                <a:gd name="T15" fmla="*/ 502 h 1003"/>
                <a:gd name="T16" fmla="*/ 501 w 1003"/>
                <a:gd name="T17" fmla="*/ 156 h 1003"/>
                <a:gd name="T18" fmla="*/ 172 w 1003"/>
                <a:gd name="T19" fmla="*/ 502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03" h="1003">
                  <a:moveTo>
                    <a:pt x="1003" y="502"/>
                  </a:moveTo>
                  <a:cubicBezTo>
                    <a:pt x="1003" y="780"/>
                    <a:pt x="789" y="1003"/>
                    <a:pt x="501" y="1003"/>
                  </a:cubicBezTo>
                  <a:cubicBezTo>
                    <a:pt x="213" y="1003"/>
                    <a:pt x="0" y="780"/>
                    <a:pt x="0" y="502"/>
                  </a:cubicBezTo>
                  <a:cubicBezTo>
                    <a:pt x="0" y="224"/>
                    <a:pt x="213" y="0"/>
                    <a:pt x="501" y="0"/>
                  </a:cubicBezTo>
                  <a:cubicBezTo>
                    <a:pt x="789" y="0"/>
                    <a:pt x="1003" y="224"/>
                    <a:pt x="1003" y="502"/>
                  </a:cubicBezTo>
                  <a:moveTo>
                    <a:pt x="172" y="502"/>
                  </a:moveTo>
                  <a:cubicBezTo>
                    <a:pt x="172" y="694"/>
                    <a:pt x="314" y="848"/>
                    <a:pt x="501" y="848"/>
                  </a:cubicBezTo>
                  <a:cubicBezTo>
                    <a:pt x="689" y="848"/>
                    <a:pt x="831" y="694"/>
                    <a:pt x="831" y="502"/>
                  </a:cubicBezTo>
                  <a:cubicBezTo>
                    <a:pt x="831" y="310"/>
                    <a:pt x="689" y="156"/>
                    <a:pt x="501" y="156"/>
                  </a:cubicBezTo>
                  <a:cubicBezTo>
                    <a:pt x="314" y="156"/>
                    <a:pt x="172" y="310"/>
                    <a:pt x="172" y="50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7" name="Freeform 14"/>
            <p:cNvSpPr>
              <a:spLocks/>
            </p:cNvSpPr>
            <p:nvPr userDrawn="1"/>
          </p:nvSpPr>
          <p:spPr bwMode="auto">
            <a:xfrm>
              <a:off x="948" y="481"/>
              <a:ext cx="70" cy="79"/>
            </a:xfrm>
            <a:custGeom>
              <a:avLst/>
              <a:gdLst>
                <a:gd name="T0" fmla="*/ 170 w 863"/>
                <a:gd name="T1" fmla="*/ 981 h 981"/>
                <a:gd name="T2" fmla="*/ 0 w 863"/>
                <a:gd name="T3" fmla="*/ 981 h 981"/>
                <a:gd name="T4" fmla="*/ 0 w 863"/>
                <a:gd name="T5" fmla="*/ 21 h 981"/>
                <a:gd name="T6" fmla="*/ 170 w 863"/>
                <a:gd name="T7" fmla="*/ 21 h 981"/>
                <a:gd name="T8" fmla="*/ 170 w 863"/>
                <a:gd name="T9" fmla="*/ 159 h 981"/>
                <a:gd name="T10" fmla="*/ 476 w 863"/>
                <a:gd name="T11" fmla="*/ 0 h 981"/>
                <a:gd name="T12" fmla="*/ 863 w 863"/>
                <a:gd name="T13" fmla="*/ 418 h 981"/>
                <a:gd name="T14" fmla="*/ 863 w 863"/>
                <a:gd name="T15" fmla="*/ 981 h 981"/>
                <a:gd name="T16" fmla="*/ 693 w 863"/>
                <a:gd name="T17" fmla="*/ 981 h 981"/>
                <a:gd name="T18" fmla="*/ 693 w 863"/>
                <a:gd name="T19" fmla="*/ 438 h 981"/>
                <a:gd name="T20" fmla="*/ 441 w 863"/>
                <a:gd name="T21" fmla="*/ 157 h 981"/>
                <a:gd name="T22" fmla="*/ 170 w 863"/>
                <a:gd name="T23" fmla="*/ 479 h 981"/>
                <a:gd name="T24" fmla="*/ 170 w 863"/>
                <a:gd name="T25" fmla="*/ 981 h 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3" h="981">
                  <a:moveTo>
                    <a:pt x="170" y="981"/>
                  </a:moveTo>
                  <a:cubicBezTo>
                    <a:pt x="0" y="981"/>
                    <a:pt x="0" y="981"/>
                    <a:pt x="0" y="98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70" y="21"/>
                    <a:pt x="170" y="21"/>
                    <a:pt x="170" y="21"/>
                  </a:cubicBezTo>
                  <a:cubicBezTo>
                    <a:pt x="170" y="159"/>
                    <a:pt x="170" y="159"/>
                    <a:pt x="170" y="159"/>
                  </a:cubicBezTo>
                  <a:cubicBezTo>
                    <a:pt x="229" y="65"/>
                    <a:pt x="332" y="0"/>
                    <a:pt x="476" y="0"/>
                  </a:cubicBezTo>
                  <a:cubicBezTo>
                    <a:pt x="721" y="0"/>
                    <a:pt x="863" y="163"/>
                    <a:pt x="863" y="418"/>
                  </a:cubicBezTo>
                  <a:cubicBezTo>
                    <a:pt x="863" y="981"/>
                    <a:pt x="863" y="981"/>
                    <a:pt x="863" y="981"/>
                  </a:cubicBezTo>
                  <a:cubicBezTo>
                    <a:pt x="693" y="981"/>
                    <a:pt x="693" y="981"/>
                    <a:pt x="693" y="981"/>
                  </a:cubicBezTo>
                  <a:cubicBezTo>
                    <a:pt x="693" y="438"/>
                    <a:pt x="693" y="438"/>
                    <a:pt x="693" y="438"/>
                  </a:cubicBezTo>
                  <a:cubicBezTo>
                    <a:pt x="693" y="266"/>
                    <a:pt x="604" y="157"/>
                    <a:pt x="441" y="157"/>
                  </a:cubicBezTo>
                  <a:cubicBezTo>
                    <a:pt x="277" y="157"/>
                    <a:pt x="170" y="284"/>
                    <a:pt x="170" y="479"/>
                  </a:cubicBezTo>
                  <a:lnTo>
                    <a:pt x="170" y="9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8" name="Freeform 15"/>
            <p:cNvSpPr>
              <a:spLocks noEditPoints="1"/>
            </p:cNvSpPr>
            <p:nvPr userDrawn="1"/>
          </p:nvSpPr>
          <p:spPr bwMode="auto">
            <a:xfrm>
              <a:off x="1032" y="481"/>
              <a:ext cx="74" cy="81"/>
            </a:xfrm>
            <a:custGeom>
              <a:avLst/>
              <a:gdLst>
                <a:gd name="T0" fmla="*/ 875 w 926"/>
                <a:gd name="T1" fmla="*/ 881 h 1004"/>
                <a:gd name="T2" fmla="*/ 503 w 926"/>
                <a:gd name="T3" fmla="*/ 1004 h 1004"/>
                <a:gd name="T4" fmla="*/ 0 w 926"/>
                <a:gd name="T5" fmla="*/ 502 h 1004"/>
                <a:gd name="T6" fmla="*/ 474 w 926"/>
                <a:gd name="T7" fmla="*/ 0 h 1004"/>
                <a:gd name="T8" fmla="*/ 926 w 926"/>
                <a:gd name="T9" fmla="*/ 494 h 1004"/>
                <a:gd name="T10" fmla="*/ 922 w 926"/>
                <a:gd name="T11" fmla="*/ 555 h 1004"/>
                <a:gd name="T12" fmla="*/ 170 w 926"/>
                <a:gd name="T13" fmla="*/ 555 h 1004"/>
                <a:gd name="T14" fmla="*/ 515 w 926"/>
                <a:gd name="T15" fmla="*/ 850 h 1004"/>
                <a:gd name="T16" fmla="*/ 875 w 926"/>
                <a:gd name="T17" fmla="*/ 697 h 1004"/>
                <a:gd name="T18" fmla="*/ 875 w 926"/>
                <a:gd name="T19" fmla="*/ 881 h 1004"/>
                <a:gd name="T20" fmla="*/ 754 w 926"/>
                <a:gd name="T21" fmla="*/ 415 h 1004"/>
                <a:gd name="T22" fmla="*/ 470 w 926"/>
                <a:gd name="T23" fmla="*/ 149 h 1004"/>
                <a:gd name="T24" fmla="*/ 174 w 926"/>
                <a:gd name="T25" fmla="*/ 415 h 1004"/>
                <a:gd name="T26" fmla="*/ 754 w 926"/>
                <a:gd name="T27" fmla="*/ 415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26" h="1004">
                  <a:moveTo>
                    <a:pt x="875" y="881"/>
                  </a:moveTo>
                  <a:cubicBezTo>
                    <a:pt x="768" y="958"/>
                    <a:pt x="638" y="1004"/>
                    <a:pt x="503" y="1004"/>
                  </a:cubicBezTo>
                  <a:cubicBezTo>
                    <a:pt x="197" y="1004"/>
                    <a:pt x="0" y="784"/>
                    <a:pt x="0" y="502"/>
                  </a:cubicBezTo>
                  <a:cubicBezTo>
                    <a:pt x="0" y="216"/>
                    <a:pt x="197" y="0"/>
                    <a:pt x="474" y="0"/>
                  </a:cubicBezTo>
                  <a:cubicBezTo>
                    <a:pt x="742" y="0"/>
                    <a:pt x="926" y="222"/>
                    <a:pt x="926" y="494"/>
                  </a:cubicBezTo>
                  <a:cubicBezTo>
                    <a:pt x="926" y="532"/>
                    <a:pt x="922" y="555"/>
                    <a:pt x="922" y="555"/>
                  </a:cubicBezTo>
                  <a:cubicBezTo>
                    <a:pt x="170" y="555"/>
                    <a:pt x="170" y="555"/>
                    <a:pt x="170" y="555"/>
                  </a:cubicBezTo>
                  <a:cubicBezTo>
                    <a:pt x="183" y="715"/>
                    <a:pt x="316" y="850"/>
                    <a:pt x="515" y="850"/>
                  </a:cubicBezTo>
                  <a:cubicBezTo>
                    <a:pt x="638" y="850"/>
                    <a:pt x="756" y="800"/>
                    <a:pt x="875" y="697"/>
                  </a:cubicBezTo>
                  <a:lnTo>
                    <a:pt x="875" y="881"/>
                  </a:lnTo>
                  <a:close/>
                  <a:moveTo>
                    <a:pt x="754" y="415"/>
                  </a:moveTo>
                  <a:cubicBezTo>
                    <a:pt x="740" y="263"/>
                    <a:pt x="628" y="149"/>
                    <a:pt x="470" y="149"/>
                  </a:cubicBezTo>
                  <a:cubicBezTo>
                    <a:pt x="310" y="149"/>
                    <a:pt x="185" y="285"/>
                    <a:pt x="174" y="415"/>
                  </a:cubicBezTo>
                  <a:lnTo>
                    <a:pt x="754" y="4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9" name="Freeform 16"/>
            <p:cNvSpPr>
              <a:spLocks/>
            </p:cNvSpPr>
            <p:nvPr userDrawn="1"/>
          </p:nvSpPr>
          <p:spPr bwMode="auto">
            <a:xfrm>
              <a:off x="1121" y="481"/>
              <a:ext cx="40" cy="79"/>
            </a:xfrm>
            <a:custGeom>
              <a:avLst/>
              <a:gdLst>
                <a:gd name="T0" fmla="*/ 501 w 501"/>
                <a:gd name="T1" fmla="*/ 174 h 976"/>
                <a:gd name="T2" fmla="*/ 454 w 501"/>
                <a:gd name="T3" fmla="*/ 170 h 976"/>
                <a:gd name="T4" fmla="*/ 167 w 501"/>
                <a:gd name="T5" fmla="*/ 520 h 976"/>
                <a:gd name="T6" fmla="*/ 167 w 501"/>
                <a:gd name="T7" fmla="*/ 976 h 976"/>
                <a:gd name="T8" fmla="*/ 0 w 501"/>
                <a:gd name="T9" fmla="*/ 976 h 976"/>
                <a:gd name="T10" fmla="*/ 0 w 501"/>
                <a:gd name="T11" fmla="*/ 16 h 976"/>
                <a:gd name="T12" fmla="*/ 165 w 501"/>
                <a:gd name="T13" fmla="*/ 16 h 976"/>
                <a:gd name="T14" fmla="*/ 165 w 501"/>
                <a:gd name="T15" fmla="*/ 186 h 976"/>
                <a:gd name="T16" fmla="*/ 460 w 501"/>
                <a:gd name="T17" fmla="*/ 0 h 976"/>
                <a:gd name="T18" fmla="*/ 501 w 501"/>
                <a:gd name="T19" fmla="*/ 4 h 976"/>
                <a:gd name="T20" fmla="*/ 501 w 501"/>
                <a:gd name="T21" fmla="*/ 174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1" h="976">
                  <a:moveTo>
                    <a:pt x="501" y="174"/>
                  </a:moveTo>
                  <a:cubicBezTo>
                    <a:pt x="501" y="174"/>
                    <a:pt x="483" y="170"/>
                    <a:pt x="454" y="170"/>
                  </a:cubicBezTo>
                  <a:cubicBezTo>
                    <a:pt x="276" y="170"/>
                    <a:pt x="167" y="312"/>
                    <a:pt x="167" y="520"/>
                  </a:cubicBezTo>
                  <a:cubicBezTo>
                    <a:pt x="167" y="976"/>
                    <a:pt x="167" y="976"/>
                    <a:pt x="167" y="976"/>
                  </a:cubicBezTo>
                  <a:cubicBezTo>
                    <a:pt x="0" y="976"/>
                    <a:pt x="0" y="976"/>
                    <a:pt x="0" y="97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65" y="16"/>
                    <a:pt x="165" y="16"/>
                    <a:pt x="165" y="16"/>
                  </a:cubicBezTo>
                  <a:cubicBezTo>
                    <a:pt x="165" y="186"/>
                    <a:pt x="165" y="186"/>
                    <a:pt x="165" y="186"/>
                  </a:cubicBezTo>
                  <a:cubicBezTo>
                    <a:pt x="209" y="75"/>
                    <a:pt x="333" y="0"/>
                    <a:pt x="460" y="0"/>
                  </a:cubicBezTo>
                  <a:cubicBezTo>
                    <a:pt x="483" y="0"/>
                    <a:pt x="501" y="4"/>
                    <a:pt x="501" y="4"/>
                  </a:cubicBezTo>
                  <a:lnTo>
                    <a:pt x="501" y="17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0" name="Freeform 17"/>
            <p:cNvSpPr>
              <a:spLocks/>
            </p:cNvSpPr>
            <p:nvPr userDrawn="1"/>
          </p:nvSpPr>
          <p:spPr bwMode="auto">
            <a:xfrm>
              <a:off x="1166" y="483"/>
              <a:ext cx="76" cy="112"/>
            </a:xfrm>
            <a:custGeom>
              <a:avLst/>
              <a:gdLst>
                <a:gd name="T0" fmla="*/ 480 w 942"/>
                <a:gd name="T1" fmla="*/ 1106 h 1394"/>
                <a:gd name="T2" fmla="*/ 164 w 942"/>
                <a:gd name="T3" fmla="*/ 1394 h 1394"/>
                <a:gd name="T4" fmla="*/ 59 w 942"/>
                <a:gd name="T5" fmla="*/ 1374 h 1394"/>
                <a:gd name="T6" fmla="*/ 59 w 942"/>
                <a:gd name="T7" fmla="*/ 1224 h 1394"/>
                <a:gd name="T8" fmla="*/ 150 w 942"/>
                <a:gd name="T9" fmla="*/ 1240 h 1394"/>
                <a:gd name="T10" fmla="*/ 324 w 942"/>
                <a:gd name="T11" fmla="*/ 1072 h 1394"/>
                <a:gd name="T12" fmla="*/ 381 w 942"/>
                <a:gd name="T13" fmla="*/ 934 h 1394"/>
                <a:gd name="T14" fmla="*/ 0 w 942"/>
                <a:gd name="T15" fmla="*/ 0 h 1394"/>
                <a:gd name="T16" fmla="*/ 182 w 942"/>
                <a:gd name="T17" fmla="*/ 0 h 1394"/>
                <a:gd name="T18" fmla="*/ 470 w 942"/>
                <a:gd name="T19" fmla="*/ 741 h 1394"/>
                <a:gd name="T20" fmla="*/ 766 w 942"/>
                <a:gd name="T21" fmla="*/ 0 h 1394"/>
                <a:gd name="T22" fmla="*/ 942 w 942"/>
                <a:gd name="T23" fmla="*/ 0 h 1394"/>
                <a:gd name="T24" fmla="*/ 480 w 942"/>
                <a:gd name="T25" fmla="*/ 1106 h 1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42" h="1394">
                  <a:moveTo>
                    <a:pt x="480" y="1106"/>
                  </a:moveTo>
                  <a:cubicBezTo>
                    <a:pt x="393" y="1313"/>
                    <a:pt x="308" y="1394"/>
                    <a:pt x="164" y="1394"/>
                  </a:cubicBezTo>
                  <a:cubicBezTo>
                    <a:pt x="123" y="1394"/>
                    <a:pt x="87" y="1386"/>
                    <a:pt x="59" y="1374"/>
                  </a:cubicBezTo>
                  <a:cubicBezTo>
                    <a:pt x="59" y="1224"/>
                    <a:pt x="59" y="1224"/>
                    <a:pt x="59" y="1224"/>
                  </a:cubicBezTo>
                  <a:cubicBezTo>
                    <a:pt x="81" y="1232"/>
                    <a:pt x="115" y="1240"/>
                    <a:pt x="150" y="1240"/>
                  </a:cubicBezTo>
                  <a:cubicBezTo>
                    <a:pt x="227" y="1240"/>
                    <a:pt x="273" y="1195"/>
                    <a:pt x="324" y="1072"/>
                  </a:cubicBezTo>
                  <a:cubicBezTo>
                    <a:pt x="381" y="934"/>
                    <a:pt x="381" y="934"/>
                    <a:pt x="381" y="9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470" y="741"/>
                    <a:pt x="470" y="741"/>
                    <a:pt x="470" y="741"/>
                  </a:cubicBezTo>
                  <a:cubicBezTo>
                    <a:pt x="766" y="0"/>
                    <a:pt x="766" y="0"/>
                    <a:pt x="766" y="0"/>
                  </a:cubicBezTo>
                  <a:cubicBezTo>
                    <a:pt x="942" y="0"/>
                    <a:pt x="942" y="0"/>
                    <a:pt x="942" y="0"/>
                  </a:cubicBezTo>
                  <a:lnTo>
                    <a:pt x="480" y="110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1" name="Rectangle 18"/>
            <p:cNvSpPr>
              <a:spLocks noChangeArrowheads="1"/>
            </p:cNvSpPr>
            <p:nvPr userDrawn="1"/>
          </p:nvSpPr>
          <p:spPr bwMode="auto">
            <a:xfrm>
              <a:off x="1291" y="260"/>
              <a:ext cx="38" cy="15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2" name="Freeform 19"/>
            <p:cNvSpPr>
              <a:spLocks/>
            </p:cNvSpPr>
            <p:nvPr userDrawn="1"/>
          </p:nvSpPr>
          <p:spPr bwMode="auto">
            <a:xfrm>
              <a:off x="1622" y="260"/>
              <a:ext cx="104" cy="157"/>
            </a:xfrm>
            <a:custGeom>
              <a:avLst/>
              <a:gdLst>
                <a:gd name="T0" fmla="*/ 468 w 1285"/>
                <a:gd name="T1" fmla="*/ 1139 h 1939"/>
                <a:gd name="T2" fmla="*/ 1132 w 1285"/>
                <a:gd name="T3" fmla="*/ 1139 h 1939"/>
                <a:gd name="T4" fmla="*/ 1132 w 1285"/>
                <a:gd name="T5" fmla="*/ 736 h 1939"/>
                <a:gd name="T6" fmla="*/ 468 w 1285"/>
                <a:gd name="T7" fmla="*/ 736 h 1939"/>
                <a:gd name="T8" fmla="*/ 468 w 1285"/>
                <a:gd name="T9" fmla="*/ 421 h 1939"/>
                <a:gd name="T10" fmla="*/ 1268 w 1285"/>
                <a:gd name="T11" fmla="*/ 421 h 1939"/>
                <a:gd name="T12" fmla="*/ 1268 w 1285"/>
                <a:gd name="T13" fmla="*/ 1 h 1939"/>
                <a:gd name="T14" fmla="*/ 0 w 1285"/>
                <a:gd name="T15" fmla="*/ 0 h 1939"/>
                <a:gd name="T16" fmla="*/ 0 w 1285"/>
                <a:gd name="T17" fmla="*/ 1939 h 1939"/>
                <a:gd name="T18" fmla="*/ 1285 w 1285"/>
                <a:gd name="T19" fmla="*/ 1939 h 1939"/>
                <a:gd name="T20" fmla="*/ 1285 w 1285"/>
                <a:gd name="T21" fmla="*/ 1519 h 1939"/>
                <a:gd name="T22" fmla="*/ 468 w 1285"/>
                <a:gd name="T23" fmla="*/ 1519 h 1939"/>
                <a:gd name="T24" fmla="*/ 468 w 1285"/>
                <a:gd name="T25" fmla="*/ 1139 h 1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85" h="1939">
                  <a:moveTo>
                    <a:pt x="468" y="1139"/>
                  </a:moveTo>
                  <a:cubicBezTo>
                    <a:pt x="1132" y="1139"/>
                    <a:pt x="1132" y="1139"/>
                    <a:pt x="1132" y="1139"/>
                  </a:cubicBezTo>
                  <a:cubicBezTo>
                    <a:pt x="1132" y="736"/>
                    <a:pt x="1132" y="736"/>
                    <a:pt x="1132" y="736"/>
                  </a:cubicBezTo>
                  <a:cubicBezTo>
                    <a:pt x="468" y="736"/>
                    <a:pt x="468" y="736"/>
                    <a:pt x="468" y="736"/>
                  </a:cubicBezTo>
                  <a:cubicBezTo>
                    <a:pt x="468" y="421"/>
                    <a:pt x="468" y="421"/>
                    <a:pt x="468" y="421"/>
                  </a:cubicBezTo>
                  <a:cubicBezTo>
                    <a:pt x="1268" y="421"/>
                    <a:pt x="1268" y="421"/>
                    <a:pt x="1268" y="421"/>
                  </a:cubicBezTo>
                  <a:cubicBezTo>
                    <a:pt x="1268" y="1"/>
                    <a:pt x="1268" y="1"/>
                    <a:pt x="1268" y="1"/>
                  </a:cubicBezTo>
                  <a:cubicBezTo>
                    <a:pt x="1147" y="1"/>
                    <a:pt x="0" y="0"/>
                    <a:pt x="0" y="0"/>
                  </a:cubicBezTo>
                  <a:cubicBezTo>
                    <a:pt x="0" y="1939"/>
                    <a:pt x="0" y="1939"/>
                    <a:pt x="0" y="1939"/>
                  </a:cubicBezTo>
                  <a:cubicBezTo>
                    <a:pt x="1285" y="1939"/>
                    <a:pt x="1285" y="1939"/>
                    <a:pt x="1285" y="1939"/>
                  </a:cubicBezTo>
                  <a:cubicBezTo>
                    <a:pt x="1285" y="1519"/>
                    <a:pt x="1285" y="1519"/>
                    <a:pt x="1285" y="1519"/>
                  </a:cubicBezTo>
                  <a:cubicBezTo>
                    <a:pt x="468" y="1519"/>
                    <a:pt x="468" y="1519"/>
                    <a:pt x="468" y="1519"/>
                  </a:cubicBezTo>
                  <a:lnTo>
                    <a:pt x="468" y="113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3" name="Freeform 20"/>
            <p:cNvSpPr>
              <a:spLocks/>
            </p:cNvSpPr>
            <p:nvPr userDrawn="1"/>
          </p:nvSpPr>
          <p:spPr bwMode="auto">
            <a:xfrm>
              <a:off x="1505" y="260"/>
              <a:ext cx="104" cy="157"/>
            </a:xfrm>
            <a:custGeom>
              <a:avLst/>
              <a:gdLst>
                <a:gd name="T0" fmla="*/ 468 w 1285"/>
                <a:gd name="T1" fmla="*/ 1 h 1940"/>
                <a:gd name="T2" fmla="*/ 0 w 1285"/>
                <a:gd name="T3" fmla="*/ 1 h 1940"/>
                <a:gd name="T4" fmla="*/ 0 w 1285"/>
                <a:gd name="T5" fmla="*/ 1940 h 1940"/>
                <a:gd name="T6" fmla="*/ 1285 w 1285"/>
                <a:gd name="T7" fmla="*/ 1940 h 1940"/>
                <a:gd name="T8" fmla="*/ 1285 w 1285"/>
                <a:gd name="T9" fmla="*/ 1520 h 1940"/>
                <a:gd name="T10" fmla="*/ 468 w 1285"/>
                <a:gd name="T11" fmla="*/ 1520 h 1940"/>
                <a:gd name="T12" fmla="*/ 468 w 1285"/>
                <a:gd name="T13" fmla="*/ 1 h 1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85" h="1940">
                  <a:moveTo>
                    <a:pt x="468" y="1"/>
                  </a:moveTo>
                  <a:cubicBezTo>
                    <a:pt x="224" y="0"/>
                    <a:pt x="0" y="1"/>
                    <a:pt x="0" y="1"/>
                  </a:cubicBezTo>
                  <a:cubicBezTo>
                    <a:pt x="0" y="1940"/>
                    <a:pt x="0" y="1940"/>
                    <a:pt x="0" y="1940"/>
                  </a:cubicBezTo>
                  <a:cubicBezTo>
                    <a:pt x="1285" y="1940"/>
                    <a:pt x="1285" y="1940"/>
                    <a:pt x="1285" y="1940"/>
                  </a:cubicBezTo>
                  <a:cubicBezTo>
                    <a:pt x="1285" y="1520"/>
                    <a:pt x="1285" y="1520"/>
                    <a:pt x="1285" y="1520"/>
                  </a:cubicBezTo>
                  <a:cubicBezTo>
                    <a:pt x="468" y="1520"/>
                    <a:pt x="468" y="1520"/>
                    <a:pt x="468" y="1520"/>
                  </a:cubicBezTo>
                  <a:lnTo>
                    <a:pt x="468" y="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4" name="Freeform 21"/>
            <p:cNvSpPr>
              <a:spLocks/>
            </p:cNvSpPr>
            <p:nvPr userDrawn="1"/>
          </p:nvSpPr>
          <p:spPr bwMode="auto">
            <a:xfrm>
              <a:off x="926" y="260"/>
              <a:ext cx="211" cy="164"/>
            </a:xfrm>
            <a:custGeom>
              <a:avLst/>
              <a:gdLst>
                <a:gd name="T0" fmla="*/ 1774 w 2629"/>
                <a:gd name="T1" fmla="*/ 981 h 2038"/>
                <a:gd name="T2" fmla="*/ 1321 w 2629"/>
                <a:gd name="T3" fmla="*/ 233 h 2038"/>
                <a:gd name="T4" fmla="*/ 865 w 2629"/>
                <a:gd name="T5" fmla="*/ 979 h 2038"/>
                <a:gd name="T6" fmla="*/ 481 w 2629"/>
                <a:gd name="T7" fmla="*/ 0 h 2038"/>
                <a:gd name="T8" fmla="*/ 0 w 2629"/>
                <a:gd name="T9" fmla="*/ 0 h 2038"/>
                <a:gd name="T10" fmla="*/ 763 w 2629"/>
                <a:gd name="T11" fmla="*/ 2013 h 2038"/>
                <a:gd name="T12" fmla="*/ 815 w 2629"/>
                <a:gd name="T13" fmla="*/ 2017 h 2038"/>
                <a:gd name="T14" fmla="*/ 1315 w 2629"/>
                <a:gd name="T15" fmla="*/ 1141 h 2038"/>
                <a:gd name="T16" fmla="*/ 1814 w 2629"/>
                <a:gd name="T17" fmla="*/ 2017 h 2038"/>
                <a:gd name="T18" fmla="*/ 1867 w 2629"/>
                <a:gd name="T19" fmla="*/ 2013 h 2038"/>
                <a:gd name="T20" fmla="*/ 2629 w 2629"/>
                <a:gd name="T21" fmla="*/ 0 h 2038"/>
                <a:gd name="T22" fmla="*/ 2156 w 2629"/>
                <a:gd name="T23" fmla="*/ 0 h 2038"/>
                <a:gd name="T24" fmla="*/ 1774 w 2629"/>
                <a:gd name="T25" fmla="*/ 981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29" h="2038">
                  <a:moveTo>
                    <a:pt x="1774" y="981"/>
                  </a:moveTo>
                  <a:cubicBezTo>
                    <a:pt x="1321" y="233"/>
                    <a:pt x="1321" y="233"/>
                    <a:pt x="1321" y="233"/>
                  </a:cubicBezTo>
                  <a:cubicBezTo>
                    <a:pt x="865" y="979"/>
                    <a:pt x="865" y="979"/>
                    <a:pt x="865" y="979"/>
                  </a:cubicBezTo>
                  <a:cubicBezTo>
                    <a:pt x="481" y="0"/>
                    <a:pt x="481" y="0"/>
                    <a:pt x="48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63" y="2013"/>
                    <a:pt x="763" y="2013"/>
                    <a:pt x="763" y="2013"/>
                  </a:cubicBezTo>
                  <a:cubicBezTo>
                    <a:pt x="772" y="2036"/>
                    <a:pt x="803" y="2038"/>
                    <a:pt x="815" y="2017"/>
                  </a:cubicBezTo>
                  <a:cubicBezTo>
                    <a:pt x="1315" y="1141"/>
                    <a:pt x="1315" y="1141"/>
                    <a:pt x="1315" y="1141"/>
                  </a:cubicBezTo>
                  <a:cubicBezTo>
                    <a:pt x="1814" y="2017"/>
                    <a:pt x="1814" y="2017"/>
                    <a:pt x="1814" y="2017"/>
                  </a:cubicBezTo>
                  <a:cubicBezTo>
                    <a:pt x="1827" y="2038"/>
                    <a:pt x="1858" y="2036"/>
                    <a:pt x="1867" y="2013"/>
                  </a:cubicBezTo>
                  <a:cubicBezTo>
                    <a:pt x="2629" y="0"/>
                    <a:pt x="2629" y="0"/>
                    <a:pt x="2629" y="0"/>
                  </a:cubicBezTo>
                  <a:cubicBezTo>
                    <a:pt x="2156" y="0"/>
                    <a:pt x="2156" y="0"/>
                    <a:pt x="2156" y="0"/>
                  </a:cubicBezTo>
                  <a:lnTo>
                    <a:pt x="1774" y="98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5" name="Freeform 22"/>
            <p:cNvSpPr>
              <a:spLocks/>
            </p:cNvSpPr>
            <p:nvPr userDrawn="1"/>
          </p:nvSpPr>
          <p:spPr bwMode="auto">
            <a:xfrm>
              <a:off x="1341" y="258"/>
              <a:ext cx="147" cy="161"/>
            </a:xfrm>
            <a:custGeom>
              <a:avLst/>
              <a:gdLst>
                <a:gd name="T0" fmla="*/ 942 w 1816"/>
                <a:gd name="T1" fmla="*/ 1286 h 2008"/>
                <a:gd name="T2" fmla="*/ 1323 w 1816"/>
                <a:gd name="T3" fmla="*/ 1286 h 2008"/>
                <a:gd name="T4" fmla="*/ 1323 w 1816"/>
                <a:gd name="T5" fmla="*/ 1543 h 2008"/>
                <a:gd name="T6" fmla="*/ 1049 w 1816"/>
                <a:gd name="T7" fmla="*/ 1595 h 2008"/>
                <a:gd name="T8" fmla="*/ 491 w 1816"/>
                <a:gd name="T9" fmla="*/ 1024 h 2008"/>
                <a:gd name="T10" fmla="*/ 1049 w 1816"/>
                <a:gd name="T11" fmla="*/ 416 h 2008"/>
                <a:gd name="T12" fmla="*/ 1469 w 1816"/>
                <a:gd name="T13" fmla="*/ 576 h 2008"/>
                <a:gd name="T14" fmla="*/ 1726 w 1816"/>
                <a:gd name="T15" fmla="*/ 326 h 2008"/>
                <a:gd name="T16" fmla="*/ 1726 w 1816"/>
                <a:gd name="T17" fmla="*/ 326 h 2008"/>
                <a:gd name="T18" fmla="*/ 1781 w 1816"/>
                <a:gd name="T19" fmla="*/ 273 h 2008"/>
                <a:gd name="T20" fmla="*/ 1023 w 1816"/>
                <a:gd name="T21" fmla="*/ 0 h 2008"/>
                <a:gd name="T22" fmla="*/ 0 w 1816"/>
                <a:gd name="T23" fmla="*/ 1023 h 2008"/>
                <a:gd name="T24" fmla="*/ 1028 w 1816"/>
                <a:gd name="T25" fmla="*/ 2008 h 2008"/>
                <a:gd name="T26" fmla="*/ 1816 w 1816"/>
                <a:gd name="T27" fmla="*/ 1735 h 2008"/>
                <a:gd name="T28" fmla="*/ 1815 w 1816"/>
                <a:gd name="T29" fmla="*/ 1734 h 2008"/>
                <a:gd name="T30" fmla="*/ 1816 w 1816"/>
                <a:gd name="T31" fmla="*/ 1734 h 2008"/>
                <a:gd name="T32" fmla="*/ 1816 w 1816"/>
                <a:gd name="T33" fmla="*/ 904 h 2008"/>
                <a:gd name="T34" fmla="*/ 942 w 1816"/>
                <a:gd name="T35" fmla="*/ 904 h 2008"/>
                <a:gd name="T36" fmla="*/ 942 w 1816"/>
                <a:gd name="T37" fmla="*/ 1286 h 2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16" h="2008">
                  <a:moveTo>
                    <a:pt x="942" y="1286"/>
                  </a:moveTo>
                  <a:cubicBezTo>
                    <a:pt x="1323" y="1286"/>
                    <a:pt x="1323" y="1286"/>
                    <a:pt x="1323" y="1286"/>
                  </a:cubicBezTo>
                  <a:cubicBezTo>
                    <a:pt x="1323" y="1543"/>
                    <a:pt x="1323" y="1543"/>
                    <a:pt x="1323" y="1543"/>
                  </a:cubicBezTo>
                  <a:cubicBezTo>
                    <a:pt x="1234" y="1582"/>
                    <a:pt x="1154" y="1595"/>
                    <a:pt x="1049" y="1595"/>
                  </a:cubicBezTo>
                  <a:cubicBezTo>
                    <a:pt x="738" y="1595"/>
                    <a:pt x="491" y="1373"/>
                    <a:pt x="491" y="1024"/>
                  </a:cubicBezTo>
                  <a:cubicBezTo>
                    <a:pt x="491" y="652"/>
                    <a:pt x="741" y="416"/>
                    <a:pt x="1049" y="416"/>
                  </a:cubicBezTo>
                  <a:cubicBezTo>
                    <a:pt x="1209" y="416"/>
                    <a:pt x="1353" y="470"/>
                    <a:pt x="1469" y="576"/>
                  </a:cubicBezTo>
                  <a:cubicBezTo>
                    <a:pt x="1726" y="326"/>
                    <a:pt x="1726" y="326"/>
                    <a:pt x="1726" y="326"/>
                  </a:cubicBezTo>
                  <a:cubicBezTo>
                    <a:pt x="1726" y="326"/>
                    <a:pt x="1726" y="326"/>
                    <a:pt x="1726" y="326"/>
                  </a:cubicBezTo>
                  <a:cubicBezTo>
                    <a:pt x="1781" y="273"/>
                    <a:pt x="1781" y="273"/>
                    <a:pt x="1781" y="273"/>
                  </a:cubicBezTo>
                  <a:cubicBezTo>
                    <a:pt x="1586" y="86"/>
                    <a:pt x="1359" y="0"/>
                    <a:pt x="1023" y="0"/>
                  </a:cubicBezTo>
                  <a:cubicBezTo>
                    <a:pt x="439" y="0"/>
                    <a:pt x="0" y="442"/>
                    <a:pt x="0" y="1023"/>
                  </a:cubicBezTo>
                  <a:cubicBezTo>
                    <a:pt x="0" y="1606"/>
                    <a:pt x="432" y="2008"/>
                    <a:pt x="1028" y="2008"/>
                  </a:cubicBezTo>
                  <a:cubicBezTo>
                    <a:pt x="1382" y="2008"/>
                    <a:pt x="1612" y="1928"/>
                    <a:pt x="1816" y="1735"/>
                  </a:cubicBezTo>
                  <a:cubicBezTo>
                    <a:pt x="1815" y="1734"/>
                    <a:pt x="1815" y="1734"/>
                    <a:pt x="1815" y="1734"/>
                  </a:cubicBezTo>
                  <a:cubicBezTo>
                    <a:pt x="1816" y="1734"/>
                    <a:pt x="1816" y="1734"/>
                    <a:pt x="1816" y="1734"/>
                  </a:cubicBezTo>
                  <a:cubicBezTo>
                    <a:pt x="1816" y="904"/>
                    <a:pt x="1816" y="904"/>
                    <a:pt x="1816" y="904"/>
                  </a:cubicBezTo>
                  <a:cubicBezTo>
                    <a:pt x="942" y="904"/>
                    <a:pt x="942" y="904"/>
                    <a:pt x="942" y="904"/>
                  </a:cubicBezTo>
                  <a:lnTo>
                    <a:pt x="942" y="1286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6" name="Freeform 23"/>
            <p:cNvSpPr>
              <a:spLocks/>
            </p:cNvSpPr>
            <p:nvPr userDrawn="1"/>
          </p:nvSpPr>
          <p:spPr bwMode="auto">
            <a:xfrm>
              <a:off x="1728" y="260"/>
              <a:ext cx="143" cy="157"/>
            </a:xfrm>
            <a:custGeom>
              <a:avLst/>
              <a:gdLst>
                <a:gd name="T0" fmla="*/ 99 w 143"/>
                <a:gd name="T1" fmla="*/ 0 h 157"/>
                <a:gd name="T2" fmla="*/ 72 w 143"/>
                <a:gd name="T3" fmla="*/ 50 h 157"/>
                <a:gd name="T4" fmla="*/ 44 w 143"/>
                <a:gd name="T5" fmla="*/ 0 h 157"/>
                <a:gd name="T6" fmla="*/ 0 w 143"/>
                <a:gd name="T7" fmla="*/ 0 h 157"/>
                <a:gd name="T8" fmla="*/ 51 w 143"/>
                <a:gd name="T9" fmla="*/ 88 h 157"/>
                <a:gd name="T10" fmla="*/ 51 w 143"/>
                <a:gd name="T11" fmla="*/ 157 h 157"/>
                <a:gd name="T12" fmla="*/ 72 w 143"/>
                <a:gd name="T13" fmla="*/ 157 h 157"/>
                <a:gd name="T14" fmla="*/ 93 w 143"/>
                <a:gd name="T15" fmla="*/ 157 h 157"/>
                <a:gd name="T16" fmla="*/ 93 w 143"/>
                <a:gd name="T17" fmla="*/ 88 h 157"/>
                <a:gd name="T18" fmla="*/ 143 w 143"/>
                <a:gd name="T19" fmla="*/ 0 h 157"/>
                <a:gd name="T20" fmla="*/ 99 w 143"/>
                <a:gd name="T21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3" h="157">
                  <a:moveTo>
                    <a:pt x="99" y="0"/>
                  </a:moveTo>
                  <a:lnTo>
                    <a:pt x="72" y="50"/>
                  </a:lnTo>
                  <a:lnTo>
                    <a:pt x="44" y="0"/>
                  </a:lnTo>
                  <a:lnTo>
                    <a:pt x="0" y="0"/>
                  </a:lnTo>
                  <a:lnTo>
                    <a:pt x="51" y="88"/>
                  </a:lnTo>
                  <a:lnTo>
                    <a:pt x="51" y="157"/>
                  </a:lnTo>
                  <a:lnTo>
                    <a:pt x="72" y="157"/>
                  </a:lnTo>
                  <a:lnTo>
                    <a:pt x="93" y="157"/>
                  </a:lnTo>
                  <a:lnTo>
                    <a:pt x="93" y="88"/>
                  </a:lnTo>
                  <a:lnTo>
                    <a:pt x="143" y="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7" name="Freeform 24"/>
            <p:cNvSpPr>
              <a:spLocks noEditPoints="1"/>
            </p:cNvSpPr>
            <p:nvPr userDrawn="1"/>
          </p:nvSpPr>
          <p:spPr bwMode="auto">
            <a:xfrm>
              <a:off x="1144" y="260"/>
              <a:ext cx="133" cy="157"/>
            </a:xfrm>
            <a:custGeom>
              <a:avLst/>
              <a:gdLst>
                <a:gd name="T0" fmla="*/ 1156 w 1651"/>
                <a:gd name="T1" fmla="*/ 1021 h 1939"/>
                <a:gd name="T2" fmla="*/ 1058 w 1651"/>
                <a:gd name="T3" fmla="*/ 32 h 1939"/>
                <a:gd name="T4" fmla="*/ 844 w 1651"/>
                <a:gd name="T5" fmla="*/ 0 h 1939"/>
                <a:gd name="T6" fmla="*/ 0 w 1651"/>
                <a:gd name="T7" fmla="*/ 0 h 1939"/>
                <a:gd name="T8" fmla="*/ 1 w 1651"/>
                <a:gd name="T9" fmla="*/ 1939 h 1939"/>
                <a:gd name="T10" fmla="*/ 477 w 1651"/>
                <a:gd name="T11" fmla="*/ 1939 h 1939"/>
                <a:gd name="T12" fmla="*/ 477 w 1651"/>
                <a:gd name="T13" fmla="*/ 1261 h 1939"/>
                <a:gd name="T14" fmla="*/ 1049 w 1651"/>
                <a:gd name="T15" fmla="*/ 1761 h 1939"/>
                <a:gd name="T16" fmla="*/ 1091 w 1651"/>
                <a:gd name="T17" fmla="*/ 1939 h 1939"/>
                <a:gd name="T18" fmla="*/ 1651 w 1651"/>
                <a:gd name="T19" fmla="*/ 1939 h 1939"/>
                <a:gd name="T20" fmla="*/ 1558 w 1651"/>
                <a:gd name="T21" fmla="*/ 1677 h 1939"/>
                <a:gd name="T22" fmla="*/ 1156 w 1651"/>
                <a:gd name="T23" fmla="*/ 1021 h 1939"/>
                <a:gd name="T24" fmla="*/ 974 w 1651"/>
                <a:gd name="T25" fmla="*/ 673 h 1939"/>
                <a:gd name="T26" fmla="*/ 815 w 1651"/>
                <a:gd name="T27" fmla="*/ 805 h 1939"/>
                <a:gd name="T28" fmla="*/ 682 w 1651"/>
                <a:gd name="T29" fmla="*/ 819 h 1939"/>
                <a:gd name="T30" fmla="*/ 477 w 1651"/>
                <a:gd name="T31" fmla="*/ 820 h 1939"/>
                <a:gd name="T32" fmla="*/ 477 w 1651"/>
                <a:gd name="T33" fmla="*/ 679 h 1939"/>
                <a:gd name="T34" fmla="*/ 477 w 1651"/>
                <a:gd name="T35" fmla="*/ 368 h 1939"/>
                <a:gd name="T36" fmla="*/ 477 w 1651"/>
                <a:gd name="T37" fmla="*/ 359 h 1939"/>
                <a:gd name="T38" fmla="*/ 819 w 1651"/>
                <a:gd name="T39" fmla="*/ 374 h 1939"/>
                <a:gd name="T40" fmla="*/ 990 w 1651"/>
                <a:gd name="T41" fmla="*/ 590 h 1939"/>
                <a:gd name="T42" fmla="*/ 974 w 1651"/>
                <a:gd name="T43" fmla="*/ 673 h 1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51" h="1939">
                  <a:moveTo>
                    <a:pt x="1156" y="1021"/>
                  </a:moveTo>
                  <a:cubicBezTo>
                    <a:pt x="1593" y="822"/>
                    <a:pt x="1524" y="133"/>
                    <a:pt x="1058" y="32"/>
                  </a:cubicBezTo>
                  <a:cubicBezTo>
                    <a:pt x="994" y="14"/>
                    <a:pt x="923" y="2"/>
                    <a:pt x="84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939"/>
                    <a:pt x="1" y="1939"/>
                    <a:pt x="1" y="1939"/>
                  </a:cubicBezTo>
                  <a:cubicBezTo>
                    <a:pt x="477" y="1939"/>
                    <a:pt x="477" y="1939"/>
                    <a:pt x="477" y="1939"/>
                  </a:cubicBezTo>
                  <a:cubicBezTo>
                    <a:pt x="477" y="1261"/>
                    <a:pt x="477" y="1261"/>
                    <a:pt x="477" y="1261"/>
                  </a:cubicBezTo>
                  <a:cubicBezTo>
                    <a:pt x="738" y="1259"/>
                    <a:pt x="898" y="1231"/>
                    <a:pt x="1049" y="1761"/>
                  </a:cubicBezTo>
                  <a:cubicBezTo>
                    <a:pt x="1091" y="1939"/>
                    <a:pt x="1091" y="1939"/>
                    <a:pt x="1091" y="1939"/>
                  </a:cubicBezTo>
                  <a:cubicBezTo>
                    <a:pt x="1651" y="1939"/>
                    <a:pt x="1651" y="1939"/>
                    <a:pt x="1651" y="1939"/>
                  </a:cubicBezTo>
                  <a:cubicBezTo>
                    <a:pt x="1558" y="1677"/>
                    <a:pt x="1558" y="1677"/>
                    <a:pt x="1558" y="1677"/>
                  </a:cubicBezTo>
                  <a:cubicBezTo>
                    <a:pt x="1432" y="1306"/>
                    <a:pt x="1316" y="1109"/>
                    <a:pt x="1156" y="1021"/>
                  </a:cubicBezTo>
                  <a:moveTo>
                    <a:pt x="974" y="673"/>
                  </a:moveTo>
                  <a:cubicBezTo>
                    <a:pt x="945" y="744"/>
                    <a:pt x="875" y="786"/>
                    <a:pt x="815" y="805"/>
                  </a:cubicBezTo>
                  <a:cubicBezTo>
                    <a:pt x="782" y="815"/>
                    <a:pt x="727" y="817"/>
                    <a:pt x="682" y="819"/>
                  </a:cubicBezTo>
                  <a:cubicBezTo>
                    <a:pt x="651" y="822"/>
                    <a:pt x="477" y="820"/>
                    <a:pt x="477" y="820"/>
                  </a:cubicBezTo>
                  <a:cubicBezTo>
                    <a:pt x="477" y="679"/>
                    <a:pt x="477" y="679"/>
                    <a:pt x="477" y="679"/>
                  </a:cubicBezTo>
                  <a:cubicBezTo>
                    <a:pt x="477" y="368"/>
                    <a:pt x="477" y="368"/>
                    <a:pt x="477" y="368"/>
                  </a:cubicBezTo>
                  <a:cubicBezTo>
                    <a:pt x="477" y="363"/>
                    <a:pt x="477" y="360"/>
                    <a:pt x="477" y="359"/>
                  </a:cubicBezTo>
                  <a:cubicBezTo>
                    <a:pt x="526" y="355"/>
                    <a:pt x="753" y="357"/>
                    <a:pt x="819" y="374"/>
                  </a:cubicBezTo>
                  <a:cubicBezTo>
                    <a:pt x="911" y="398"/>
                    <a:pt x="990" y="473"/>
                    <a:pt x="990" y="590"/>
                  </a:cubicBezTo>
                  <a:cubicBezTo>
                    <a:pt x="990" y="627"/>
                    <a:pt x="983" y="650"/>
                    <a:pt x="974" y="67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8" name="Freeform 25"/>
            <p:cNvSpPr>
              <a:spLocks noEditPoints="1"/>
            </p:cNvSpPr>
            <p:nvPr userDrawn="1"/>
          </p:nvSpPr>
          <p:spPr bwMode="auto">
            <a:xfrm>
              <a:off x="289" y="257"/>
              <a:ext cx="439" cy="160"/>
            </a:xfrm>
            <a:custGeom>
              <a:avLst/>
              <a:gdLst>
                <a:gd name="T0" fmla="*/ 2809 w 5459"/>
                <a:gd name="T1" fmla="*/ 0 h 1981"/>
                <a:gd name="T2" fmla="*/ 2732 w 5459"/>
                <a:gd name="T3" fmla="*/ 62 h 1981"/>
                <a:gd name="T4" fmla="*/ 1909 w 5459"/>
                <a:gd name="T5" fmla="*/ 1980 h 1981"/>
                <a:gd name="T6" fmla="*/ 2333 w 5459"/>
                <a:gd name="T7" fmla="*/ 1980 h 1981"/>
                <a:gd name="T8" fmla="*/ 2429 w 5459"/>
                <a:gd name="T9" fmla="*/ 1738 h 1981"/>
                <a:gd name="T10" fmla="*/ 3095 w 5459"/>
                <a:gd name="T11" fmla="*/ 1738 h 1981"/>
                <a:gd name="T12" fmla="*/ 3191 w 5459"/>
                <a:gd name="T13" fmla="*/ 1980 h 1981"/>
                <a:gd name="T14" fmla="*/ 3710 w 5459"/>
                <a:gd name="T15" fmla="*/ 1980 h 1981"/>
                <a:gd name="T16" fmla="*/ 2887 w 5459"/>
                <a:gd name="T17" fmla="*/ 62 h 1981"/>
                <a:gd name="T18" fmla="*/ 2809 w 5459"/>
                <a:gd name="T19" fmla="*/ 0 h 1981"/>
                <a:gd name="T20" fmla="*/ 2557 w 5459"/>
                <a:gd name="T21" fmla="*/ 1413 h 1981"/>
                <a:gd name="T22" fmla="*/ 2762 w 5459"/>
                <a:gd name="T23" fmla="*/ 896 h 1981"/>
                <a:gd name="T24" fmla="*/ 2967 w 5459"/>
                <a:gd name="T25" fmla="*/ 1413 h 1981"/>
                <a:gd name="T26" fmla="*/ 2557 w 5459"/>
                <a:gd name="T27" fmla="*/ 1413 h 1981"/>
                <a:gd name="T28" fmla="*/ 1661 w 5459"/>
                <a:gd name="T29" fmla="*/ 71 h 1981"/>
                <a:gd name="T30" fmla="*/ 1746 w 5459"/>
                <a:gd name="T31" fmla="*/ 30 h 1981"/>
                <a:gd name="T32" fmla="*/ 1746 w 5459"/>
                <a:gd name="T33" fmla="*/ 1981 h 1981"/>
                <a:gd name="T34" fmla="*/ 1344 w 5459"/>
                <a:gd name="T35" fmla="*/ 1981 h 1981"/>
                <a:gd name="T36" fmla="*/ 1344 w 5459"/>
                <a:gd name="T37" fmla="*/ 1055 h 1981"/>
                <a:gd name="T38" fmla="*/ 873 w 5459"/>
                <a:gd name="T39" fmla="*/ 1535 h 1981"/>
                <a:gd name="T40" fmla="*/ 402 w 5459"/>
                <a:gd name="T41" fmla="*/ 1055 h 1981"/>
                <a:gd name="T42" fmla="*/ 402 w 5459"/>
                <a:gd name="T43" fmla="*/ 1981 h 1981"/>
                <a:gd name="T44" fmla="*/ 0 w 5459"/>
                <a:gd name="T45" fmla="*/ 1981 h 1981"/>
                <a:gd name="T46" fmla="*/ 0 w 5459"/>
                <a:gd name="T47" fmla="*/ 30 h 1981"/>
                <a:gd name="T48" fmla="*/ 85 w 5459"/>
                <a:gd name="T49" fmla="*/ 71 h 1981"/>
                <a:gd name="T50" fmla="*/ 873 w 5459"/>
                <a:gd name="T51" fmla="*/ 870 h 1981"/>
                <a:gd name="T52" fmla="*/ 1661 w 5459"/>
                <a:gd name="T53" fmla="*/ 71 h 1981"/>
                <a:gd name="T54" fmla="*/ 5016 w 5459"/>
                <a:gd name="T55" fmla="*/ 1067 h 1981"/>
                <a:gd name="T56" fmla="*/ 5265 w 5459"/>
                <a:gd name="T57" fmla="*/ 605 h 1981"/>
                <a:gd name="T58" fmla="*/ 4603 w 5459"/>
                <a:gd name="T59" fmla="*/ 37 h 1981"/>
                <a:gd name="T60" fmla="*/ 3884 w 5459"/>
                <a:gd name="T61" fmla="*/ 37 h 1981"/>
                <a:gd name="T62" fmla="*/ 3885 w 5459"/>
                <a:gd name="T63" fmla="*/ 1980 h 1981"/>
                <a:gd name="T64" fmla="*/ 4375 w 5459"/>
                <a:gd name="T65" fmla="*/ 1980 h 1981"/>
                <a:gd name="T66" fmla="*/ 4375 w 5459"/>
                <a:gd name="T67" fmla="*/ 1257 h 1981"/>
                <a:gd name="T68" fmla="*/ 4462 w 5459"/>
                <a:gd name="T69" fmla="*/ 1257 h 1981"/>
                <a:gd name="T70" fmla="*/ 4868 w 5459"/>
                <a:gd name="T71" fmla="*/ 1802 h 1981"/>
                <a:gd name="T72" fmla="*/ 4904 w 5459"/>
                <a:gd name="T73" fmla="*/ 1980 h 1981"/>
                <a:gd name="T74" fmla="*/ 5459 w 5459"/>
                <a:gd name="T75" fmla="*/ 1979 h 1981"/>
                <a:gd name="T76" fmla="*/ 5371 w 5459"/>
                <a:gd name="T77" fmla="*/ 1718 h 1981"/>
                <a:gd name="T78" fmla="*/ 5016 w 5459"/>
                <a:gd name="T79" fmla="*/ 1067 h 1981"/>
                <a:gd name="T80" fmla="*/ 4616 w 5459"/>
                <a:gd name="T81" fmla="*/ 883 h 1981"/>
                <a:gd name="T82" fmla="*/ 4412 w 5459"/>
                <a:gd name="T83" fmla="*/ 900 h 1981"/>
                <a:gd name="T84" fmla="*/ 4375 w 5459"/>
                <a:gd name="T85" fmla="*/ 900 h 1981"/>
                <a:gd name="T86" fmla="*/ 4375 w 5459"/>
                <a:gd name="T87" fmla="*/ 388 h 1981"/>
                <a:gd name="T88" fmla="*/ 4412 w 5459"/>
                <a:gd name="T89" fmla="*/ 388 h 1981"/>
                <a:gd name="T90" fmla="*/ 4617 w 5459"/>
                <a:gd name="T91" fmla="*/ 405 h 1981"/>
                <a:gd name="T92" fmla="*/ 4775 w 5459"/>
                <a:gd name="T93" fmla="*/ 644 h 1981"/>
                <a:gd name="T94" fmla="*/ 4616 w 5459"/>
                <a:gd name="T95" fmla="*/ 883 h 1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459" h="1981">
                  <a:moveTo>
                    <a:pt x="2809" y="0"/>
                  </a:moveTo>
                  <a:cubicBezTo>
                    <a:pt x="2767" y="0"/>
                    <a:pt x="2747" y="25"/>
                    <a:pt x="2732" y="62"/>
                  </a:cubicBezTo>
                  <a:cubicBezTo>
                    <a:pt x="2715" y="102"/>
                    <a:pt x="1909" y="1980"/>
                    <a:pt x="1909" y="1980"/>
                  </a:cubicBezTo>
                  <a:cubicBezTo>
                    <a:pt x="2333" y="1980"/>
                    <a:pt x="2333" y="1980"/>
                    <a:pt x="2333" y="1980"/>
                  </a:cubicBezTo>
                  <a:cubicBezTo>
                    <a:pt x="2429" y="1738"/>
                    <a:pt x="2429" y="1738"/>
                    <a:pt x="2429" y="1738"/>
                  </a:cubicBezTo>
                  <a:cubicBezTo>
                    <a:pt x="3095" y="1738"/>
                    <a:pt x="3095" y="1738"/>
                    <a:pt x="3095" y="1738"/>
                  </a:cubicBezTo>
                  <a:cubicBezTo>
                    <a:pt x="3191" y="1980"/>
                    <a:pt x="3191" y="1980"/>
                    <a:pt x="3191" y="1980"/>
                  </a:cubicBezTo>
                  <a:cubicBezTo>
                    <a:pt x="3710" y="1980"/>
                    <a:pt x="3710" y="1980"/>
                    <a:pt x="3710" y="1980"/>
                  </a:cubicBezTo>
                  <a:cubicBezTo>
                    <a:pt x="3710" y="1980"/>
                    <a:pt x="2904" y="102"/>
                    <a:pt x="2887" y="62"/>
                  </a:cubicBezTo>
                  <a:cubicBezTo>
                    <a:pt x="2872" y="25"/>
                    <a:pt x="2852" y="0"/>
                    <a:pt x="2809" y="0"/>
                  </a:cubicBezTo>
                  <a:moveTo>
                    <a:pt x="2557" y="1413"/>
                  </a:moveTo>
                  <a:cubicBezTo>
                    <a:pt x="2762" y="896"/>
                    <a:pt x="2762" y="896"/>
                    <a:pt x="2762" y="896"/>
                  </a:cubicBezTo>
                  <a:cubicBezTo>
                    <a:pt x="2967" y="1413"/>
                    <a:pt x="2967" y="1413"/>
                    <a:pt x="2967" y="1413"/>
                  </a:cubicBezTo>
                  <a:lnTo>
                    <a:pt x="2557" y="1413"/>
                  </a:lnTo>
                  <a:close/>
                  <a:moveTo>
                    <a:pt x="1661" y="71"/>
                  </a:moveTo>
                  <a:cubicBezTo>
                    <a:pt x="1684" y="47"/>
                    <a:pt x="1708" y="30"/>
                    <a:pt x="1746" y="30"/>
                  </a:cubicBezTo>
                  <a:cubicBezTo>
                    <a:pt x="1746" y="1981"/>
                    <a:pt x="1746" y="1981"/>
                    <a:pt x="1746" y="1981"/>
                  </a:cubicBezTo>
                  <a:cubicBezTo>
                    <a:pt x="1344" y="1981"/>
                    <a:pt x="1344" y="1981"/>
                    <a:pt x="1344" y="1981"/>
                  </a:cubicBezTo>
                  <a:cubicBezTo>
                    <a:pt x="1344" y="1055"/>
                    <a:pt x="1344" y="1055"/>
                    <a:pt x="1344" y="1055"/>
                  </a:cubicBezTo>
                  <a:cubicBezTo>
                    <a:pt x="873" y="1535"/>
                    <a:pt x="873" y="1535"/>
                    <a:pt x="873" y="1535"/>
                  </a:cubicBezTo>
                  <a:cubicBezTo>
                    <a:pt x="402" y="1055"/>
                    <a:pt x="402" y="1055"/>
                    <a:pt x="402" y="1055"/>
                  </a:cubicBezTo>
                  <a:cubicBezTo>
                    <a:pt x="402" y="1981"/>
                    <a:pt x="402" y="1981"/>
                    <a:pt x="402" y="1981"/>
                  </a:cubicBezTo>
                  <a:cubicBezTo>
                    <a:pt x="0" y="1981"/>
                    <a:pt x="0" y="1981"/>
                    <a:pt x="0" y="198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38" y="30"/>
                    <a:pt x="62" y="47"/>
                    <a:pt x="85" y="71"/>
                  </a:cubicBezTo>
                  <a:cubicBezTo>
                    <a:pt x="873" y="870"/>
                    <a:pt x="873" y="870"/>
                    <a:pt x="873" y="870"/>
                  </a:cubicBezTo>
                  <a:lnTo>
                    <a:pt x="1661" y="71"/>
                  </a:lnTo>
                  <a:close/>
                  <a:moveTo>
                    <a:pt x="5016" y="1067"/>
                  </a:moveTo>
                  <a:cubicBezTo>
                    <a:pt x="5173" y="984"/>
                    <a:pt x="5265" y="839"/>
                    <a:pt x="5265" y="605"/>
                  </a:cubicBezTo>
                  <a:cubicBezTo>
                    <a:pt x="5265" y="263"/>
                    <a:pt x="5045" y="37"/>
                    <a:pt x="4603" y="37"/>
                  </a:cubicBezTo>
                  <a:cubicBezTo>
                    <a:pt x="3884" y="37"/>
                    <a:pt x="3884" y="37"/>
                    <a:pt x="3884" y="37"/>
                  </a:cubicBezTo>
                  <a:cubicBezTo>
                    <a:pt x="3885" y="1980"/>
                    <a:pt x="3885" y="1980"/>
                    <a:pt x="3885" y="1980"/>
                  </a:cubicBezTo>
                  <a:cubicBezTo>
                    <a:pt x="4375" y="1980"/>
                    <a:pt x="4375" y="1980"/>
                    <a:pt x="4375" y="1980"/>
                  </a:cubicBezTo>
                  <a:cubicBezTo>
                    <a:pt x="4375" y="1257"/>
                    <a:pt x="4375" y="1257"/>
                    <a:pt x="4375" y="1257"/>
                  </a:cubicBezTo>
                  <a:cubicBezTo>
                    <a:pt x="4462" y="1257"/>
                    <a:pt x="4462" y="1257"/>
                    <a:pt x="4462" y="1257"/>
                  </a:cubicBezTo>
                  <a:cubicBezTo>
                    <a:pt x="4669" y="1257"/>
                    <a:pt x="4742" y="1278"/>
                    <a:pt x="4868" y="1802"/>
                  </a:cubicBezTo>
                  <a:cubicBezTo>
                    <a:pt x="4904" y="1980"/>
                    <a:pt x="4904" y="1980"/>
                    <a:pt x="4904" y="1980"/>
                  </a:cubicBezTo>
                  <a:cubicBezTo>
                    <a:pt x="5459" y="1979"/>
                    <a:pt x="5459" y="1979"/>
                    <a:pt x="5459" y="1979"/>
                  </a:cubicBezTo>
                  <a:cubicBezTo>
                    <a:pt x="5371" y="1718"/>
                    <a:pt x="5371" y="1718"/>
                    <a:pt x="5371" y="1718"/>
                  </a:cubicBezTo>
                  <a:cubicBezTo>
                    <a:pt x="5261" y="1380"/>
                    <a:pt x="5169" y="1189"/>
                    <a:pt x="5016" y="1067"/>
                  </a:cubicBezTo>
                  <a:moveTo>
                    <a:pt x="4616" y="883"/>
                  </a:moveTo>
                  <a:cubicBezTo>
                    <a:pt x="4574" y="896"/>
                    <a:pt x="4486" y="900"/>
                    <a:pt x="4412" y="900"/>
                  </a:cubicBezTo>
                  <a:cubicBezTo>
                    <a:pt x="4375" y="900"/>
                    <a:pt x="4375" y="900"/>
                    <a:pt x="4375" y="900"/>
                  </a:cubicBezTo>
                  <a:cubicBezTo>
                    <a:pt x="4375" y="900"/>
                    <a:pt x="4374" y="388"/>
                    <a:pt x="4375" y="388"/>
                  </a:cubicBezTo>
                  <a:cubicBezTo>
                    <a:pt x="4412" y="388"/>
                    <a:pt x="4412" y="388"/>
                    <a:pt x="4412" y="388"/>
                  </a:cubicBezTo>
                  <a:cubicBezTo>
                    <a:pt x="4498" y="388"/>
                    <a:pt x="4550" y="384"/>
                    <a:pt x="4617" y="405"/>
                  </a:cubicBezTo>
                  <a:cubicBezTo>
                    <a:pt x="4701" y="431"/>
                    <a:pt x="4775" y="515"/>
                    <a:pt x="4775" y="644"/>
                  </a:cubicBezTo>
                  <a:cubicBezTo>
                    <a:pt x="4775" y="772"/>
                    <a:pt x="4703" y="856"/>
                    <a:pt x="4616" y="88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9" name="Freeform 26"/>
            <p:cNvSpPr>
              <a:spLocks/>
            </p:cNvSpPr>
            <p:nvPr userDrawn="1"/>
          </p:nvSpPr>
          <p:spPr bwMode="auto">
            <a:xfrm>
              <a:off x="734" y="257"/>
              <a:ext cx="127" cy="163"/>
            </a:xfrm>
            <a:custGeom>
              <a:avLst/>
              <a:gdLst>
                <a:gd name="T0" fmla="*/ 1230 w 1579"/>
                <a:gd name="T1" fmla="*/ 945 h 2035"/>
                <a:gd name="T2" fmla="*/ 593 w 1579"/>
                <a:gd name="T3" fmla="*/ 631 h 2035"/>
                <a:gd name="T4" fmla="*/ 553 w 1579"/>
                <a:gd name="T5" fmla="*/ 476 h 2035"/>
                <a:gd name="T6" fmla="*/ 731 w 1579"/>
                <a:gd name="T7" fmla="*/ 365 h 2035"/>
                <a:gd name="T8" fmla="*/ 1155 w 1579"/>
                <a:gd name="T9" fmla="*/ 548 h 2035"/>
                <a:gd name="T10" fmla="*/ 1412 w 1579"/>
                <a:gd name="T11" fmla="*/ 269 h 2035"/>
                <a:gd name="T12" fmla="*/ 1412 w 1579"/>
                <a:gd name="T13" fmla="*/ 269 h 2035"/>
                <a:gd name="T14" fmla="*/ 716 w 1579"/>
                <a:gd name="T15" fmla="*/ 11 h 2035"/>
                <a:gd name="T16" fmla="*/ 130 w 1579"/>
                <a:gd name="T17" fmla="*/ 324 h 2035"/>
                <a:gd name="T18" fmla="*/ 198 w 1579"/>
                <a:gd name="T19" fmla="*/ 961 h 2035"/>
                <a:gd name="T20" fmla="*/ 910 w 1579"/>
                <a:gd name="T21" fmla="*/ 1340 h 2035"/>
                <a:gd name="T22" fmla="*/ 975 w 1579"/>
                <a:gd name="T23" fmla="*/ 1547 h 2035"/>
                <a:gd name="T24" fmla="*/ 754 w 1579"/>
                <a:gd name="T25" fmla="*/ 1664 h 2035"/>
                <a:gd name="T26" fmla="*/ 260 w 1579"/>
                <a:gd name="T27" fmla="*/ 1431 h 2035"/>
                <a:gd name="T28" fmla="*/ 0 w 1579"/>
                <a:gd name="T29" fmla="*/ 1707 h 2035"/>
                <a:gd name="T30" fmla="*/ 791 w 1579"/>
                <a:gd name="T31" fmla="*/ 2022 h 2035"/>
                <a:gd name="T32" fmla="*/ 1436 w 1579"/>
                <a:gd name="T33" fmla="*/ 1683 h 2035"/>
                <a:gd name="T34" fmla="*/ 1230 w 1579"/>
                <a:gd name="T35" fmla="*/ 945 h 2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79" h="2035">
                  <a:moveTo>
                    <a:pt x="1230" y="945"/>
                  </a:moveTo>
                  <a:cubicBezTo>
                    <a:pt x="966" y="776"/>
                    <a:pt x="720" y="753"/>
                    <a:pt x="593" y="631"/>
                  </a:cubicBezTo>
                  <a:cubicBezTo>
                    <a:pt x="546" y="587"/>
                    <a:pt x="532" y="537"/>
                    <a:pt x="553" y="476"/>
                  </a:cubicBezTo>
                  <a:cubicBezTo>
                    <a:pt x="573" y="421"/>
                    <a:pt x="619" y="369"/>
                    <a:pt x="731" y="365"/>
                  </a:cubicBezTo>
                  <a:cubicBezTo>
                    <a:pt x="897" y="359"/>
                    <a:pt x="1045" y="444"/>
                    <a:pt x="1155" y="548"/>
                  </a:cubicBezTo>
                  <a:cubicBezTo>
                    <a:pt x="1412" y="269"/>
                    <a:pt x="1412" y="269"/>
                    <a:pt x="1412" y="269"/>
                  </a:cubicBezTo>
                  <a:cubicBezTo>
                    <a:pt x="1412" y="269"/>
                    <a:pt x="1412" y="269"/>
                    <a:pt x="1412" y="269"/>
                  </a:cubicBezTo>
                  <a:cubicBezTo>
                    <a:pt x="1248" y="93"/>
                    <a:pt x="1002" y="0"/>
                    <a:pt x="716" y="11"/>
                  </a:cubicBezTo>
                  <a:cubicBezTo>
                    <a:pt x="425" y="22"/>
                    <a:pt x="231" y="140"/>
                    <a:pt x="130" y="324"/>
                  </a:cubicBezTo>
                  <a:cubicBezTo>
                    <a:pt x="32" y="501"/>
                    <a:pt x="16" y="774"/>
                    <a:pt x="198" y="961"/>
                  </a:cubicBezTo>
                  <a:cubicBezTo>
                    <a:pt x="389" y="1156"/>
                    <a:pt x="760" y="1211"/>
                    <a:pt x="910" y="1340"/>
                  </a:cubicBezTo>
                  <a:cubicBezTo>
                    <a:pt x="966" y="1389"/>
                    <a:pt x="1006" y="1473"/>
                    <a:pt x="975" y="1547"/>
                  </a:cubicBezTo>
                  <a:cubicBezTo>
                    <a:pt x="940" y="1628"/>
                    <a:pt x="854" y="1660"/>
                    <a:pt x="754" y="1664"/>
                  </a:cubicBezTo>
                  <a:cubicBezTo>
                    <a:pt x="561" y="1671"/>
                    <a:pt x="399" y="1585"/>
                    <a:pt x="260" y="1431"/>
                  </a:cubicBezTo>
                  <a:cubicBezTo>
                    <a:pt x="0" y="1707"/>
                    <a:pt x="0" y="1707"/>
                    <a:pt x="0" y="1707"/>
                  </a:cubicBezTo>
                  <a:cubicBezTo>
                    <a:pt x="208" y="1939"/>
                    <a:pt x="475" y="2035"/>
                    <a:pt x="791" y="2022"/>
                  </a:cubicBezTo>
                  <a:cubicBezTo>
                    <a:pt x="1119" y="2008"/>
                    <a:pt x="1316" y="1896"/>
                    <a:pt x="1436" y="1683"/>
                  </a:cubicBezTo>
                  <a:cubicBezTo>
                    <a:pt x="1579" y="1428"/>
                    <a:pt x="1467" y="1097"/>
                    <a:pt x="1230" y="945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</p:grpSp>
      <p:sp>
        <p:nvSpPr>
          <p:cNvPr id="31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407988" y="2997200"/>
            <a:ext cx="4248000" cy="18034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5497200" y="6569087"/>
            <a:ext cx="4248000" cy="144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>
                <a:solidFill>
                  <a:srgbClr val="0000A0"/>
                </a:solidFill>
              </a:rPr>
              <a:t>Copyright © 2019 Mars Wrigley Confectionery — Confidential</a:t>
            </a:r>
            <a:endParaRPr lang="en-US" dirty="0">
              <a:solidFill>
                <a:srgbClr val="000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630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06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blu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 userDrawn="1"/>
        </p:nvSpPr>
        <p:spPr>
          <a:xfrm>
            <a:off x="4850296" y="0"/>
            <a:ext cx="734170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5495402" y="1643271"/>
            <a:ext cx="5808702" cy="3614530"/>
          </a:xfrm>
        </p:spPr>
        <p:txBody>
          <a:bodyPr anchor="ctr" anchorCtr="0"/>
          <a:lstStyle>
            <a:lvl1pPr algn="l">
              <a:lnSpc>
                <a:spcPct val="83000"/>
              </a:lnSpc>
              <a:defRPr sz="6000" b="0"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Thank you.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7988" y="5648600"/>
            <a:ext cx="3633925" cy="1009375"/>
          </a:xfrm>
        </p:spPr>
        <p:txBody>
          <a:bodyPr anchor="b" anchorCtr="0"/>
          <a:lstStyle>
            <a:lvl1pPr marL="0" indent="0" algn="l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25 May 2019</a:t>
            </a:r>
            <a:endParaRPr lang="en-GB" dirty="0"/>
          </a:p>
        </p:txBody>
      </p:sp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449263" y="407988"/>
            <a:ext cx="2520950" cy="536575"/>
            <a:chOff x="283" y="257"/>
            <a:chExt cx="1588" cy="338"/>
          </a:xfrm>
        </p:grpSpPr>
        <p:sp>
          <p:nvSpPr>
            <p:cNvPr id="8" name="Freeform 5"/>
            <p:cNvSpPr>
              <a:spLocks/>
            </p:cNvSpPr>
            <p:nvPr userDrawn="1"/>
          </p:nvSpPr>
          <p:spPr bwMode="auto">
            <a:xfrm>
              <a:off x="283" y="447"/>
              <a:ext cx="90" cy="115"/>
            </a:xfrm>
            <a:custGeom>
              <a:avLst/>
              <a:gdLst>
                <a:gd name="T0" fmla="*/ 707 w 1116"/>
                <a:gd name="T1" fmla="*/ 0 h 1428"/>
                <a:gd name="T2" fmla="*/ 1112 w 1116"/>
                <a:gd name="T3" fmla="*/ 124 h 1428"/>
                <a:gd name="T4" fmla="*/ 1112 w 1116"/>
                <a:gd name="T5" fmla="*/ 320 h 1428"/>
                <a:gd name="T6" fmla="*/ 703 w 1116"/>
                <a:gd name="T7" fmla="*/ 170 h 1428"/>
                <a:gd name="T8" fmla="*/ 182 w 1116"/>
                <a:gd name="T9" fmla="*/ 715 h 1428"/>
                <a:gd name="T10" fmla="*/ 703 w 1116"/>
                <a:gd name="T11" fmla="*/ 1258 h 1428"/>
                <a:gd name="T12" fmla="*/ 1116 w 1116"/>
                <a:gd name="T13" fmla="*/ 1112 h 1428"/>
                <a:gd name="T14" fmla="*/ 1116 w 1116"/>
                <a:gd name="T15" fmla="*/ 1307 h 1428"/>
                <a:gd name="T16" fmla="*/ 705 w 1116"/>
                <a:gd name="T17" fmla="*/ 1428 h 1428"/>
                <a:gd name="T18" fmla="*/ 0 w 1116"/>
                <a:gd name="T19" fmla="*/ 715 h 1428"/>
                <a:gd name="T20" fmla="*/ 707 w 1116"/>
                <a:gd name="T21" fmla="*/ 0 h 1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16" h="1428">
                  <a:moveTo>
                    <a:pt x="707" y="0"/>
                  </a:moveTo>
                  <a:cubicBezTo>
                    <a:pt x="853" y="0"/>
                    <a:pt x="990" y="43"/>
                    <a:pt x="1112" y="124"/>
                  </a:cubicBezTo>
                  <a:cubicBezTo>
                    <a:pt x="1112" y="320"/>
                    <a:pt x="1112" y="320"/>
                    <a:pt x="1112" y="320"/>
                  </a:cubicBezTo>
                  <a:cubicBezTo>
                    <a:pt x="978" y="219"/>
                    <a:pt x="845" y="170"/>
                    <a:pt x="703" y="170"/>
                  </a:cubicBezTo>
                  <a:cubicBezTo>
                    <a:pt x="411" y="170"/>
                    <a:pt x="182" y="409"/>
                    <a:pt x="182" y="715"/>
                  </a:cubicBezTo>
                  <a:cubicBezTo>
                    <a:pt x="182" y="1017"/>
                    <a:pt x="411" y="1258"/>
                    <a:pt x="703" y="1258"/>
                  </a:cubicBezTo>
                  <a:cubicBezTo>
                    <a:pt x="844" y="1258"/>
                    <a:pt x="982" y="1208"/>
                    <a:pt x="1116" y="1112"/>
                  </a:cubicBezTo>
                  <a:cubicBezTo>
                    <a:pt x="1116" y="1307"/>
                    <a:pt x="1116" y="1307"/>
                    <a:pt x="1116" y="1307"/>
                  </a:cubicBezTo>
                  <a:cubicBezTo>
                    <a:pt x="986" y="1388"/>
                    <a:pt x="849" y="1428"/>
                    <a:pt x="705" y="1428"/>
                  </a:cubicBezTo>
                  <a:cubicBezTo>
                    <a:pt x="310" y="1428"/>
                    <a:pt x="0" y="1114"/>
                    <a:pt x="0" y="715"/>
                  </a:cubicBezTo>
                  <a:cubicBezTo>
                    <a:pt x="0" y="314"/>
                    <a:pt x="310" y="0"/>
                    <a:pt x="707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383" y="481"/>
              <a:ext cx="81" cy="81"/>
            </a:xfrm>
            <a:custGeom>
              <a:avLst/>
              <a:gdLst>
                <a:gd name="T0" fmla="*/ 1003 w 1003"/>
                <a:gd name="T1" fmla="*/ 502 h 1003"/>
                <a:gd name="T2" fmla="*/ 502 w 1003"/>
                <a:gd name="T3" fmla="*/ 1003 h 1003"/>
                <a:gd name="T4" fmla="*/ 0 w 1003"/>
                <a:gd name="T5" fmla="*/ 502 h 1003"/>
                <a:gd name="T6" fmla="*/ 502 w 1003"/>
                <a:gd name="T7" fmla="*/ 0 h 1003"/>
                <a:gd name="T8" fmla="*/ 1003 w 1003"/>
                <a:gd name="T9" fmla="*/ 502 h 1003"/>
                <a:gd name="T10" fmla="*/ 172 w 1003"/>
                <a:gd name="T11" fmla="*/ 502 h 1003"/>
                <a:gd name="T12" fmla="*/ 502 w 1003"/>
                <a:gd name="T13" fmla="*/ 848 h 1003"/>
                <a:gd name="T14" fmla="*/ 832 w 1003"/>
                <a:gd name="T15" fmla="*/ 502 h 1003"/>
                <a:gd name="T16" fmla="*/ 502 w 1003"/>
                <a:gd name="T17" fmla="*/ 156 h 1003"/>
                <a:gd name="T18" fmla="*/ 172 w 1003"/>
                <a:gd name="T19" fmla="*/ 502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03" h="1003">
                  <a:moveTo>
                    <a:pt x="1003" y="502"/>
                  </a:moveTo>
                  <a:cubicBezTo>
                    <a:pt x="1003" y="780"/>
                    <a:pt x="790" y="1003"/>
                    <a:pt x="502" y="1003"/>
                  </a:cubicBezTo>
                  <a:cubicBezTo>
                    <a:pt x="214" y="1003"/>
                    <a:pt x="0" y="780"/>
                    <a:pt x="0" y="502"/>
                  </a:cubicBezTo>
                  <a:cubicBezTo>
                    <a:pt x="0" y="224"/>
                    <a:pt x="214" y="0"/>
                    <a:pt x="502" y="0"/>
                  </a:cubicBezTo>
                  <a:cubicBezTo>
                    <a:pt x="790" y="0"/>
                    <a:pt x="1003" y="224"/>
                    <a:pt x="1003" y="502"/>
                  </a:cubicBezTo>
                  <a:moveTo>
                    <a:pt x="172" y="502"/>
                  </a:moveTo>
                  <a:cubicBezTo>
                    <a:pt x="172" y="694"/>
                    <a:pt x="314" y="848"/>
                    <a:pt x="502" y="848"/>
                  </a:cubicBezTo>
                  <a:cubicBezTo>
                    <a:pt x="689" y="848"/>
                    <a:pt x="832" y="694"/>
                    <a:pt x="832" y="502"/>
                  </a:cubicBezTo>
                  <a:cubicBezTo>
                    <a:pt x="832" y="310"/>
                    <a:pt x="689" y="156"/>
                    <a:pt x="502" y="156"/>
                  </a:cubicBezTo>
                  <a:cubicBezTo>
                    <a:pt x="314" y="156"/>
                    <a:pt x="172" y="310"/>
                    <a:pt x="172" y="50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479" y="481"/>
              <a:ext cx="69" cy="79"/>
            </a:xfrm>
            <a:custGeom>
              <a:avLst/>
              <a:gdLst>
                <a:gd name="T0" fmla="*/ 170 w 863"/>
                <a:gd name="T1" fmla="*/ 981 h 981"/>
                <a:gd name="T2" fmla="*/ 0 w 863"/>
                <a:gd name="T3" fmla="*/ 981 h 981"/>
                <a:gd name="T4" fmla="*/ 0 w 863"/>
                <a:gd name="T5" fmla="*/ 21 h 981"/>
                <a:gd name="T6" fmla="*/ 170 w 863"/>
                <a:gd name="T7" fmla="*/ 21 h 981"/>
                <a:gd name="T8" fmla="*/ 170 w 863"/>
                <a:gd name="T9" fmla="*/ 159 h 981"/>
                <a:gd name="T10" fmla="*/ 476 w 863"/>
                <a:gd name="T11" fmla="*/ 0 h 981"/>
                <a:gd name="T12" fmla="*/ 863 w 863"/>
                <a:gd name="T13" fmla="*/ 418 h 981"/>
                <a:gd name="T14" fmla="*/ 863 w 863"/>
                <a:gd name="T15" fmla="*/ 981 h 981"/>
                <a:gd name="T16" fmla="*/ 693 w 863"/>
                <a:gd name="T17" fmla="*/ 981 h 981"/>
                <a:gd name="T18" fmla="*/ 693 w 863"/>
                <a:gd name="T19" fmla="*/ 438 h 981"/>
                <a:gd name="T20" fmla="*/ 440 w 863"/>
                <a:gd name="T21" fmla="*/ 157 h 981"/>
                <a:gd name="T22" fmla="*/ 170 w 863"/>
                <a:gd name="T23" fmla="*/ 479 h 981"/>
                <a:gd name="T24" fmla="*/ 170 w 863"/>
                <a:gd name="T25" fmla="*/ 981 h 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3" h="981">
                  <a:moveTo>
                    <a:pt x="170" y="981"/>
                  </a:moveTo>
                  <a:cubicBezTo>
                    <a:pt x="0" y="981"/>
                    <a:pt x="0" y="981"/>
                    <a:pt x="0" y="98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70" y="21"/>
                    <a:pt x="170" y="21"/>
                    <a:pt x="170" y="21"/>
                  </a:cubicBezTo>
                  <a:cubicBezTo>
                    <a:pt x="170" y="159"/>
                    <a:pt x="170" y="159"/>
                    <a:pt x="170" y="159"/>
                  </a:cubicBezTo>
                  <a:cubicBezTo>
                    <a:pt x="229" y="65"/>
                    <a:pt x="332" y="0"/>
                    <a:pt x="476" y="0"/>
                  </a:cubicBezTo>
                  <a:cubicBezTo>
                    <a:pt x="721" y="0"/>
                    <a:pt x="863" y="163"/>
                    <a:pt x="863" y="418"/>
                  </a:cubicBezTo>
                  <a:cubicBezTo>
                    <a:pt x="863" y="981"/>
                    <a:pt x="863" y="981"/>
                    <a:pt x="863" y="981"/>
                  </a:cubicBezTo>
                  <a:cubicBezTo>
                    <a:pt x="693" y="981"/>
                    <a:pt x="693" y="981"/>
                    <a:pt x="693" y="981"/>
                  </a:cubicBezTo>
                  <a:cubicBezTo>
                    <a:pt x="693" y="438"/>
                    <a:pt x="693" y="438"/>
                    <a:pt x="693" y="438"/>
                  </a:cubicBezTo>
                  <a:cubicBezTo>
                    <a:pt x="693" y="266"/>
                    <a:pt x="604" y="157"/>
                    <a:pt x="440" y="157"/>
                  </a:cubicBezTo>
                  <a:cubicBezTo>
                    <a:pt x="276" y="157"/>
                    <a:pt x="170" y="284"/>
                    <a:pt x="170" y="479"/>
                  </a:cubicBezTo>
                  <a:lnTo>
                    <a:pt x="170" y="9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559" y="447"/>
              <a:ext cx="50" cy="113"/>
            </a:xfrm>
            <a:custGeom>
              <a:avLst/>
              <a:gdLst>
                <a:gd name="T0" fmla="*/ 148 w 622"/>
                <a:gd name="T1" fmla="*/ 1406 h 1406"/>
                <a:gd name="T2" fmla="*/ 148 w 622"/>
                <a:gd name="T3" fmla="*/ 598 h 1406"/>
                <a:gd name="T4" fmla="*/ 0 w 622"/>
                <a:gd name="T5" fmla="*/ 598 h 1406"/>
                <a:gd name="T6" fmla="*/ 0 w 622"/>
                <a:gd name="T7" fmla="*/ 446 h 1406"/>
                <a:gd name="T8" fmla="*/ 148 w 622"/>
                <a:gd name="T9" fmla="*/ 446 h 1406"/>
                <a:gd name="T10" fmla="*/ 148 w 622"/>
                <a:gd name="T11" fmla="*/ 363 h 1406"/>
                <a:gd name="T12" fmla="*/ 478 w 622"/>
                <a:gd name="T13" fmla="*/ 0 h 1406"/>
                <a:gd name="T14" fmla="*/ 622 w 622"/>
                <a:gd name="T15" fmla="*/ 24 h 1406"/>
                <a:gd name="T16" fmla="*/ 622 w 622"/>
                <a:gd name="T17" fmla="*/ 176 h 1406"/>
                <a:gd name="T18" fmla="*/ 506 w 622"/>
                <a:gd name="T19" fmla="*/ 156 h 1406"/>
                <a:gd name="T20" fmla="*/ 318 w 622"/>
                <a:gd name="T21" fmla="*/ 359 h 1406"/>
                <a:gd name="T22" fmla="*/ 318 w 622"/>
                <a:gd name="T23" fmla="*/ 446 h 1406"/>
                <a:gd name="T24" fmla="*/ 587 w 622"/>
                <a:gd name="T25" fmla="*/ 446 h 1406"/>
                <a:gd name="T26" fmla="*/ 587 w 622"/>
                <a:gd name="T27" fmla="*/ 598 h 1406"/>
                <a:gd name="T28" fmla="*/ 318 w 622"/>
                <a:gd name="T29" fmla="*/ 598 h 1406"/>
                <a:gd name="T30" fmla="*/ 318 w 622"/>
                <a:gd name="T31" fmla="*/ 1406 h 1406"/>
                <a:gd name="T32" fmla="*/ 148 w 622"/>
                <a:gd name="T33" fmla="*/ 1406 h 1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22" h="1406">
                  <a:moveTo>
                    <a:pt x="148" y="1406"/>
                  </a:moveTo>
                  <a:cubicBezTo>
                    <a:pt x="148" y="598"/>
                    <a:pt x="148" y="598"/>
                    <a:pt x="148" y="598"/>
                  </a:cubicBezTo>
                  <a:cubicBezTo>
                    <a:pt x="0" y="598"/>
                    <a:pt x="0" y="598"/>
                    <a:pt x="0" y="598"/>
                  </a:cubicBezTo>
                  <a:cubicBezTo>
                    <a:pt x="0" y="446"/>
                    <a:pt x="0" y="446"/>
                    <a:pt x="0" y="446"/>
                  </a:cubicBezTo>
                  <a:cubicBezTo>
                    <a:pt x="148" y="446"/>
                    <a:pt x="148" y="446"/>
                    <a:pt x="148" y="446"/>
                  </a:cubicBezTo>
                  <a:cubicBezTo>
                    <a:pt x="148" y="363"/>
                    <a:pt x="148" y="363"/>
                    <a:pt x="148" y="363"/>
                  </a:cubicBezTo>
                  <a:cubicBezTo>
                    <a:pt x="148" y="118"/>
                    <a:pt x="288" y="0"/>
                    <a:pt x="478" y="0"/>
                  </a:cubicBezTo>
                  <a:cubicBezTo>
                    <a:pt x="547" y="0"/>
                    <a:pt x="592" y="12"/>
                    <a:pt x="622" y="24"/>
                  </a:cubicBezTo>
                  <a:cubicBezTo>
                    <a:pt x="622" y="176"/>
                    <a:pt x="622" y="176"/>
                    <a:pt x="622" y="176"/>
                  </a:cubicBezTo>
                  <a:cubicBezTo>
                    <a:pt x="592" y="164"/>
                    <a:pt x="555" y="156"/>
                    <a:pt x="506" y="156"/>
                  </a:cubicBezTo>
                  <a:cubicBezTo>
                    <a:pt x="399" y="156"/>
                    <a:pt x="318" y="209"/>
                    <a:pt x="318" y="359"/>
                  </a:cubicBezTo>
                  <a:cubicBezTo>
                    <a:pt x="318" y="446"/>
                    <a:pt x="318" y="446"/>
                    <a:pt x="318" y="446"/>
                  </a:cubicBezTo>
                  <a:cubicBezTo>
                    <a:pt x="587" y="446"/>
                    <a:pt x="587" y="446"/>
                    <a:pt x="587" y="446"/>
                  </a:cubicBezTo>
                  <a:cubicBezTo>
                    <a:pt x="587" y="598"/>
                    <a:pt x="587" y="598"/>
                    <a:pt x="587" y="598"/>
                  </a:cubicBezTo>
                  <a:cubicBezTo>
                    <a:pt x="318" y="598"/>
                    <a:pt x="318" y="598"/>
                    <a:pt x="318" y="598"/>
                  </a:cubicBezTo>
                  <a:cubicBezTo>
                    <a:pt x="318" y="1406"/>
                    <a:pt x="318" y="1406"/>
                    <a:pt x="318" y="1406"/>
                  </a:cubicBezTo>
                  <a:lnTo>
                    <a:pt x="148" y="140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2" name="Freeform 9"/>
            <p:cNvSpPr>
              <a:spLocks noEditPoints="1"/>
            </p:cNvSpPr>
            <p:nvPr userDrawn="1"/>
          </p:nvSpPr>
          <p:spPr bwMode="auto">
            <a:xfrm>
              <a:off x="608" y="481"/>
              <a:ext cx="74" cy="81"/>
            </a:xfrm>
            <a:custGeom>
              <a:avLst/>
              <a:gdLst>
                <a:gd name="T0" fmla="*/ 875 w 926"/>
                <a:gd name="T1" fmla="*/ 881 h 1004"/>
                <a:gd name="T2" fmla="*/ 504 w 926"/>
                <a:gd name="T3" fmla="*/ 1004 h 1004"/>
                <a:gd name="T4" fmla="*/ 0 w 926"/>
                <a:gd name="T5" fmla="*/ 502 h 1004"/>
                <a:gd name="T6" fmla="*/ 474 w 926"/>
                <a:gd name="T7" fmla="*/ 0 h 1004"/>
                <a:gd name="T8" fmla="*/ 926 w 926"/>
                <a:gd name="T9" fmla="*/ 494 h 1004"/>
                <a:gd name="T10" fmla="*/ 922 w 926"/>
                <a:gd name="T11" fmla="*/ 555 h 1004"/>
                <a:gd name="T12" fmla="*/ 170 w 926"/>
                <a:gd name="T13" fmla="*/ 555 h 1004"/>
                <a:gd name="T14" fmla="*/ 515 w 926"/>
                <a:gd name="T15" fmla="*/ 850 h 1004"/>
                <a:gd name="T16" fmla="*/ 875 w 926"/>
                <a:gd name="T17" fmla="*/ 697 h 1004"/>
                <a:gd name="T18" fmla="*/ 875 w 926"/>
                <a:gd name="T19" fmla="*/ 881 h 1004"/>
                <a:gd name="T20" fmla="*/ 754 w 926"/>
                <a:gd name="T21" fmla="*/ 415 h 1004"/>
                <a:gd name="T22" fmla="*/ 470 w 926"/>
                <a:gd name="T23" fmla="*/ 149 h 1004"/>
                <a:gd name="T24" fmla="*/ 174 w 926"/>
                <a:gd name="T25" fmla="*/ 415 h 1004"/>
                <a:gd name="T26" fmla="*/ 754 w 926"/>
                <a:gd name="T27" fmla="*/ 415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26" h="1004">
                  <a:moveTo>
                    <a:pt x="875" y="881"/>
                  </a:moveTo>
                  <a:cubicBezTo>
                    <a:pt x="768" y="958"/>
                    <a:pt x="638" y="1004"/>
                    <a:pt x="504" y="1004"/>
                  </a:cubicBezTo>
                  <a:cubicBezTo>
                    <a:pt x="198" y="1004"/>
                    <a:pt x="0" y="784"/>
                    <a:pt x="0" y="502"/>
                  </a:cubicBezTo>
                  <a:cubicBezTo>
                    <a:pt x="0" y="216"/>
                    <a:pt x="198" y="0"/>
                    <a:pt x="474" y="0"/>
                  </a:cubicBezTo>
                  <a:cubicBezTo>
                    <a:pt x="743" y="0"/>
                    <a:pt x="926" y="222"/>
                    <a:pt x="926" y="494"/>
                  </a:cubicBezTo>
                  <a:cubicBezTo>
                    <a:pt x="926" y="532"/>
                    <a:pt x="922" y="555"/>
                    <a:pt x="922" y="555"/>
                  </a:cubicBezTo>
                  <a:cubicBezTo>
                    <a:pt x="170" y="555"/>
                    <a:pt x="170" y="555"/>
                    <a:pt x="170" y="555"/>
                  </a:cubicBezTo>
                  <a:cubicBezTo>
                    <a:pt x="184" y="715"/>
                    <a:pt x="316" y="850"/>
                    <a:pt x="515" y="850"/>
                  </a:cubicBezTo>
                  <a:cubicBezTo>
                    <a:pt x="638" y="850"/>
                    <a:pt x="756" y="800"/>
                    <a:pt x="875" y="697"/>
                  </a:cubicBezTo>
                  <a:lnTo>
                    <a:pt x="875" y="881"/>
                  </a:lnTo>
                  <a:close/>
                  <a:moveTo>
                    <a:pt x="754" y="415"/>
                  </a:moveTo>
                  <a:cubicBezTo>
                    <a:pt x="741" y="263"/>
                    <a:pt x="628" y="149"/>
                    <a:pt x="470" y="149"/>
                  </a:cubicBezTo>
                  <a:cubicBezTo>
                    <a:pt x="310" y="149"/>
                    <a:pt x="186" y="285"/>
                    <a:pt x="174" y="415"/>
                  </a:cubicBezTo>
                  <a:lnTo>
                    <a:pt x="754" y="4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692" y="481"/>
              <a:ext cx="63" cy="81"/>
            </a:xfrm>
            <a:custGeom>
              <a:avLst/>
              <a:gdLst>
                <a:gd name="T0" fmla="*/ 501 w 779"/>
                <a:gd name="T1" fmla="*/ 0 h 1004"/>
                <a:gd name="T2" fmla="*/ 774 w 779"/>
                <a:gd name="T3" fmla="*/ 83 h 1004"/>
                <a:gd name="T4" fmla="*/ 774 w 779"/>
                <a:gd name="T5" fmla="*/ 255 h 1004"/>
                <a:gd name="T6" fmla="*/ 509 w 779"/>
                <a:gd name="T7" fmla="*/ 158 h 1004"/>
                <a:gd name="T8" fmla="*/ 171 w 779"/>
                <a:gd name="T9" fmla="*/ 502 h 1004"/>
                <a:gd name="T10" fmla="*/ 509 w 779"/>
                <a:gd name="T11" fmla="*/ 846 h 1004"/>
                <a:gd name="T12" fmla="*/ 779 w 779"/>
                <a:gd name="T13" fmla="*/ 751 h 1004"/>
                <a:gd name="T14" fmla="*/ 779 w 779"/>
                <a:gd name="T15" fmla="*/ 923 h 1004"/>
                <a:gd name="T16" fmla="*/ 503 w 779"/>
                <a:gd name="T17" fmla="*/ 1004 h 1004"/>
                <a:gd name="T18" fmla="*/ 0 w 779"/>
                <a:gd name="T19" fmla="*/ 502 h 1004"/>
                <a:gd name="T20" fmla="*/ 501 w 779"/>
                <a:gd name="T21" fmla="*/ 0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79" h="1004">
                  <a:moveTo>
                    <a:pt x="501" y="0"/>
                  </a:moveTo>
                  <a:cubicBezTo>
                    <a:pt x="602" y="0"/>
                    <a:pt x="695" y="30"/>
                    <a:pt x="774" y="83"/>
                  </a:cubicBezTo>
                  <a:cubicBezTo>
                    <a:pt x="774" y="255"/>
                    <a:pt x="774" y="255"/>
                    <a:pt x="774" y="255"/>
                  </a:cubicBezTo>
                  <a:cubicBezTo>
                    <a:pt x="689" y="190"/>
                    <a:pt x="602" y="158"/>
                    <a:pt x="509" y="158"/>
                  </a:cubicBezTo>
                  <a:cubicBezTo>
                    <a:pt x="314" y="158"/>
                    <a:pt x="171" y="308"/>
                    <a:pt x="171" y="502"/>
                  </a:cubicBezTo>
                  <a:cubicBezTo>
                    <a:pt x="171" y="694"/>
                    <a:pt x="314" y="846"/>
                    <a:pt x="509" y="846"/>
                  </a:cubicBezTo>
                  <a:cubicBezTo>
                    <a:pt x="610" y="846"/>
                    <a:pt x="702" y="800"/>
                    <a:pt x="779" y="751"/>
                  </a:cubicBezTo>
                  <a:cubicBezTo>
                    <a:pt x="779" y="923"/>
                    <a:pt x="779" y="923"/>
                    <a:pt x="779" y="923"/>
                  </a:cubicBezTo>
                  <a:cubicBezTo>
                    <a:pt x="697" y="974"/>
                    <a:pt x="602" y="1004"/>
                    <a:pt x="503" y="1004"/>
                  </a:cubicBezTo>
                  <a:cubicBezTo>
                    <a:pt x="201" y="1004"/>
                    <a:pt x="0" y="784"/>
                    <a:pt x="0" y="502"/>
                  </a:cubicBezTo>
                  <a:cubicBezTo>
                    <a:pt x="0" y="222"/>
                    <a:pt x="207" y="0"/>
                    <a:pt x="501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761" y="465"/>
              <a:ext cx="49" cy="97"/>
            </a:xfrm>
            <a:custGeom>
              <a:avLst/>
              <a:gdLst>
                <a:gd name="T0" fmla="*/ 329 w 604"/>
                <a:gd name="T1" fmla="*/ 0 h 1207"/>
                <a:gd name="T2" fmla="*/ 335 w 604"/>
                <a:gd name="T3" fmla="*/ 0 h 1207"/>
                <a:gd name="T4" fmla="*/ 335 w 604"/>
                <a:gd name="T5" fmla="*/ 225 h 1207"/>
                <a:gd name="T6" fmla="*/ 604 w 604"/>
                <a:gd name="T7" fmla="*/ 225 h 1207"/>
                <a:gd name="T8" fmla="*/ 604 w 604"/>
                <a:gd name="T9" fmla="*/ 377 h 1207"/>
                <a:gd name="T10" fmla="*/ 335 w 604"/>
                <a:gd name="T11" fmla="*/ 377 h 1207"/>
                <a:gd name="T12" fmla="*/ 335 w 604"/>
                <a:gd name="T13" fmla="*/ 885 h 1207"/>
                <a:gd name="T14" fmla="*/ 495 w 604"/>
                <a:gd name="T15" fmla="*/ 1049 h 1207"/>
                <a:gd name="T16" fmla="*/ 604 w 604"/>
                <a:gd name="T17" fmla="*/ 1019 h 1207"/>
                <a:gd name="T18" fmla="*/ 604 w 604"/>
                <a:gd name="T19" fmla="*/ 1177 h 1207"/>
                <a:gd name="T20" fmla="*/ 456 w 604"/>
                <a:gd name="T21" fmla="*/ 1207 h 1207"/>
                <a:gd name="T22" fmla="*/ 165 w 604"/>
                <a:gd name="T23" fmla="*/ 908 h 1207"/>
                <a:gd name="T24" fmla="*/ 165 w 604"/>
                <a:gd name="T25" fmla="*/ 377 h 1207"/>
                <a:gd name="T26" fmla="*/ 0 w 604"/>
                <a:gd name="T27" fmla="*/ 377 h 1207"/>
                <a:gd name="T28" fmla="*/ 0 w 604"/>
                <a:gd name="T29" fmla="*/ 356 h 1207"/>
                <a:gd name="T30" fmla="*/ 329 w 604"/>
                <a:gd name="T31" fmla="*/ 0 h 1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4" h="1207">
                  <a:moveTo>
                    <a:pt x="329" y="0"/>
                  </a:moveTo>
                  <a:cubicBezTo>
                    <a:pt x="335" y="0"/>
                    <a:pt x="335" y="0"/>
                    <a:pt x="335" y="0"/>
                  </a:cubicBezTo>
                  <a:cubicBezTo>
                    <a:pt x="335" y="225"/>
                    <a:pt x="335" y="225"/>
                    <a:pt x="335" y="225"/>
                  </a:cubicBezTo>
                  <a:cubicBezTo>
                    <a:pt x="604" y="225"/>
                    <a:pt x="604" y="225"/>
                    <a:pt x="604" y="225"/>
                  </a:cubicBezTo>
                  <a:cubicBezTo>
                    <a:pt x="604" y="377"/>
                    <a:pt x="604" y="377"/>
                    <a:pt x="604" y="377"/>
                  </a:cubicBezTo>
                  <a:cubicBezTo>
                    <a:pt x="335" y="377"/>
                    <a:pt x="335" y="377"/>
                    <a:pt x="335" y="377"/>
                  </a:cubicBezTo>
                  <a:cubicBezTo>
                    <a:pt x="335" y="885"/>
                    <a:pt x="335" y="885"/>
                    <a:pt x="335" y="885"/>
                  </a:cubicBezTo>
                  <a:cubicBezTo>
                    <a:pt x="335" y="997"/>
                    <a:pt x="385" y="1049"/>
                    <a:pt x="495" y="1049"/>
                  </a:cubicBezTo>
                  <a:cubicBezTo>
                    <a:pt x="533" y="1049"/>
                    <a:pt x="574" y="1039"/>
                    <a:pt x="604" y="1019"/>
                  </a:cubicBezTo>
                  <a:cubicBezTo>
                    <a:pt x="604" y="1177"/>
                    <a:pt x="604" y="1177"/>
                    <a:pt x="604" y="1177"/>
                  </a:cubicBezTo>
                  <a:cubicBezTo>
                    <a:pt x="570" y="1195"/>
                    <a:pt x="521" y="1207"/>
                    <a:pt x="456" y="1207"/>
                  </a:cubicBezTo>
                  <a:cubicBezTo>
                    <a:pt x="274" y="1207"/>
                    <a:pt x="165" y="1094"/>
                    <a:pt x="165" y="908"/>
                  </a:cubicBezTo>
                  <a:cubicBezTo>
                    <a:pt x="165" y="377"/>
                    <a:pt x="165" y="377"/>
                    <a:pt x="165" y="377"/>
                  </a:cubicBezTo>
                  <a:cubicBezTo>
                    <a:pt x="0" y="377"/>
                    <a:pt x="0" y="377"/>
                    <a:pt x="0" y="377"/>
                  </a:cubicBezTo>
                  <a:cubicBezTo>
                    <a:pt x="0" y="356"/>
                    <a:pt x="0" y="356"/>
                    <a:pt x="0" y="356"/>
                  </a:cubicBezTo>
                  <a:lnTo>
                    <a:pt x="3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5" name="Freeform 12"/>
            <p:cNvSpPr>
              <a:spLocks noEditPoints="1"/>
            </p:cNvSpPr>
            <p:nvPr userDrawn="1"/>
          </p:nvSpPr>
          <p:spPr bwMode="auto">
            <a:xfrm>
              <a:off x="821" y="451"/>
              <a:ext cx="19" cy="109"/>
            </a:xfrm>
            <a:custGeom>
              <a:avLst/>
              <a:gdLst>
                <a:gd name="T0" fmla="*/ 114 w 229"/>
                <a:gd name="T1" fmla="*/ 229 h 1359"/>
                <a:gd name="T2" fmla="*/ 0 w 229"/>
                <a:gd name="T3" fmla="*/ 115 h 1359"/>
                <a:gd name="T4" fmla="*/ 114 w 229"/>
                <a:gd name="T5" fmla="*/ 0 h 1359"/>
                <a:gd name="T6" fmla="*/ 229 w 229"/>
                <a:gd name="T7" fmla="*/ 115 h 1359"/>
                <a:gd name="T8" fmla="*/ 114 w 229"/>
                <a:gd name="T9" fmla="*/ 229 h 1359"/>
                <a:gd name="T10" fmla="*/ 199 w 229"/>
                <a:gd name="T11" fmla="*/ 1359 h 1359"/>
                <a:gd name="T12" fmla="*/ 29 w 229"/>
                <a:gd name="T13" fmla="*/ 1359 h 1359"/>
                <a:gd name="T14" fmla="*/ 29 w 229"/>
                <a:gd name="T15" fmla="*/ 399 h 1359"/>
                <a:gd name="T16" fmla="*/ 199 w 229"/>
                <a:gd name="T17" fmla="*/ 399 h 1359"/>
                <a:gd name="T18" fmla="*/ 199 w 229"/>
                <a:gd name="T19" fmla="*/ 1359 h 1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9" h="1359">
                  <a:moveTo>
                    <a:pt x="114" y="229"/>
                  </a:moveTo>
                  <a:cubicBezTo>
                    <a:pt x="51" y="229"/>
                    <a:pt x="0" y="178"/>
                    <a:pt x="0" y="115"/>
                  </a:cubicBezTo>
                  <a:cubicBezTo>
                    <a:pt x="0" y="52"/>
                    <a:pt x="51" y="0"/>
                    <a:pt x="114" y="0"/>
                  </a:cubicBezTo>
                  <a:cubicBezTo>
                    <a:pt x="177" y="0"/>
                    <a:pt x="229" y="52"/>
                    <a:pt x="229" y="115"/>
                  </a:cubicBezTo>
                  <a:cubicBezTo>
                    <a:pt x="229" y="178"/>
                    <a:pt x="177" y="229"/>
                    <a:pt x="114" y="229"/>
                  </a:cubicBezTo>
                  <a:moveTo>
                    <a:pt x="199" y="1359"/>
                  </a:moveTo>
                  <a:cubicBezTo>
                    <a:pt x="29" y="1359"/>
                    <a:pt x="29" y="1359"/>
                    <a:pt x="29" y="1359"/>
                  </a:cubicBezTo>
                  <a:cubicBezTo>
                    <a:pt x="29" y="399"/>
                    <a:pt x="29" y="399"/>
                    <a:pt x="29" y="399"/>
                  </a:cubicBezTo>
                  <a:cubicBezTo>
                    <a:pt x="199" y="399"/>
                    <a:pt x="199" y="399"/>
                    <a:pt x="199" y="399"/>
                  </a:cubicBezTo>
                  <a:lnTo>
                    <a:pt x="199" y="13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6" name="Freeform 13"/>
            <p:cNvSpPr>
              <a:spLocks noEditPoints="1"/>
            </p:cNvSpPr>
            <p:nvPr userDrawn="1"/>
          </p:nvSpPr>
          <p:spPr bwMode="auto">
            <a:xfrm>
              <a:off x="852" y="481"/>
              <a:ext cx="81" cy="81"/>
            </a:xfrm>
            <a:custGeom>
              <a:avLst/>
              <a:gdLst>
                <a:gd name="T0" fmla="*/ 1003 w 1003"/>
                <a:gd name="T1" fmla="*/ 502 h 1003"/>
                <a:gd name="T2" fmla="*/ 501 w 1003"/>
                <a:gd name="T3" fmla="*/ 1003 h 1003"/>
                <a:gd name="T4" fmla="*/ 0 w 1003"/>
                <a:gd name="T5" fmla="*/ 502 h 1003"/>
                <a:gd name="T6" fmla="*/ 501 w 1003"/>
                <a:gd name="T7" fmla="*/ 0 h 1003"/>
                <a:gd name="T8" fmla="*/ 1003 w 1003"/>
                <a:gd name="T9" fmla="*/ 502 h 1003"/>
                <a:gd name="T10" fmla="*/ 172 w 1003"/>
                <a:gd name="T11" fmla="*/ 502 h 1003"/>
                <a:gd name="T12" fmla="*/ 501 w 1003"/>
                <a:gd name="T13" fmla="*/ 848 h 1003"/>
                <a:gd name="T14" fmla="*/ 831 w 1003"/>
                <a:gd name="T15" fmla="*/ 502 h 1003"/>
                <a:gd name="T16" fmla="*/ 501 w 1003"/>
                <a:gd name="T17" fmla="*/ 156 h 1003"/>
                <a:gd name="T18" fmla="*/ 172 w 1003"/>
                <a:gd name="T19" fmla="*/ 502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03" h="1003">
                  <a:moveTo>
                    <a:pt x="1003" y="502"/>
                  </a:moveTo>
                  <a:cubicBezTo>
                    <a:pt x="1003" y="780"/>
                    <a:pt x="789" y="1003"/>
                    <a:pt x="501" y="1003"/>
                  </a:cubicBezTo>
                  <a:cubicBezTo>
                    <a:pt x="213" y="1003"/>
                    <a:pt x="0" y="780"/>
                    <a:pt x="0" y="502"/>
                  </a:cubicBezTo>
                  <a:cubicBezTo>
                    <a:pt x="0" y="224"/>
                    <a:pt x="213" y="0"/>
                    <a:pt x="501" y="0"/>
                  </a:cubicBezTo>
                  <a:cubicBezTo>
                    <a:pt x="789" y="0"/>
                    <a:pt x="1003" y="224"/>
                    <a:pt x="1003" y="502"/>
                  </a:cubicBezTo>
                  <a:moveTo>
                    <a:pt x="172" y="502"/>
                  </a:moveTo>
                  <a:cubicBezTo>
                    <a:pt x="172" y="694"/>
                    <a:pt x="314" y="848"/>
                    <a:pt x="501" y="848"/>
                  </a:cubicBezTo>
                  <a:cubicBezTo>
                    <a:pt x="689" y="848"/>
                    <a:pt x="831" y="694"/>
                    <a:pt x="831" y="502"/>
                  </a:cubicBezTo>
                  <a:cubicBezTo>
                    <a:pt x="831" y="310"/>
                    <a:pt x="689" y="156"/>
                    <a:pt x="501" y="156"/>
                  </a:cubicBezTo>
                  <a:cubicBezTo>
                    <a:pt x="314" y="156"/>
                    <a:pt x="172" y="310"/>
                    <a:pt x="172" y="50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7" name="Freeform 14"/>
            <p:cNvSpPr>
              <a:spLocks/>
            </p:cNvSpPr>
            <p:nvPr userDrawn="1"/>
          </p:nvSpPr>
          <p:spPr bwMode="auto">
            <a:xfrm>
              <a:off x="948" y="481"/>
              <a:ext cx="70" cy="79"/>
            </a:xfrm>
            <a:custGeom>
              <a:avLst/>
              <a:gdLst>
                <a:gd name="T0" fmla="*/ 170 w 863"/>
                <a:gd name="T1" fmla="*/ 981 h 981"/>
                <a:gd name="T2" fmla="*/ 0 w 863"/>
                <a:gd name="T3" fmla="*/ 981 h 981"/>
                <a:gd name="T4" fmla="*/ 0 w 863"/>
                <a:gd name="T5" fmla="*/ 21 h 981"/>
                <a:gd name="T6" fmla="*/ 170 w 863"/>
                <a:gd name="T7" fmla="*/ 21 h 981"/>
                <a:gd name="T8" fmla="*/ 170 w 863"/>
                <a:gd name="T9" fmla="*/ 159 h 981"/>
                <a:gd name="T10" fmla="*/ 476 w 863"/>
                <a:gd name="T11" fmla="*/ 0 h 981"/>
                <a:gd name="T12" fmla="*/ 863 w 863"/>
                <a:gd name="T13" fmla="*/ 418 h 981"/>
                <a:gd name="T14" fmla="*/ 863 w 863"/>
                <a:gd name="T15" fmla="*/ 981 h 981"/>
                <a:gd name="T16" fmla="*/ 693 w 863"/>
                <a:gd name="T17" fmla="*/ 981 h 981"/>
                <a:gd name="T18" fmla="*/ 693 w 863"/>
                <a:gd name="T19" fmla="*/ 438 h 981"/>
                <a:gd name="T20" fmla="*/ 441 w 863"/>
                <a:gd name="T21" fmla="*/ 157 h 981"/>
                <a:gd name="T22" fmla="*/ 170 w 863"/>
                <a:gd name="T23" fmla="*/ 479 h 981"/>
                <a:gd name="T24" fmla="*/ 170 w 863"/>
                <a:gd name="T25" fmla="*/ 981 h 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3" h="981">
                  <a:moveTo>
                    <a:pt x="170" y="981"/>
                  </a:moveTo>
                  <a:cubicBezTo>
                    <a:pt x="0" y="981"/>
                    <a:pt x="0" y="981"/>
                    <a:pt x="0" y="98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70" y="21"/>
                    <a:pt x="170" y="21"/>
                    <a:pt x="170" y="21"/>
                  </a:cubicBezTo>
                  <a:cubicBezTo>
                    <a:pt x="170" y="159"/>
                    <a:pt x="170" y="159"/>
                    <a:pt x="170" y="159"/>
                  </a:cubicBezTo>
                  <a:cubicBezTo>
                    <a:pt x="229" y="65"/>
                    <a:pt x="332" y="0"/>
                    <a:pt x="476" y="0"/>
                  </a:cubicBezTo>
                  <a:cubicBezTo>
                    <a:pt x="721" y="0"/>
                    <a:pt x="863" y="163"/>
                    <a:pt x="863" y="418"/>
                  </a:cubicBezTo>
                  <a:cubicBezTo>
                    <a:pt x="863" y="981"/>
                    <a:pt x="863" y="981"/>
                    <a:pt x="863" y="981"/>
                  </a:cubicBezTo>
                  <a:cubicBezTo>
                    <a:pt x="693" y="981"/>
                    <a:pt x="693" y="981"/>
                    <a:pt x="693" y="981"/>
                  </a:cubicBezTo>
                  <a:cubicBezTo>
                    <a:pt x="693" y="438"/>
                    <a:pt x="693" y="438"/>
                    <a:pt x="693" y="438"/>
                  </a:cubicBezTo>
                  <a:cubicBezTo>
                    <a:pt x="693" y="266"/>
                    <a:pt x="604" y="157"/>
                    <a:pt x="441" y="157"/>
                  </a:cubicBezTo>
                  <a:cubicBezTo>
                    <a:pt x="277" y="157"/>
                    <a:pt x="170" y="284"/>
                    <a:pt x="170" y="479"/>
                  </a:cubicBezTo>
                  <a:lnTo>
                    <a:pt x="170" y="9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8" name="Freeform 15"/>
            <p:cNvSpPr>
              <a:spLocks noEditPoints="1"/>
            </p:cNvSpPr>
            <p:nvPr userDrawn="1"/>
          </p:nvSpPr>
          <p:spPr bwMode="auto">
            <a:xfrm>
              <a:off x="1032" y="481"/>
              <a:ext cx="74" cy="81"/>
            </a:xfrm>
            <a:custGeom>
              <a:avLst/>
              <a:gdLst>
                <a:gd name="T0" fmla="*/ 875 w 926"/>
                <a:gd name="T1" fmla="*/ 881 h 1004"/>
                <a:gd name="T2" fmla="*/ 503 w 926"/>
                <a:gd name="T3" fmla="*/ 1004 h 1004"/>
                <a:gd name="T4" fmla="*/ 0 w 926"/>
                <a:gd name="T5" fmla="*/ 502 h 1004"/>
                <a:gd name="T6" fmla="*/ 474 w 926"/>
                <a:gd name="T7" fmla="*/ 0 h 1004"/>
                <a:gd name="T8" fmla="*/ 926 w 926"/>
                <a:gd name="T9" fmla="*/ 494 h 1004"/>
                <a:gd name="T10" fmla="*/ 922 w 926"/>
                <a:gd name="T11" fmla="*/ 555 h 1004"/>
                <a:gd name="T12" fmla="*/ 170 w 926"/>
                <a:gd name="T13" fmla="*/ 555 h 1004"/>
                <a:gd name="T14" fmla="*/ 515 w 926"/>
                <a:gd name="T15" fmla="*/ 850 h 1004"/>
                <a:gd name="T16" fmla="*/ 875 w 926"/>
                <a:gd name="T17" fmla="*/ 697 h 1004"/>
                <a:gd name="T18" fmla="*/ 875 w 926"/>
                <a:gd name="T19" fmla="*/ 881 h 1004"/>
                <a:gd name="T20" fmla="*/ 754 w 926"/>
                <a:gd name="T21" fmla="*/ 415 h 1004"/>
                <a:gd name="T22" fmla="*/ 470 w 926"/>
                <a:gd name="T23" fmla="*/ 149 h 1004"/>
                <a:gd name="T24" fmla="*/ 174 w 926"/>
                <a:gd name="T25" fmla="*/ 415 h 1004"/>
                <a:gd name="T26" fmla="*/ 754 w 926"/>
                <a:gd name="T27" fmla="*/ 415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26" h="1004">
                  <a:moveTo>
                    <a:pt x="875" y="881"/>
                  </a:moveTo>
                  <a:cubicBezTo>
                    <a:pt x="768" y="958"/>
                    <a:pt x="638" y="1004"/>
                    <a:pt x="503" y="1004"/>
                  </a:cubicBezTo>
                  <a:cubicBezTo>
                    <a:pt x="197" y="1004"/>
                    <a:pt x="0" y="784"/>
                    <a:pt x="0" y="502"/>
                  </a:cubicBezTo>
                  <a:cubicBezTo>
                    <a:pt x="0" y="216"/>
                    <a:pt x="197" y="0"/>
                    <a:pt x="474" y="0"/>
                  </a:cubicBezTo>
                  <a:cubicBezTo>
                    <a:pt x="742" y="0"/>
                    <a:pt x="926" y="222"/>
                    <a:pt x="926" y="494"/>
                  </a:cubicBezTo>
                  <a:cubicBezTo>
                    <a:pt x="926" y="532"/>
                    <a:pt x="922" y="555"/>
                    <a:pt x="922" y="555"/>
                  </a:cubicBezTo>
                  <a:cubicBezTo>
                    <a:pt x="170" y="555"/>
                    <a:pt x="170" y="555"/>
                    <a:pt x="170" y="555"/>
                  </a:cubicBezTo>
                  <a:cubicBezTo>
                    <a:pt x="183" y="715"/>
                    <a:pt x="316" y="850"/>
                    <a:pt x="515" y="850"/>
                  </a:cubicBezTo>
                  <a:cubicBezTo>
                    <a:pt x="638" y="850"/>
                    <a:pt x="756" y="800"/>
                    <a:pt x="875" y="697"/>
                  </a:cubicBezTo>
                  <a:lnTo>
                    <a:pt x="875" y="881"/>
                  </a:lnTo>
                  <a:close/>
                  <a:moveTo>
                    <a:pt x="754" y="415"/>
                  </a:moveTo>
                  <a:cubicBezTo>
                    <a:pt x="740" y="263"/>
                    <a:pt x="628" y="149"/>
                    <a:pt x="470" y="149"/>
                  </a:cubicBezTo>
                  <a:cubicBezTo>
                    <a:pt x="310" y="149"/>
                    <a:pt x="185" y="285"/>
                    <a:pt x="174" y="415"/>
                  </a:cubicBezTo>
                  <a:lnTo>
                    <a:pt x="754" y="4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9" name="Freeform 16"/>
            <p:cNvSpPr>
              <a:spLocks/>
            </p:cNvSpPr>
            <p:nvPr userDrawn="1"/>
          </p:nvSpPr>
          <p:spPr bwMode="auto">
            <a:xfrm>
              <a:off x="1121" y="481"/>
              <a:ext cx="40" cy="79"/>
            </a:xfrm>
            <a:custGeom>
              <a:avLst/>
              <a:gdLst>
                <a:gd name="T0" fmla="*/ 501 w 501"/>
                <a:gd name="T1" fmla="*/ 174 h 976"/>
                <a:gd name="T2" fmla="*/ 454 w 501"/>
                <a:gd name="T3" fmla="*/ 170 h 976"/>
                <a:gd name="T4" fmla="*/ 167 w 501"/>
                <a:gd name="T5" fmla="*/ 520 h 976"/>
                <a:gd name="T6" fmla="*/ 167 w 501"/>
                <a:gd name="T7" fmla="*/ 976 h 976"/>
                <a:gd name="T8" fmla="*/ 0 w 501"/>
                <a:gd name="T9" fmla="*/ 976 h 976"/>
                <a:gd name="T10" fmla="*/ 0 w 501"/>
                <a:gd name="T11" fmla="*/ 16 h 976"/>
                <a:gd name="T12" fmla="*/ 165 w 501"/>
                <a:gd name="T13" fmla="*/ 16 h 976"/>
                <a:gd name="T14" fmla="*/ 165 w 501"/>
                <a:gd name="T15" fmla="*/ 186 h 976"/>
                <a:gd name="T16" fmla="*/ 460 w 501"/>
                <a:gd name="T17" fmla="*/ 0 h 976"/>
                <a:gd name="T18" fmla="*/ 501 w 501"/>
                <a:gd name="T19" fmla="*/ 4 h 976"/>
                <a:gd name="T20" fmla="*/ 501 w 501"/>
                <a:gd name="T21" fmla="*/ 174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1" h="976">
                  <a:moveTo>
                    <a:pt x="501" y="174"/>
                  </a:moveTo>
                  <a:cubicBezTo>
                    <a:pt x="501" y="174"/>
                    <a:pt x="483" y="170"/>
                    <a:pt x="454" y="170"/>
                  </a:cubicBezTo>
                  <a:cubicBezTo>
                    <a:pt x="276" y="170"/>
                    <a:pt x="167" y="312"/>
                    <a:pt x="167" y="520"/>
                  </a:cubicBezTo>
                  <a:cubicBezTo>
                    <a:pt x="167" y="976"/>
                    <a:pt x="167" y="976"/>
                    <a:pt x="167" y="976"/>
                  </a:cubicBezTo>
                  <a:cubicBezTo>
                    <a:pt x="0" y="976"/>
                    <a:pt x="0" y="976"/>
                    <a:pt x="0" y="97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65" y="16"/>
                    <a:pt x="165" y="16"/>
                    <a:pt x="165" y="16"/>
                  </a:cubicBezTo>
                  <a:cubicBezTo>
                    <a:pt x="165" y="186"/>
                    <a:pt x="165" y="186"/>
                    <a:pt x="165" y="186"/>
                  </a:cubicBezTo>
                  <a:cubicBezTo>
                    <a:pt x="209" y="75"/>
                    <a:pt x="333" y="0"/>
                    <a:pt x="460" y="0"/>
                  </a:cubicBezTo>
                  <a:cubicBezTo>
                    <a:pt x="483" y="0"/>
                    <a:pt x="501" y="4"/>
                    <a:pt x="501" y="4"/>
                  </a:cubicBezTo>
                  <a:lnTo>
                    <a:pt x="501" y="17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0" name="Freeform 17"/>
            <p:cNvSpPr>
              <a:spLocks/>
            </p:cNvSpPr>
            <p:nvPr userDrawn="1"/>
          </p:nvSpPr>
          <p:spPr bwMode="auto">
            <a:xfrm>
              <a:off x="1166" y="483"/>
              <a:ext cx="76" cy="112"/>
            </a:xfrm>
            <a:custGeom>
              <a:avLst/>
              <a:gdLst>
                <a:gd name="T0" fmla="*/ 480 w 942"/>
                <a:gd name="T1" fmla="*/ 1106 h 1394"/>
                <a:gd name="T2" fmla="*/ 164 w 942"/>
                <a:gd name="T3" fmla="*/ 1394 h 1394"/>
                <a:gd name="T4" fmla="*/ 59 w 942"/>
                <a:gd name="T5" fmla="*/ 1374 h 1394"/>
                <a:gd name="T6" fmla="*/ 59 w 942"/>
                <a:gd name="T7" fmla="*/ 1224 h 1394"/>
                <a:gd name="T8" fmla="*/ 150 w 942"/>
                <a:gd name="T9" fmla="*/ 1240 h 1394"/>
                <a:gd name="T10" fmla="*/ 324 w 942"/>
                <a:gd name="T11" fmla="*/ 1072 h 1394"/>
                <a:gd name="T12" fmla="*/ 381 w 942"/>
                <a:gd name="T13" fmla="*/ 934 h 1394"/>
                <a:gd name="T14" fmla="*/ 0 w 942"/>
                <a:gd name="T15" fmla="*/ 0 h 1394"/>
                <a:gd name="T16" fmla="*/ 182 w 942"/>
                <a:gd name="T17" fmla="*/ 0 h 1394"/>
                <a:gd name="T18" fmla="*/ 470 w 942"/>
                <a:gd name="T19" fmla="*/ 741 h 1394"/>
                <a:gd name="T20" fmla="*/ 766 w 942"/>
                <a:gd name="T21" fmla="*/ 0 h 1394"/>
                <a:gd name="T22" fmla="*/ 942 w 942"/>
                <a:gd name="T23" fmla="*/ 0 h 1394"/>
                <a:gd name="T24" fmla="*/ 480 w 942"/>
                <a:gd name="T25" fmla="*/ 1106 h 1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42" h="1394">
                  <a:moveTo>
                    <a:pt x="480" y="1106"/>
                  </a:moveTo>
                  <a:cubicBezTo>
                    <a:pt x="393" y="1313"/>
                    <a:pt x="308" y="1394"/>
                    <a:pt x="164" y="1394"/>
                  </a:cubicBezTo>
                  <a:cubicBezTo>
                    <a:pt x="123" y="1394"/>
                    <a:pt x="87" y="1386"/>
                    <a:pt x="59" y="1374"/>
                  </a:cubicBezTo>
                  <a:cubicBezTo>
                    <a:pt x="59" y="1224"/>
                    <a:pt x="59" y="1224"/>
                    <a:pt x="59" y="1224"/>
                  </a:cubicBezTo>
                  <a:cubicBezTo>
                    <a:pt x="81" y="1232"/>
                    <a:pt x="115" y="1240"/>
                    <a:pt x="150" y="1240"/>
                  </a:cubicBezTo>
                  <a:cubicBezTo>
                    <a:pt x="227" y="1240"/>
                    <a:pt x="273" y="1195"/>
                    <a:pt x="324" y="1072"/>
                  </a:cubicBezTo>
                  <a:cubicBezTo>
                    <a:pt x="381" y="934"/>
                    <a:pt x="381" y="934"/>
                    <a:pt x="381" y="9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470" y="741"/>
                    <a:pt x="470" y="741"/>
                    <a:pt x="470" y="741"/>
                  </a:cubicBezTo>
                  <a:cubicBezTo>
                    <a:pt x="766" y="0"/>
                    <a:pt x="766" y="0"/>
                    <a:pt x="766" y="0"/>
                  </a:cubicBezTo>
                  <a:cubicBezTo>
                    <a:pt x="942" y="0"/>
                    <a:pt x="942" y="0"/>
                    <a:pt x="942" y="0"/>
                  </a:cubicBezTo>
                  <a:lnTo>
                    <a:pt x="480" y="110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1" name="Rectangle 18"/>
            <p:cNvSpPr>
              <a:spLocks noChangeArrowheads="1"/>
            </p:cNvSpPr>
            <p:nvPr userDrawn="1"/>
          </p:nvSpPr>
          <p:spPr bwMode="auto">
            <a:xfrm>
              <a:off x="1291" y="260"/>
              <a:ext cx="38" cy="15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2" name="Freeform 19"/>
            <p:cNvSpPr>
              <a:spLocks/>
            </p:cNvSpPr>
            <p:nvPr userDrawn="1"/>
          </p:nvSpPr>
          <p:spPr bwMode="auto">
            <a:xfrm>
              <a:off x="1622" y="260"/>
              <a:ext cx="104" cy="157"/>
            </a:xfrm>
            <a:custGeom>
              <a:avLst/>
              <a:gdLst>
                <a:gd name="T0" fmla="*/ 468 w 1285"/>
                <a:gd name="T1" fmla="*/ 1139 h 1939"/>
                <a:gd name="T2" fmla="*/ 1132 w 1285"/>
                <a:gd name="T3" fmla="*/ 1139 h 1939"/>
                <a:gd name="T4" fmla="*/ 1132 w 1285"/>
                <a:gd name="T5" fmla="*/ 736 h 1939"/>
                <a:gd name="T6" fmla="*/ 468 w 1285"/>
                <a:gd name="T7" fmla="*/ 736 h 1939"/>
                <a:gd name="T8" fmla="*/ 468 w 1285"/>
                <a:gd name="T9" fmla="*/ 421 h 1939"/>
                <a:gd name="T10" fmla="*/ 1268 w 1285"/>
                <a:gd name="T11" fmla="*/ 421 h 1939"/>
                <a:gd name="T12" fmla="*/ 1268 w 1285"/>
                <a:gd name="T13" fmla="*/ 1 h 1939"/>
                <a:gd name="T14" fmla="*/ 0 w 1285"/>
                <a:gd name="T15" fmla="*/ 0 h 1939"/>
                <a:gd name="T16" fmla="*/ 0 w 1285"/>
                <a:gd name="T17" fmla="*/ 1939 h 1939"/>
                <a:gd name="T18" fmla="*/ 1285 w 1285"/>
                <a:gd name="T19" fmla="*/ 1939 h 1939"/>
                <a:gd name="T20" fmla="*/ 1285 w 1285"/>
                <a:gd name="T21" fmla="*/ 1519 h 1939"/>
                <a:gd name="T22" fmla="*/ 468 w 1285"/>
                <a:gd name="T23" fmla="*/ 1519 h 1939"/>
                <a:gd name="T24" fmla="*/ 468 w 1285"/>
                <a:gd name="T25" fmla="*/ 1139 h 1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85" h="1939">
                  <a:moveTo>
                    <a:pt x="468" y="1139"/>
                  </a:moveTo>
                  <a:cubicBezTo>
                    <a:pt x="1132" y="1139"/>
                    <a:pt x="1132" y="1139"/>
                    <a:pt x="1132" y="1139"/>
                  </a:cubicBezTo>
                  <a:cubicBezTo>
                    <a:pt x="1132" y="736"/>
                    <a:pt x="1132" y="736"/>
                    <a:pt x="1132" y="736"/>
                  </a:cubicBezTo>
                  <a:cubicBezTo>
                    <a:pt x="468" y="736"/>
                    <a:pt x="468" y="736"/>
                    <a:pt x="468" y="736"/>
                  </a:cubicBezTo>
                  <a:cubicBezTo>
                    <a:pt x="468" y="421"/>
                    <a:pt x="468" y="421"/>
                    <a:pt x="468" y="421"/>
                  </a:cubicBezTo>
                  <a:cubicBezTo>
                    <a:pt x="1268" y="421"/>
                    <a:pt x="1268" y="421"/>
                    <a:pt x="1268" y="421"/>
                  </a:cubicBezTo>
                  <a:cubicBezTo>
                    <a:pt x="1268" y="1"/>
                    <a:pt x="1268" y="1"/>
                    <a:pt x="1268" y="1"/>
                  </a:cubicBezTo>
                  <a:cubicBezTo>
                    <a:pt x="1147" y="1"/>
                    <a:pt x="0" y="0"/>
                    <a:pt x="0" y="0"/>
                  </a:cubicBezTo>
                  <a:cubicBezTo>
                    <a:pt x="0" y="1939"/>
                    <a:pt x="0" y="1939"/>
                    <a:pt x="0" y="1939"/>
                  </a:cubicBezTo>
                  <a:cubicBezTo>
                    <a:pt x="1285" y="1939"/>
                    <a:pt x="1285" y="1939"/>
                    <a:pt x="1285" y="1939"/>
                  </a:cubicBezTo>
                  <a:cubicBezTo>
                    <a:pt x="1285" y="1519"/>
                    <a:pt x="1285" y="1519"/>
                    <a:pt x="1285" y="1519"/>
                  </a:cubicBezTo>
                  <a:cubicBezTo>
                    <a:pt x="468" y="1519"/>
                    <a:pt x="468" y="1519"/>
                    <a:pt x="468" y="1519"/>
                  </a:cubicBezTo>
                  <a:lnTo>
                    <a:pt x="468" y="113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3" name="Freeform 20"/>
            <p:cNvSpPr>
              <a:spLocks/>
            </p:cNvSpPr>
            <p:nvPr userDrawn="1"/>
          </p:nvSpPr>
          <p:spPr bwMode="auto">
            <a:xfrm>
              <a:off x="1505" y="260"/>
              <a:ext cx="104" cy="157"/>
            </a:xfrm>
            <a:custGeom>
              <a:avLst/>
              <a:gdLst>
                <a:gd name="T0" fmla="*/ 468 w 1285"/>
                <a:gd name="T1" fmla="*/ 1 h 1940"/>
                <a:gd name="T2" fmla="*/ 0 w 1285"/>
                <a:gd name="T3" fmla="*/ 1 h 1940"/>
                <a:gd name="T4" fmla="*/ 0 w 1285"/>
                <a:gd name="T5" fmla="*/ 1940 h 1940"/>
                <a:gd name="T6" fmla="*/ 1285 w 1285"/>
                <a:gd name="T7" fmla="*/ 1940 h 1940"/>
                <a:gd name="T8" fmla="*/ 1285 w 1285"/>
                <a:gd name="T9" fmla="*/ 1520 h 1940"/>
                <a:gd name="T10" fmla="*/ 468 w 1285"/>
                <a:gd name="T11" fmla="*/ 1520 h 1940"/>
                <a:gd name="T12" fmla="*/ 468 w 1285"/>
                <a:gd name="T13" fmla="*/ 1 h 1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85" h="1940">
                  <a:moveTo>
                    <a:pt x="468" y="1"/>
                  </a:moveTo>
                  <a:cubicBezTo>
                    <a:pt x="224" y="0"/>
                    <a:pt x="0" y="1"/>
                    <a:pt x="0" y="1"/>
                  </a:cubicBezTo>
                  <a:cubicBezTo>
                    <a:pt x="0" y="1940"/>
                    <a:pt x="0" y="1940"/>
                    <a:pt x="0" y="1940"/>
                  </a:cubicBezTo>
                  <a:cubicBezTo>
                    <a:pt x="1285" y="1940"/>
                    <a:pt x="1285" y="1940"/>
                    <a:pt x="1285" y="1940"/>
                  </a:cubicBezTo>
                  <a:cubicBezTo>
                    <a:pt x="1285" y="1520"/>
                    <a:pt x="1285" y="1520"/>
                    <a:pt x="1285" y="1520"/>
                  </a:cubicBezTo>
                  <a:cubicBezTo>
                    <a:pt x="468" y="1520"/>
                    <a:pt x="468" y="1520"/>
                    <a:pt x="468" y="1520"/>
                  </a:cubicBezTo>
                  <a:lnTo>
                    <a:pt x="468" y="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4" name="Freeform 21"/>
            <p:cNvSpPr>
              <a:spLocks/>
            </p:cNvSpPr>
            <p:nvPr userDrawn="1"/>
          </p:nvSpPr>
          <p:spPr bwMode="auto">
            <a:xfrm>
              <a:off x="926" y="260"/>
              <a:ext cx="211" cy="164"/>
            </a:xfrm>
            <a:custGeom>
              <a:avLst/>
              <a:gdLst>
                <a:gd name="T0" fmla="*/ 1774 w 2629"/>
                <a:gd name="T1" fmla="*/ 981 h 2038"/>
                <a:gd name="T2" fmla="*/ 1321 w 2629"/>
                <a:gd name="T3" fmla="*/ 233 h 2038"/>
                <a:gd name="T4" fmla="*/ 865 w 2629"/>
                <a:gd name="T5" fmla="*/ 979 h 2038"/>
                <a:gd name="T6" fmla="*/ 481 w 2629"/>
                <a:gd name="T7" fmla="*/ 0 h 2038"/>
                <a:gd name="T8" fmla="*/ 0 w 2629"/>
                <a:gd name="T9" fmla="*/ 0 h 2038"/>
                <a:gd name="T10" fmla="*/ 763 w 2629"/>
                <a:gd name="T11" fmla="*/ 2013 h 2038"/>
                <a:gd name="T12" fmla="*/ 815 w 2629"/>
                <a:gd name="T13" fmla="*/ 2017 h 2038"/>
                <a:gd name="T14" fmla="*/ 1315 w 2629"/>
                <a:gd name="T15" fmla="*/ 1141 h 2038"/>
                <a:gd name="T16" fmla="*/ 1814 w 2629"/>
                <a:gd name="T17" fmla="*/ 2017 h 2038"/>
                <a:gd name="T18" fmla="*/ 1867 w 2629"/>
                <a:gd name="T19" fmla="*/ 2013 h 2038"/>
                <a:gd name="T20" fmla="*/ 2629 w 2629"/>
                <a:gd name="T21" fmla="*/ 0 h 2038"/>
                <a:gd name="T22" fmla="*/ 2156 w 2629"/>
                <a:gd name="T23" fmla="*/ 0 h 2038"/>
                <a:gd name="T24" fmla="*/ 1774 w 2629"/>
                <a:gd name="T25" fmla="*/ 981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29" h="2038">
                  <a:moveTo>
                    <a:pt x="1774" y="981"/>
                  </a:moveTo>
                  <a:cubicBezTo>
                    <a:pt x="1321" y="233"/>
                    <a:pt x="1321" y="233"/>
                    <a:pt x="1321" y="233"/>
                  </a:cubicBezTo>
                  <a:cubicBezTo>
                    <a:pt x="865" y="979"/>
                    <a:pt x="865" y="979"/>
                    <a:pt x="865" y="979"/>
                  </a:cubicBezTo>
                  <a:cubicBezTo>
                    <a:pt x="481" y="0"/>
                    <a:pt x="481" y="0"/>
                    <a:pt x="48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63" y="2013"/>
                    <a:pt x="763" y="2013"/>
                    <a:pt x="763" y="2013"/>
                  </a:cubicBezTo>
                  <a:cubicBezTo>
                    <a:pt x="772" y="2036"/>
                    <a:pt x="803" y="2038"/>
                    <a:pt x="815" y="2017"/>
                  </a:cubicBezTo>
                  <a:cubicBezTo>
                    <a:pt x="1315" y="1141"/>
                    <a:pt x="1315" y="1141"/>
                    <a:pt x="1315" y="1141"/>
                  </a:cubicBezTo>
                  <a:cubicBezTo>
                    <a:pt x="1814" y="2017"/>
                    <a:pt x="1814" y="2017"/>
                    <a:pt x="1814" y="2017"/>
                  </a:cubicBezTo>
                  <a:cubicBezTo>
                    <a:pt x="1827" y="2038"/>
                    <a:pt x="1858" y="2036"/>
                    <a:pt x="1867" y="2013"/>
                  </a:cubicBezTo>
                  <a:cubicBezTo>
                    <a:pt x="2629" y="0"/>
                    <a:pt x="2629" y="0"/>
                    <a:pt x="2629" y="0"/>
                  </a:cubicBezTo>
                  <a:cubicBezTo>
                    <a:pt x="2156" y="0"/>
                    <a:pt x="2156" y="0"/>
                    <a:pt x="2156" y="0"/>
                  </a:cubicBezTo>
                  <a:lnTo>
                    <a:pt x="1774" y="98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5" name="Freeform 22"/>
            <p:cNvSpPr>
              <a:spLocks/>
            </p:cNvSpPr>
            <p:nvPr userDrawn="1"/>
          </p:nvSpPr>
          <p:spPr bwMode="auto">
            <a:xfrm>
              <a:off x="1341" y="258"/>
              <a:ext cx="147" cy="161"/>
            </a:xfrm>
            <a:custGeom>
              <a:avLst/>
              <a:gdLst>
                <a:gd name="T0" fmla="*/ 942 w 1816"/>
                <a:gd name="T1" fmla="*/ 1286 h 2008"/>
                <a:gd name="T2" fmla="*/ 1323 w 1816"/>
                <a:gd name="T3" fmla="*/ 1286 h 2008"/>
                <a:gd name="T4" fmla="*/ 1323 w 1816"/>
                <a:gd name="T5" fmla="*/ 1543 h 2008"/>
                <a:gd name="T6" fmla="*/ 1049 w 1816"/>
                <a:gd name="T7" fmla="*/ 1595 h 2008"/>
                <a:gd name="T8" fmla="*/ 491 w 1816"/>
                <a:gd name="T9" fmla="*/ 1024 h 2008"/>
                <a:gd name="T10" fmla="*/ 1049 w 1816"/>
                <a:gd name="T11" fmla="*/ 416 h 2008"/>
                <a:gd name="T12" fmla="*/ 1469 w 1816"/>
                <a:gd name="T13" fmla="*/ 576 h 2008"/>
                <a:gd name="T14" fmla="*/ 1726 w 1816"/>
                <a:gd name="T15" fmla="*/ 326 h 2008"/>
                <a:gd name="T16" fmla="*/ 1726 w 1816"/>
                <a:gd name="T17" fmla="*/ 326 h 2008"/>
                <a:gd name="T18" fmla="*/ 1781 w 1816"/>
                <a:gd name="T19" fmla="*/ 273 h 2008"/>
                <a:gd name="T20" fmla="*/ 1023 w 1816"/>
                <a:gd name="T21" fmla="*/ 0 h 2008"/>
                <a:gd name="T22" fmla="*/ 0 w 1816"/>
                <a:gd name="T23" fmla="*/ 1023 h 2008"/>
                <a:gd name="T24" fmla="*/ 1028 w 1816"/>
                <a:gd name="T25" fmla="*/ 2008 h 2008"/>
                <a:gd name="T26" fmla="*/ 1816 w 1816"/>
                <a:gd name="T27" fmla="*/ 1735 h 2008"/>
                <a:gd name="T28" fmla="*/ 1815 w 1816"/>
                <a:gd name="T29" fmla="*/ 1734 h 2008"/>
                <a:gd name="T30" fmla="*/ 1816 w 1816"/>
                <a:gd name="T31" fmla="*/ 1734 h 2008"/>
                <a:gd name="T32" fmla="*/ 1816 w 1816"/>
                <a:gd name="T33" fmla="*/ 904 h 2008"/>
                <a:gd name="T34" fmla="*/ 942 w 1816"/>
                <a:gd name="T35" fmla="*/ 904 h 2008"/>
                <a:gd name="T36" fmla="*/ 942 w 1816"/>
                <a:gd name="T37" fmla="*/ 1286 h 2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16" h="2008">
                  <a:moveTo>
                    <a:pt x="942" y="1286"/>
                  </a:moveTo>
                  <a:cubicBezTo>
                    <a:pt x="1323" y="1286"/>
                    <a:pt x="1323" y="1286"/>
                    <a:pt x="1323" y="1286"/>
                  </a:cubicBezTo>
                  <a:cubicBezTo>
                    <a:pt x="1323" y="1543"/>
                    <a:pt x="1323" y="1543"/>
                    <a:pt x="1323" y="1543"/>
                  </a:cubicBezTo>
                  <a:cubicBezTo>
                    <a:pt x="1234" y="1582"/>
                    <a:pt x="1154" y="1595"/>
                    <a:pt x="1049" y="1595"/>
                  </a:cubicBezTo>
                  <a:cubicBezTo>
                    <a:pt x="738" y="1595"/>
                    <a:pt x="491" y="1373"/>
                    <a:pt x="491" y="1024"/>
                  </a:cubicBezTo>
                  <a:cubicBezTo>
                    <a:pt x="491" y="652"/>
                    <a:pt x="741" y="416"/>
                    <a:pt x="1049" y="416"/>
                  </a:cubicBezTo>
                  <a:cubicBezTo>
                    <a:pt x="1209" y="416"/>
                    <a:pt x="1353" y="470"/>
                    <a:pt x="1469" y="576"/>
                  </a:cubicBezTo>
                  <a:cubicBezTo>
                    <a:pt x="1726" y="326"/>
                    <a:pt x="1726" y="326"/>
                    <a:pt x="1726" y="326"/>
                  </a:cubicBezTo>
                  <a:cubicBezTo>
                    <a:pt x="1726" y="326"/>
                    <a:pt x="1726" y="326"/>
                    <a:pt x="1726" y="326"/>
                  </a:cubicBezTo>
                  <a:cubicBezTo>
                    <a:pt x="1781" y="273"/>
                    <a:pt x="1781" y="273"/>
                    <a:pt x="1781" y="273"/>
                  </a:cubicBezTo>
                  <a:cubicBezTo>
                    <a:pt x="1586" y="86"/>
                    <a:pt x="1359" y="0"/>
                    <a:pt x="1023" y="0"/>
                  </a:cubicBezTo>
                  <a:cubicBezTo>
                    <a:pt x="439" y="0"/>
                    <a:pt x="0" y="442"/>
                    <a:pt x="0" y="1023"/>
                  </a:cubicBezTo>
                  <a:cubicBezTo>
                    <a:pt x="0" y="1606"/>
                    <a:pt x="432" y="2008"/>
                    <a:pt x="1028" y="2008"/>
                  </a:cubicBezTo>
                  <a:cubicBezTo>
                    <a:pt x="1382" y="2008"/>
                    <a:pt x="1612" y="1928"/>
                    <a:pt x="1816" y="1735"/>
                  </a:cubicBezTo>
                  <a:cubicBezTo>
                    <a:pt x="1815" y="1734"/>
                    <a:pt x="1815" y="1734"/>
                    <a:pt x="1815" y="1734"/>
                  </a:cubicBezTo>
                  <a:cubicBezTo>
                    <a:pt x="1816" y="1734"/>
                    <a:pt x="1816" y="1734"/>
                    <a:pt x="1816" y="1734"/>
                  </a:cubicBezTo>
                  <a:cubicBezTo>
                    <a:pt x="1816" y="904"/>
                    <a:pt x="1816" y="904"/>
                    <a:pt x="1816" y="904"/>
                  </a:cubicBezTo>
                  <a:cubicBezTo>
                    <a:pt x="942" y="904"/>
                    <a:pt x="942" y="904"/>
                    <a:pt x="942" y="904"/>
                  </a:cubicBezTo>
                  <a:lnTo>
                    <a:pt x="942" y="1286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6" name="Freeform 23"/>
            <p:cNvSpPr>
              <a:spLocks/>
            </p:cNvSpPr>
            <p:nvPr userDrawn="1"/>
          </p:nvSpPr>
          <p:spPr bwMode="auto">
            <a:xfrm>
              <a:off x="1728" y="260"/>
              <a:ext cx="143" cy="157"/>
            </a:xfrm>
            <a:custGeom>
              <a:avLst/>
              <a:gdLst>
                <a:gd name="T0" fmla="*/ 99 w 143"/>
                <a:gd name="T1" fmla="*/ 0 h 157"/>
                <a:gd name="T2" fmla="*/ 72 w 143"/>
                <a:gd name="T3" fmla="*/ 50 h 157"/>
                <a:gd name="T4" fmla="*/ 44 w 143"/>
                <a:gd name="T5" fmla="*/ 0 h 157"/>
                <a:gd name="T6" fmla="*/ 0 w 143"/>
                <a:gd name="T7" fmla="*/ 0 h 157"/>
                <a:gd name="T8" fmla="*/ 51 w 143"/>
                <a:gd name="T9" fmla="*/ 88 h 157"/>
                <a:gd name="T10" fmla="*/ 51 w 143"/>
                <a:gd name="T11" fmla="*/ 157 h 157"/>
                <a:gd name="T12" fmla="*/ 72 w 143"/>
                <a:gd name="T13" fmla="*/ 157 h 157"/>
                <a:gd name="T14" fmla="*/ 93 w 143"/>
                <a:gd name="T15" fmla="*/ 157 h 157"/>
                <a:gd name="T16" fmla="*/ 93 w 143"/>
                <a:gd name="T17" fmla="*/ 88 h 157"/>
                <a:gd name="T18" fmla="*/ 143 w 143"/>
                <a:gd name="T19" fmla="*/ 0 h 157"/>
                <a:gd name="T20" fmla="*/ 99 w 143"/>
                <a:gd name="T21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3" h="157">
                  <a:moveTo>
                    <a:pt x="99" y="0"/>
                  </a:moveTo>
                  <a:lnTo>
                    <a:pt x="72" y="50"/>
                  </a:lnTo>
                  <a:lnTo>
                    <a:pt x="44" y="0"/>
                  </a:lnTo>
                  <a:lnTo>
                    <a:pt x="0" y="0"/>
                  </a:lnTo>
                  <a:lnTo>
                    <a:pt x="51" y="88"/>
                  </a:lnTo>
                  <a:lnTo>
                    <a:pt x="51" y="157"/>
                  </a:lnTo>
                  <a:lnTo>
                    <a:pt x="72" y="157"/>
                  </a:lnTo>
                  <a:lnTo>
                    <a:pt x="93" y="157"/>
                  </a:lnTo>
                  <a:lnTo>
                    <a:pt x="93" y="88"/>
                  </a:lnTo>
                  <a:lnTo>
                    <a:pt x="143" y="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7" name="Freeform 24"/>
            <p:cNvSpPr>
              <a:spLocks noEditPoints="1"/>
            </p:cNvSpPr>
            <p:nvPr userDrawn="1"/>
          </p:nvSpPr>
          <p:spPr bwMode="auto">
            <a:xfrm>
              <a:off x="1144" y="260"/>
              <a:ext cx="133" cy="157"/>
            </a:xfrm>
            <a:custGeom>
              <a:avLst/>
              <a:gdLst>
                <a:gd name="T0" fmla="*/ 1156 w 1651"/>
                <a:gd name="T1" fmla="*/ 1021 h 1939"/>
                <a:gd name="T2" fmla="*/ 1058 w 1651"/>
                <a:gd name="T3" fmla="*/ 32 h 1939"/>
                <a:gd name="T4" fmla="*/ 844 w 1651"/>
                <a:gd name="T5" fmla="*/ 0 h 1939"/>
                <a:gd name="T6" fmla="*/ 0 w 1651"/>
                <a:gd name="T7" fmla="*/ 0 h 1939"/>
                <a:gd name="T8" fmla="*/ 1 w 1651"/>
                <a:gd name="T9" fmla="*/ 1939 h 1939"/>
                <a:gd name="T10" fmla="*/ 477 w 1651"/>
                <a:gd name="T11" fmla="*/ 1939 h 1939"/>
                <a:gd name="T12" fmla="*/ 477 w 1651"/>
                <a:gd name="T13" fmla="*/ 1261 h 1939"/>
                <a:gd name="T14" fmla="*/ 1049 w 1651"/>
                <a:gd name="T15" fmla="*/ 1761 h 1939"/>
                <a:gd name="T16" fmla="*/ 1091 w 1651"/>
                <a:gd name="T17" fmla="*/ 1939 h 1939"/>
                <a:gd name="T18" fmla="*/ 1651 w 1651"/>
                <a:gd name="T19" fmla="*/ 1939 h 1939"/>
                <a:gd name="T20" fmla="*/ 1558 w 1651"/>
                <a:gd name="T21" fmla="*/ 1677 h 1939"/>
                <a:gd name="T22" fmla="*/ 1156 w 1651"/>
                <a:gd name="T23" fmla="*/ 1021 h 1939"/>
                <a:gd name="T24" fmla="*/ 974 w 1651"/>
                <a:gd name="T25" fmla="*/ 673 h 1939"/>
                <a:gd name="T26" fmla="*/ 815 w 1651"/>
                <a:gd name="T27" fmla="*/ 805 h 1939"/>
                <a:gd name="T28" fmla="*/ 682 w 1651"/>
                <a:gd name="T29" fmla="*/ 819 h 1939"/>
                <a:gd name="T30" fmla="*/ 477 w 1651"/>
                <a:gd name="T31" fmla="*/ 820 h 1939"/>
                <a:gd name="T32" fmla="*/ 477 w 1651"/>
                <a:gd name="T33" fmla="*/ 679 h 1939"/>
                <a:gd name="T34" fmla="*/ 477 w 1651"/>
                <a:gd name="T35" fmla="*/ 368 h 1939"/>
                <a:gd name="T36" fmla="*/ 477 w 1651"/>
                <a:gd name="T37" fmla="*/ 359 h 1939"/>
                <a:gd name="T38" fmla="*/ 819 w 1651"/>
                <a:gd name="T39" fmla="*/ 374 h 1939"/>
                <a:gd name="T40" fmla="*/ 990 w 1651"/>
                <a:gd name="T41" fmla="*/ 590 h 1939"/>
                <a:gd name="T42" fmla="*/ 974 w 1651"/>
                <a:gd name="T43" fmla="*/ 673 h 1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51" h="1939">
                  <a:moveTo>
                    <a:pt x="1156" y="1021"/>
                  </a:moveTo>
                  <a:cubicBezTo>
                    <a:pt x="1593" y="822"/>
                    <a:pt x="1524" y="133"/>
                    <a:pt x="1058" y="32"/>
                  </a:cubicBezTo>
                  <a:cubicBezTo>
                    <a:pt x="994" y="14"/>
                    <a:pt x="923" y="2"/>
                    <a:pt x="84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939"/>
                    <a:pt x="1" y="1939"/>
                    <a:pt x="1" y="1939"/>
                  </a:cubicBezTo>
                  <a:cubicBezTo>
                    <a:pt x="477" y="1939"/>
                    <a:pt x="477" y="1939"/>
                    <a:pt x="477" y="1939"/>
                  </a:cubicBezTo>
                  <a:cubicBezTo>
                    <a:pt x="477" y="1261"/>
                    <a:pt x="477" y="1261"/>
                    <a:pt x="477" y="1261"/>
                  </a:cubicBezTo>
                  <a:cubicBezTo>
                    <a:pt x="738" y="1259"/>
                    <a:pt x="898" y="1231"/>
                    <a:pt x="1049" y="1761"/>
                  </a:cubicBezTo>
                  <a:cubicBezTo>
                    <a:pt x="1091" y="1939"/>
                    <a:pt x="1091" y="1939"/>
                    <a:pt x="1091" y="1939"/>
                  </a:cubicBezTo>
                  <a:cubicBezTo>
                    <a:pt x="1651" y="1939"/>
                    <a:pt x="1651" y="1939"/>
                    <a:pt x="1651" y="1939"/>
                  </a:cubicBezTo>
                  <a:cubicBezTo>
                    <a:pt x="1558" y="1677"/>
                    <a:pt x="1558" y="1677"/>
                    <a:pt x="1558" y="1677"/>
                  </a:cubicBezTo>
                  <a:cubicBezTo>
                    <a:pt x="1432" y="1306"/>
                    <a:pt x="1316" y="1109"/>
                    <a:pt x="1156" y="1021"/>
                  </a:cubicBezTo>
                  <a:moveTo>
                    <a:pt x="974" y="673"/>
                  </a:moveTo>
                  <a:cubicBezTo>
                    <a:pt x="945" y="744"/>
                    <a:pt x="875" y="786"/>
                    <a:pt x="815" y="805"/>
                  </a:cubicBezTo>
                  <a:cubicBezTo>
                    <a:pt x="782" y="815"/>
                    <a:pt x="727" y="817"/>
                    <a:pt x="682" y="819"/>
                  </a:cubicBezTo>
                  <a:cubicBezTo>
                    <a:pt x="651" y="822"/>
                    <a:pt x="477" y="820"/>
                    <a:pt x="477" y="820"/>
                  </a:cubicBezTo>
                  <a:cubicBezTo>
                    <a:pt x="477" y="679"/>
                    <a:pt x="477" y="679"/>
                    <a:pt x="477" y="679"/>
                  </a:cubicBezTo>
                  <a:cubicBezTo>
                    <a:pt x="477" y="368"/>
                    <a:pt x="477" y="368"/>
                    <a:pt x="477" y="368"/>
                  </a:cubicBezTo>
                  <a:cubicBezTo>
                    <a:pt x="477" y="363"/>
                    <a:pt x="477" y="360"/>
                    <a:pt x="477" y="359"/>
                  </a:cubicBezTo>
                  <a:cubicBezTo>
                    <a:pt x="526" y="355"/>
                    <a:pt x="753" y="357"/>
                    <a:pt x="819" y="374"/>
                  </a:cubicBezTo>
                  <a:cubicBezTo>
                    <a:pt x="911" y="398"/>
                    <a:pt x="990" y="473"/>
                    <a:pt x="990" y="590"/>
                  </a:cubicBezTo>
                  <a:cubicBezTo>
                    <a:pt x="990" y="627"/>
                    <a:pt x="983" y="650"/>
                    <a:pt x="974" y="67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8" name="Freeform 25"/>
            <p:cNvSpPr>
              <a:spLocks noEditPoints="1"/>
            </p:cNvSpPr>
            <p:nvPr userDrawn="1"/>
          </p:nvSpPr>
          <p:spPr bwMode="auto">
            <a:xfrm>
              <a:off x="289" y="257"/>
              <a:ext cx="439" cy="160"/>
            </a:xfrm>
            <a:custGeom>
              <a:avLst/>
              <a:gdLst>
                <a:gd name="T0" fmla="*/ 2809 w 5459"/>
                <a:gd name="T1" fmla="*/ 0 h 1981"/>
                <a:gd name="T2" fmla="*/ 2732 w 5459"/>
                <a:gd name="T3" fmla="*/ 62 h 1981"/>
                <a:gd name="T4" fmla="*/ 1909 w 5459"/>
                <a:gd name="T5" fmla="*/ 1980 h 1981"/>
                <a:gd name="T6" fmla="*/ 2333 w 5459"/>
                <a:gd name="T7" fmla="*/ 1980 h 1981"/>
                <a:gd name="T8" fmla="*/ 2429 w 5459"/>
                <a:gd name="T9" fmla="*/ 1738 h 1981"/>
                <a:gd name="T10" fmla="*/ 3095 w 5459"/>
                <a:gd name="T11" fmla="*/ 1738 h 1981"/>
                <a:gd name="T12" fmla="*/ 3191 w 5459"/>
                <a:gd name="T13" fmla="*/ 1980 h 1981"/>
                <a:gd name="T14" fmla="*/ 3710 w 5459"/>
                <a:gd name="T15" fmla="*/ 1980 h 1981"/>
                <a:gd name="T16" fmla="*/ 2887 w 5459"/>
                <a:gd name="T17" fmla="*/ 62 h 1981"/>
                <a:gd name="T18" fmla="*/ 2809 w 5459"/>
                <a:gd name="T19" fmla="*/ 0 h 1981"/>
                <a:gd name="T20" fmla="*/ 2557 w 5459"/>
                <a:gd name="T21" fmla="*/ 1413 h 1981"/>
                <a:gd name="T22" fmla="*/ 2762 w 5459"/>
                <a:gd name="T23" fmla="*/ 896 h 1981"/>
                <a:gd name="T24" fmla="*/ 2967 w 5459"/>
                <a:gd name="T25" fmla="*/ 1413 h 1981"/>
                <a:gd name="T26" fmla="*/ 2557 w 5459"/>
                <a:gd name="T27" fmla="*/ 1413 h 1981"/>
                <a:gd name="T28" fmla="*/ 1661 w 5459"/>
                <a:gd name="T29" fmla="*/ 71 h 1981"/>
                <a:gd name="T30" fmla="*/ 1746 w 5459"/>
                <a:gd name="T31" fmla="*/ 30 h 1981"/>
                <a:gd name="T32" fmla="*/ 1746 w 5459"/>
                <a:gd name="T33" fmla="*/ 1981 h 1981"/>
                <a:gd name="T34" fmla="*/ 1344 w 5459"/>
                <a:gd name="T35" fmla="*/ 1981 h 1981"/>
                <a:gd name="T36" fmla="*/ 1344 w 5459"/>
                <a:gd name="T37" fmla="*/ 1055 h 1981"/>
                <a:gd name="T38" fmla="*/ 873 w 5459"/>
                <a:gd name="T39" fmla="*/ 1535 h 1981"/>
                <a:gd name="T40" fmla="*/ 402 w 5459"/>
                <a:gd name="T41" fmla="*/ 1055 h 1981"/>
                <a:gd name="T42" fmla="*/ 402 w 5459"/>
                <a:gd name="T43" fmla="*/ 1981 h 1981"/>
                <a:gd name="T44" fmla="*/ 0 w 5459"/>
                <a:gd name="T45" fmla="*/ 1981 h 1981"/>
                <a:gd name="T46" fmla="*/ 0 w 5459"/>
                <a:gd name="T47" fmla="*/ 30 h 1981"/>
                <a:gd name="T48" fmla="*/ 85 w 5459"/>
                <a:gd name="T49" fmla="*/ 71 h 1981"/>
                <a:gd name="T50" fmla="*/ 873 w 5459"/>
                <a:gd name="T51" fmla="*/ 870 h 1981"/>
                <a:gd name="T52" fmla="*/ 1661 w 5459"/>
                <a:gd name="T53" fmla="*/ 71 h 1981"/>
                <a:gd name="T54" fmla="*/ 5016 w 5459"/>
                <a:gd name="T55" fmla="*/ 1067 h 1981"/>
                <a:gd name="T56" fmla="*/ 5265 w 5459"/>
                <a:gd name="T57" fmla="*/ 605 h 1981"/>
                <a:gd name="T58" fmla="*/ 4603 w 5459"/>
                <a:gd name="T59" fmla="*/ 37 h 1981"/>
                <a:gd name="T60" fmla="*/ 3884 w 5459"/>
                <a:gd name="T61" fmla="*/ 37 h 1981"/>
                <a:gd name="T62" fmla="*/ 3885 w 5459"/>
                <a:gd name="T63" fmla="*/ 1980 h 1981"/>
                <a:gd name="T64" fmla="*/ 4375 w 5459"/>
                <a:gd name="T65" fmla="*/ 1980 h 1981"/>
                <a:gd name="T66" fmla="*/ 4375 w 5459"/>
                <a:gd name="T67" fmla="*/ 1257 h 1981"/>
                <a:gd name="T68" fmla="*/ 4462 w 5459"/>
                <a:gd name="T69" fmla="*/ 1257 h 1981"/>
                <a:gd name="T70" fmla="*/ 4868 w 5459"/>
                <a:gd name="T71" fmla="*/ 1802 h 1981"/>
                <a:gd name="T72" fmla="*/ 4904 w 5459"/>
                <a:gd name="T73" fmla="*/ 1980 h 1981"/>
                <a:gd name="T74" fmla="*/ 5459 w 5459"/>
                <a:gd name="T75" fmla="*/ 1979 h 1981"/>
                <a:gd name="T76" fmla="*/ 5371 w 5459"/>
                <a:gd name="T77" fmla="*/ 1718 h 1981"/>
                <a:gd name="T78" fmla="*/ 5016 w 5459"/>
                <a:gd name="T79" fmla="*/ 1067 h 1981"/>
                <a:gd name="T80" fmla="*/ 4616 w 5459"/>
                <a:gd name="T81" fmla="*/ 883 h 1981"/>
                <a:gd name="T82" fmla="*/ 4412 w 5459"/>
                <a:gd name="T83" fmla="*/ 900 h 1981"/>
                <a:gd name="T84" fmla="*/ 4375 w 5459"/>
                <a:gd name="T85" fmla="*/ 900 h 1981"/>
                <a:gd name="T86" fmla="*/ 4375 w 5459"/>
                <a:gd name="T87" fmla="*/ 388 h 1981"/>
                <a:gd name="T88" fmla="*/ 4412 w 5459"/>
                <a:gd name="T89" fmla="*/ 388 h 1981"/>
                <a:gd name="T90" fmla="*/ 4617 w 5459"/>
                <a:gd name="T91" fmla="*/ 405 h 1981"/>
                <a:gd name="T92" fmla="*/ 4775 w 5459"/>
                <a:gd name="T93" fmla="*/ 644 h 1981"/>
                <a:gd name="T94" fmla="*/ 4616 w 5459"/>
                <a:gd name="T95" fmla="*/ 883 h 1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459" h="1981">
                  <a:moveTo>
                    <a:pt x="2809" y="0"/>
                  </a:moveTo>
                  <a:cubicBezTo>
                    <a:pt x="2767" y="0"/>
                    <a:pt x="2747" y="25"/>
                    <a:pt x="2732" y="62"/>
                  </a:cubicBezTo>
                  <a:cubicBezTo>
                    <a:pt x="2715" y="102"/>
                    <a:pt x="1909" y="1980"/>
                    <a:pt x="1909" y="1980"/>
                  </a:cubicBezTo>
                  <a:cubicBezTo>
                    <a:pt x="2333" y="1980"/>
                    <a:pt x="2333" y="1980"/>
                    <a:pt x="2333" y="1980"/>
                  </a:cubicBezTo>
                  <a:cubicBezTo>
                    <a:pt x="2429" y="1738"/>
                    <a:pt x="2429" y="1738"/>
                    <a:pt x="2429" y="1738"/>
                  </a:cubicBezTo>
                  <a:cubicBezTo>
                    <a:pt x="3095" y="1738"/>
                    <a:pt x="3095" y="1738"/>
                    <a:pt x="3095" y="1738"/>
                  </a:cubicBezTo>
                  <a:cubicBezTo>
                    <a:pt x="3191" y="1980"/>
                    <a:pt x="3191" y="1980"/>
                    <a:pt x="3191" y="1980"/>
                  </a:cubicBezTo>
                  <a:cubicBezTo>
                    <a:pt x="3710" y="1980"/>
                    <a:pt x="3710" y="1980"/>
                    <a:pt x="3710" y="1980"/>
                  </a:cubicBezTo>
                  <a:cubicBezTo>
                    <a:pt x="3710" y="1980"/>
                    <a:pt x="2904" y="102"/>
                    <a:pt x="2887" y="62"/>
                  </a:cubicBezTo>
                  <a:cubicBezTo>
                    <a:pt x="2872" y="25"/>
                    <a:pt x="2852" y="0"/>
                    <a:pt x="2809" y="0"/>
                  </a:cubicBezTo>
                  <a:moveTo>
                    <a:pt x="2557" y="1413"/>
                  </a:moveTo>
                  <a:cubicBezTo>
                    <a:pt x="2762" y="896"/>
                    <a:pt x="2762" y="896"/>
                    <a:pt x="2762" y="896"/>
                  </a:cubicBezTo>
                  <a:cubicBezTo>
                    <a:pt x="2967" y="1413"/>
                    <a:pt x="2967" y="1413"/>
                    <a:pt x="2967" y="1413"/>
                  </a:cubicBezTo>
                  <a:lnTo>
                    <a:pt x="2557" y="1413"/>
                  </a:lnTo>
                  <a:close/>
                  <a:moveTo>
                    <a:pt x="1661" y="71"/>
                  </a:moveTo>
                  <a:cubicBezTo>
                    <a:pt x="1684" y="47"/>
                    <a:pt x="1708" y="30"/>
                    <a:pt x="1746" y="30"/>
                  </a:cubicBezTo>
                  <a:cubicBezTo>
                    <a:pt x="1746" y="1981"/>
                    <a:pt x="1746" y="1981"/>
                    <a:pt x="1746" y="1981"/>
                  </a:cubicBezTo>
                  <a:cubicBezTo>
                    <a:pt x="1344" y="1981"/>
                    <a:pt x="1344" y="1981"/>
                    <a:pt x="1344" y="1981"/>
                  </a:cubicBezTo>
                  <a:cubicBezTo>
                    <a:pt x="1344" y="1055"/>
                    <a:pt x="1344" y="1055"/>
                    <a:pt x="1344" y="1055"/>
                  </a:cubicBezTo>
                  <a:cubicBezTo>
                    <a:pt x="873" y="1535"/>
                    <a:pt x="873" y="1535"/>
                    <a:pt x="873" y="1535"/>
                  </a:cubicBezTo>
                  <a:cubicBezTo>
                    <a:pt x="402" y="1055"/>
                    <a:pt x="402" y="1055"/>
                    <a:pt x="402" y="1055"/>
                  </a:cubicBezTo>
                  <a:cubicBezTo>
                    <a:pt x="402" y="1981"/>
                    <a:pt x="402" y="1981"/>
                    <a:pt x="402" y="1981"/>
                  </a:cubicBezTo>
                  <a:cubicBezTo>
                    <a:pt x="0" y="1981"/>
                    <a:pt x="0" y="1981"/>
                    <a:pt x="0" y="198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38" y="30"/>
                    <a:pt x="62" y="47"/>
                    <a:pt x="85" y="71"/>
                  </a:cubicBezTo>
                  <a:cubicBezTo>
                    <a:pt x="873" y="870"/>
                    <a:pt x="873" y="870"/>
                    <a:pt x="873" y="870"/>
                  </a:cubicBezTo>
                  <a:lnTo>
                    <a:pt x="1661" y="71"/>
                  </a:lnTo>
                  <a:close/>
                  <a:moveTo>
                    <a:pt x="5016" y="1067"/>
                  </a:moveTo>
                  <a:cubicBezTo>
                    <a:pt x="5173" y="984"/>
                    <a:pt x="5265" y="839"/>
                    <a:pt x="5265" y="605"/>
                  </a:cubicBezTo>
                  <a:cubicBezTo>
                    <a:pt x="5265" y="263"/>
                    <a:pt x="5045" y="37"/>
                    <a:pt x="4603" y="37"/>
                  </a:cubicBezTo>
                  <a:cubicBezTo>
                    <a:pt x="3884" y="37"/>
                    <a:pt x="3884" y="37"/>
                    <a:pt x="3884" y="37"/>
                  </a:cubicBezTo>
                  <a:cubicBezTo>
                    <a:pt x="3885" y="1980"/>
                    <a:pt x="3885" y="1980"/>
                    <a:pt x="3885" y="1980"/>
                  </a:cubicBezTo>
                  <a:cubicBezTo>
                    <a:pt x="4375" y="1980"/>
                    <a:pt x="4375" y="1980"/>
                    <a:pt x="4375" y="1980"/>
                  </a:cubicBezTo>
                  <a:cubicBezTo>
                    <a:pt x="4375" y="1257"/>
                    <a:pt x="4375" y="1257"/>
                    <a:pt x="4375" y="1257"/>
                  </a:cubicBezTo>
                  <a:cubicBezTo>
                    <a:pt x="4462" y="1257"/>
                    <a:pt x="4462" y="1257"/>
                    <a:pt x="4462" y="1257"/>
                  </a:cubicBezTo>
                  <a:cubicBezTo>
                    <a:pt x="4669" y="1257"/>
                    <a:pt x="4742" y="1278"/>
                    <a:pt x="4868" y="1802"/>
                  </a:cubicBezTo>
                  <a:cubicBezTo>
                    <a:pt x="4904" y="1980"/>
                    <a:pt x="4904" y="1980"/>
                    <a:pt x="4904" y="1980"/>
                  </a:cubicBezTo>
                  <a:cubicBezTo>
                    <a:pt x="5459" y="1979"/>
                    <a:pt x="5459" y="1979"/>
                    <a:pt x="5459" y="1979"/>
                  </a:cubicBezTo>
                  <a:cubicBezTo>
                    <a:pt x="5371" y="1718"/>
                    <a:pt x="5371" y="1718"/>
                    <a:pt x="5371" y="1718"/>
                  </a:cubicBezTo>
                  <a:cubicBezTo>
                    <a:pt x="5261" y="1380"/>
                    <a:pt x="5169" y="1189"/>
                    <a:pt x="5016" y="1067"/>
                  </a:cubicBezTo>
                  <a:moveTo>
                    <a:pt x="4616" y="883"/>
                  </a:moveTo>
                  <a:cubicBezTo>
                    <a:pt x="4574" y="896"/>
                    <a:pt x="4486" y="900"/>
                    <a:pt x="4412" y="900"/>
                  </a:cubicBezTo>
                  <a:cubicBezTo>
                    <a:pt x="4375" y="900"/>
                    <a:pt x="4375" y="900"/>
                    <a:pt x="4375" y="900"/>
                  </a:cubicBezTo>
                  <a:cubicBezTo>
                    <a:pt x="4375" y="900"/>
                    <a:pt x="4374" y="388"/>
                    <a:pt x="4375" y="388"/>
                  </a:cubicBezTo>
                  <a:cubicBezTo>
                    <a:pt x="4412" y="388"/>
                    <a:pt x="4412" y="388"/>
                    <a:pt x="4412" y="388"/>
                  </a:cubicBezTo>
                  <a:cubicBezTo>
                    <a:pt x="4498" y="388"/>
                    <a:pt x="4550" y="384"/>
                    <a:pt x="4617" y="405"/>
                  </a:cubicBezTo>
                  <a:cubicBezTo>
                    <a:pt x="4701" y="431"/>
                    <a:pt x="4775" y="515"/>
                    <a:pt x="4775" y="644"/>
                  </a:cubicBezTo>
                  <a:cubicBezTo>
                    <a:pt x="4775" y="772"/>
                    <a:pt x="4703" y="856"/>
                    <a:pt x="4616" y="88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9" name="Freeform 26"/>
            <p:cNvSpPr>
              <a:spLocks/>
            </p:cNvSpPr>
            <p:nvPr userDrawn="1"/>
          </p:nvSpPr>
          <p:spPr bwMode="auto">
            <a:xfrm>
              <a:off x="734" y="257"/>
              <a:ext cx="127" cy="163"/>
            </a:xfrm>
            <a:custGeom>
              <a:avLst/>
              <a:gdLst>
                <a:gd name="T0" fmla="*/ 1230 w 1579"/>
                <a:gd name="T1" fmla="*/ 945 h 2035"/>
                <a:gd name="T2" fmla="*/ 593 w 1579"/>
                <a:gd name="T3" fmla="*/ 631 h 2035"/>
                <a:gd name="T4" fmla="*/ 553 w 1579"/>
                <a:gd name="T5" fmla="*/ 476 h 2035"/>
                <a:gd name="T6" fmla="*/ 731 w 1579"/>
                <a:gd name="T7" fmla="*/ 365 h 2035"/>
                <a:gd name="T8" fmla="*/ 1155 w 1579"/>
                <a:gd name="T9" fmla="*/ 548 h 2035"/>
                <a:gd name="T10" fmla="*/ 1412 w 1579"/>
                <a:gd name="T11" fmla="*/ 269 h 2035"/>
                <a:gd name="T12" fmla="*/ 1412 w 1579"/>
                <a:gd name="T13" fmla="*/ 269 h 2035"/>
                <a:gd name="T14" fmla="*/ 716 w 1579"/>
                <a:gd name="T15" fmla="*/ 11 h 2035"/>
                <a:gd name="T16" fmla="*/ 130 w 1579"/>
                <a:gd name="T17" fmla="*/ 324 h 2035"/>
                <a:gd name="T18" fmla="*/ 198 w 1579"/>
                <a:gd name="T19" fmla="*/ 961 h 2035"/>
                <a:gd name="T20" fmla="*/ 910 w 1579"/>
                <a:gd name="T21" fmla="*/ 1340 h 2035"/>
                <a:gd name="T22" fmla="*/ 975 w 1579"/>
                <a:gd name="T23" fmla="*/ 1547 h 2035"/>
                <a:gd name="T24" fmla="*/ 754 w 1579"/>
                <a:gd name="T25" fmla="*/ 1664 h 2035"/>
                <a:gd name="T26" fmla="*/ 260 w 1579"/>
                <a:gd name="T27" fmla="*/ 1431 h 2035"/>
                <a:gd name="T28" fmla="*/ 0 w 1579"/>
                <a:gd name="T29" fmla="*/ 1707 h 2035"/>
                <a:gd name="T30" fmla="*/ 791 w 1579"/>
                <a:gd name="T31" fmla="*/ 2022 h 2035"/>
                <a:gd name="T32" fmla="*/ 1436 w 1579"/>
                <a:gd name="T33" fmla="*/ 1683 h 2035"/>
                <a:gd name="T34" fmla="*/ 1230 w 1579"/>
                <a:gd name="T35" fmla="*/ 945 h 2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79" h="2035">
                  <a:moveTo>
                    <a:pt x="1230" y="945"/>
                  </a:moveTo>
                  <a:cubicBezTo>
                    <a:pt x="966" y="776"/>
                    <a:pt x="720" y="753"/>
                    <a:pt x="593" y="631"/>
                  </a:cubicBezTo>
                  <a:cubicBezTo>
                    <a:pt x="546" y="587"/>
                    <a:pt x="532" y="537"/>
                    <a:pt x="553" y="476"/>
                  </a:cubicBezTo>
                  <a:cubicBezTo>
                    <a:pt x="573" y="421"/>
                    <a:pt x="619" y="369"/>
                    <a:pt x="731" y="365"/>
                  </a:cubicBezTo>
                  <a:cubicBezTo>
                    <a:pt x="897" y="359"/>
                    <a:pt x="1045" y="444"/>
                    <a:pt x="1155" y="548"/>
                  </a:cubicBezTo>
                  <a:cubicBezTo>
                    <a:pt x="1412" y="269"/>
                    <a:pt x="1412" y="269"/>
                    <a:pt x="1412" y="269"/>
                  </a:cubicBezTo>
                  <a:cubicBezTo>
                    <a:pt x="1412" y="269"/>
                    <a:pt x="1412" y="269"/>
                    <a:pt x="1412" y="269"/>
                  </a:cubicBezTo>
                  <a:cubicBezTo>
                    <a:pt x="1248" y="93"/>
                    <a:pt x="1002" y="0"/>
                    <a:pt x="716" y="11"/>
                  </a:cubicBezTo>
                  <a:cubicBezTo>
                    <a:pt x="425" y="22"/>
                    <a:pt x="231" y="140"/>
                    <a:pt x="130" y="324"/>
                  </a:cubicBezTo>
                  <a:cubicBezTo>
                    <a:pt x="32" y="501"/>
                    <a:pt x="16" y="774"/>
                    <a:pt x="198" y="961"/>
                  </a:cubicBezTo>
                  <a:cubicBezTo>
                    <a:pt x="389" y="1156"/>
                    <a:pt x="760" y="1211"/>
                    <a:pt x="910" y="1340"/>
                  </a:cubicBezTo>
                  <a:cubicBezTo>
                    <a:pt x="966" y="1389"/>
                    <a:pt x="1006" y="1473"/>
                    <a:pt x="975" y="1547"/>
                  </a:cubicBezTo>
                  <a:cubicBezTo>
                    <a:pt x="940" y="1628"/>
                    <a:pt x="854" y="1660"/>
                    <a:pt x="754" y="1664"/>
                  </a:cubicBezTo>
                  <a:cubicBezTo>
                    <a:pt x="561" y="1671"/>
                    <a:pt x="399" y="1585"/>
                    <a:pt x="260" y="1431"/>
                  </a:cubicBezTo>
                  <a:cubicBezTo>
                    <a:pt x="0" y="1707"/>
                    <a:pt x="0" y="1707"/>
                    <a:pt x="0" y="1707"/>
                  </a:cubicBezTo>
                  <a:cubicBezTo>
                    <a:pt x="208" y="1939"/>
                    <a:pt x="475" y="2035"/>
                    <a:pt x="791" y="2022"/>
                  </a:cubicBezTo>
                  <a:cubicBezTo>
                    <a:pt x="1119" y="2008"/>
                    <a:pt x="1316" y="1896"/>
                    <a:pt x="1436" y="1683"/>
                  </a:cubicBezTo>
                  <a:cubicBezTo>
                    <a:pt x="1579" y="1428"/>
                    <a:pt x="1467" y="1097"/>
                    <a:pt x="1230" y="945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</p:grpSp>
      <p:sp>
        <p:nvSpPr>
          <p:cNvPr id="31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407987" y="2997200"/>
            <a:ext cx="4248000" cy="18034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5497200" y="6569087"/>
            <a:ext cx="4248000" cy="1440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>
                <a:solidFill>
                  <a:srgbClr val="E6A000"/>
                </a:solidFill>
              </a:rPr>
              <a:t>Copyright © 2019 Mars Wrigley Confectionery — Confidential</a:t>
            </a:r>
          </a:p>
        </p:txBody>
      </p:sp>
    </p:spTree>
    <p:extLst>
      <p:ext uri="{BB962C8B-B14F-4D97-AF65-F5344CB8AC3E}">
        <p14:creationId xmlns:p14="http://schemas.microsoft.com/office/powerpoint/2010/main" val="12020802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0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988" y="1293813"/>
            <a:ext cx="7920000" cy="4597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178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7988" y="1293814"/>
            <a:ext cx="5184000" cy="4597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/>
          </p:nvPr>
        </p:nvSpPr>
        <p:spPr>
          <a:xfrm>
            <a:off x="6642053" y="1293814"/>
            <a:ext cx="5184000" cy="4597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5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448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988" y="1293813"/>
            <a:ext cx="10483850" cy="4597400"/>
          </a:xfrm>
        </p:spPr>
        <p:txBody>
          <a:bodyPr numCol="3" spcCol="540000"/>
          <a:lstStyle>
            <a:lvl1pPr>
              <a:lnSpc>
                <a:spcPct val="110000"/>
              </a:lnSpc>
              <a:spcBef>
                <a:spcPts val="600"/>
              </a:spcBef>
              <a:defRPr sz="1500"/>
            </a:lvl1pPr>
            <a:lvl2pPr>
              <a:lnSpc>
                <a:spcPct val="110000"/>
              </a:lnSpc>
              <a:spcBef>
                <a:spcPts val="600"/>
              </a:spcBef>
              <a:defRPr sz="1500"/>
            </a:lvl2pPr>
            <a:lvl3pPr>
              <a:lnSpc>
                <a:spcPct val="110000"/>
              </a:lnSpc>
              <a:spcBef>
                <a:spcPts val="600"/>
              </a:spcBef>
              <a:defRPr sz="1500"/>
            </a:lvl3pPr>
            <a:lvl4pPr marL="361950" indent="-180975">
              <a:lnSpc>
                <a:spcPct val="110000"/>
              </a:lnSpc>
              <a:buFont typeface="Mars Centra" pitchFamily="2" charset="0"/>
              <a:buChar char="–"/>
              <a:defRPr sz="1250"/>
            </a:lvl4pPr>
            <a:lvl5pPr>
              <a:lnSpc>
                <a:spcPct val="110000"/>
              </a:lnSpc>
              <a:defRPr sz="12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418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fixe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5010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ima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8496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407989" y="1886501"/>
            <a:ext cx="5396463" cy="3560141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Section title goes here across three or four lines if needed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9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5455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7989" y="320400"/>
            <a:ext cx="11376024" cy="86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9" y="1296000"/>
            <a:ext cx="11376024" cy="45952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4"/>
          </a:xfrm>
          <a:prstGeom prst="rect">
            <a:avLst/>
          </a:prstGeom>
        </p:spPr>
      </p:pic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6516000" y="6569087"/>
            <a:ext cx="4248000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olidFill>
                  <a:srgbClr val="3C3C3C"/>
                </a:solidFill>
              </a:rPr>
              <a:t>Copyright © 2019 Mars Wrigley Confectionery — Confidential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10891837" y="6569087"/>
            <a:ext cx="892175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7130116F-763E-495D-BE32-0EC8F06C9EDD}" type="slidenum">
              <a:rPr lang="en-US" smtClean="0">
                <a:solidFill>
                  <a:srgbClr val="3C3C3C"/>
                </a:solidFill>
              </a:rPr>
              <a:pPr/>
              <a:t>‹nº›</a:t>
            </a:fld>
            <a:endParaRPr lang="en-US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56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</p:sldLayoutIdLst>
  <p:hf hdr="0" ftr="0"/>
  <p:txStyles>
    <p:titleStyle>
      <a:lvl1pPr algn="l" defTabSz="914400" rtl="0" eaLnBrk="1" latinLnBrk="0" hangingPunct="1">
        <a:lnSpc>
          <a:spcPct val="83000"/>
        </a:lnSpc>
        <a:spcBef>
          <a:spcPct val="0"/>
        </a:spcBef>
        <a:buNone/>
        <a:defRPr sz="2800" b="0" kern="1200">
          <a:solidFill>
            <a:schemeClr val="tx2"/>
          </a:solidFill>
          <a:latin typeface="+mj-lt"/>
          <a:ea typeface="Mars Centra" pitchFamily="2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None/>
        <a:defRPr sz="2400" b="1" kern="1200" spc="0" baseline="0">
          <a:solidFill>
            <a:schemeClr val="tx2"/>
          </a:solidFill>
          <a:latin typeface="+mn-lt"/>
          <a:ea typeface="Mars Centra" pitchFamily="2" charset="0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None/>
        <a:defRPr sz="24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180975" indent="-180975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•"/>
        <a:defRPr sz="24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361950" indent="-180975" algn="l" defTabSz="914400" rtl="0" eaLnBrk="1" latinLnBrk="0" hangingPunct="1">
        <a:lnSpc>
          <a:spcPct val="90000"/>
        </a:lnSpc>
        <a:spcBef>
          <a:spcPts val="900"/>
        </a:spcBef>
        <a:buClr>
          <a:schemeClr val="tx2"/>
        </a:buClr>
        <a:buFont typeface="Mars Centra" pitchFamily="2" charset="0"/>
        <a:buChar char="–"/>
        <a:defRPr sz="20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542925" indent="-180975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21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257">
          <p15:clr>
            <a:srgbClr val="F26B43"/>
          </p15:clr>
        </p15:guide>
        <p15:guide id="4" pos="7423">
          <p15:clr>
            <a:srgbClr val="F26B43"/>
          </p15:clr>
        </p15:guide>
        <p15:guide id="5" pos="819">
          <p15:clr>
            <a:srgbClr val="F26B43"/>
          </p15:clr>
        </p15:guide>
        <p15:guide id="6" pos="858">
          <p15:clr>
            <a:srgbClr val="F26B43"/>
          </p15:clr>
        </p15:guide>
        <p15:guide id="7" pos="1419">
          <p15:clr>
            <a:srgbClr val="F26B43"/>
          </p15:clr>
        </p15:guide>
        <p15:guide id="8" pos="1458">
          <p15:clr>
            <a:srgbClr val="F26B43"/>
          </p15:clr>
        </p15:guide>
        <p15:guide id="9" pos="2019">
          <p15:clr>
            <a:srgbClr val="F26B43"/>
          </p15:clr>
        </p15:guide>
        <p15:guide id="10" pos="2058">
          <p15:clr>
            <a:srgbClr val="F26B43"/>
          </p15:clr>
        </p15:guide>
        <p15:guide id="11" pos="2619">
          <p15:clr>
            <a:srgbClr val="F26B43"/>
          </p15:clr>
        </p15:guide>
        <p15:guide id="12" pos="2658">
          <p15:clr>
            <a:srgbClr val="F26B43"/>
          </p15:clr>
        </p15:guide>
        <p15:guide id="13" pos="3221">
          <p15:clr>
            <a:srgbClr val="F26B43"/>
          </p15:clr>
        </p15:guide>
        <p15:guide id="14" pos="3260">
          <p15:clr>
            <a:srgbClr val="F26B43"/>
          </p15:clr>
        </p15:guide>
        <p15:guide id="15" pos="4421">
          <p15:clr>
            <a:srgbClr val="F26B43"/>
          </p15:clr>
        </p15:guide>
        <p15:guide id="16" pos="4460">
          <p15:clr>
            <a:srgbClr val="F26B43"/>
          </p15:clr>
        </p15:guide>
        <p15:guide id="17" pos="5022">
          <p15:clr>
            <a:srgbClr val="F26B43"/>
          </p15:clr>
        </p15:guide>
        <p15:guide id="18" pos="5061">
          <p15:clr>
            <a:srgbClr val="F26B43"/>
          </p15:clr>
        </p15:guide>
        <p15:guide id="19" pos="5622">
          <p15:clr>
            <a:srgbClr val="F26B43"/>
          </p15:clr>
        </p15:guide>
        <p15:guide id="20" pos="5661">
          <p15:clr>
            <a:srgbClr val="F26B43"/>
          </p15:clr>
        </p15:guide>
        <p15:guide id="21" pos="6221">
          <p15:clr>
            <a:srgbClr val="F26B43"/>
          </p15:clr>
        </p15:guide>
        <p15:guide id="22" pos="6261">
          <p15:clr>
            <a:srgbClr val="F26B43"/>
          </p15:clr>
        </p15:guide>
        <p15:guide id="23" pos="6822">
          <p15:clr>
            <a:srgbClr val="F26B43"/>
          </p15:clr>
        </p15:guide>
        <p15:guide id="24" pos="6861">
          <p15:clr>
            <a:srgbClr val="F26B43"/>
          </p15:clr>
        </p15:guide>
        <p15:guide id="25" orient="horz" pos="374">
          <p15:clr>
            <a:srgbClr val="F26B43"/>
          </p15:clr>
        </p15:guide>
        <p15:guide id="26" orient="horz" pos="3905">
          <p15:clr>
            <a:srgbClr val="F26B43"/>
          </p15:clr>
        </p15:guide>
        <p15:guide id="27" pos="3860">
          <p15:clr>
            <a:srgbClr val="F26B43"/>
          </p15:clr>
        </p15:guide>
        <p15:guide id="28" orient="horz" pos="815">
          <p15:clr>
            <a:srgbClr val="F26B43"/>
          </p15:clr>
        </p15:guide>
        <p15:guide id="29" orient="horz" pos="1162">
          <p15:clr>
            <a:srgbClr val="F26B43"/>
          </p15:clr>
        </p15:guide>
        <p15:guide id="30" orient="horz" pos="201">
          <p15:clr>
            <a:srgbClr val="F26B43"/>
          </p15:clr>
        </p15:guide>
        <p15:guide id="31" orient="horz" pos="3711">
          <p15:clr>
            <a:srgbClr val="F26B43"/>
          </p15:clr>
        </p15:guide>
        <p15:guide id="32" orient="horz" pos="597">
          <p15:clr>
            <a:srgbClr val="F26B43"/>
          </p15:clr>
        </p15:guide>
        <p15:guide id="33" orient="horz" pos="419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029200" y="208918"/>
            <a:ext cx="7051040" cy="2588873"/>
          </a:xfrm>
        </p:spPr>
        <p:txBody>
          <a:bodyPr/>
          <a:lstStyle/>
          <a:p>
            <a:pPr algn="ctr"/>
            <a:r>
              <a:rPr lang="pt-BR" sz="4800" dirty="0"/>
              <a:t>SUPER MARS 2025</a:t>
            </a:r>
            <a:br>
              <a:rPr lang="pt-BR" sz="4800" dirty="0"/>
            </a:br>
            <a:br>
              <a:rPr lang="pt-BR" sz="4800" dirty="0"/>
            </a:br>
            <a:r>
              <a:rPr lang="pt-BR" sz="4800" dirty="0"/>
              <a:t>Período Q1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sz="2400" dirty="0"/>
              <a:t>Q1’2025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6BF919-FC0C-4445-BD97-84DDA356A011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strike="noStrike" kern="1200" cap="none" spc="0" normalizeH="0" baseline="0" noProof="0" dirty="0">
                <a:ln>
                  <a:noFill/>
                </a:ln>
                <a:solidFill>
                  <a:srgbClr val="E6A000"/>
                </a:solidFill>
                <a:effectLst/>
                <a:uLnTx/>
                <a:uFillTx/>
                <a:latin typeface="Arial Black"/>
                <a:ea typeface="Mars Centra" pitchFamily="2" charset="0"/>
                <a:cs typeface="+mj-cs"/>
              </a:rPr>
              <a:t>DISTRIBUIDOR</a:t>
            </a:r>
            <a:br>
              <a:rPr kumimoji="0" lang="pt-BR" sz="2400" b="1" i="0" u="sng" strike="noStrike" kern="1200" cap="none" spc="0" normalizeH="0" baseline="0" noProof="0" dirty="0">
                <a:ln>
                  <a:noFill/>
                </a:ln>
                <a:solidFill>
                  <a:srgbClr val="E6A000"/>
                </a:solidFill>
                <a:effectLst/>
                <a:uLnTx/>
                <a:uFillTx/>
                <a:latin typeface="Arial Black"/>
                <a:ea typeface="Mars Centra" pitchFamily="2" charset="0"/>
                <a:cs typeface="+mj-cs"/>
              </a:rPr>
            </a:br>
            <a:br>
              <a:rPr kumimoji="0" lang="pt-BR" sz="2400" b="1" i="0" u="sng" strike="noStrike" kern="1200" cap="none" spc="0" normalizeH="0" baseline="0" noProof="0" dirty="0">
                <a:ln>
                  <a:noFill/>
                </a:ln>
                <a:solidFill>
                  <a:srgbClr val="E6A000"/>
                </a:solidFill>
                <a:effectLst/>
                <a:uLnTx/>
                <a:uFillTx/>
                <a:latin typeface="Arial Black"/>
                <a:ea typeface="Mars Centra" pitchFamily="2" charset="0"/>
                <a:cs typeface="+mj-cs"/>
              </a:rPr>
            </a:br>
            <a:r>
              <a:rPr kumimoji="0" lang="pt-BR" sz="2400" b="1" strike="noStrike" kern="1200" cap="none" spc="0" normalizeH="0" baseline="0" noProof="0" dirty="0">
                <a:ln>
                  <a:noFill/>
                </a:ln>
                <a:solidFill>
                  <a:srgbClr val="E6A000"/>
                </a:solidFill>
                <a:effectLst/>
                <a:uLnTx/>
                <a:uFillTx/>
                <a:latin typeface="Arial Black"/>
              </a:rPr>
              <a:t>DISMAX Distribuição Máxima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861" y="1386973"/>
            <a:ext cx="4403696" cy="422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906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10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8187677F-EC71-9F2A-B7C9-2CD21C4DF0C8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COMERCIAL OSWALDO CRUZ L6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59.276.790/0008-51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D905DD6F-5D0F-5D80-68DC-5118CAFF9F1A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- 5665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962A908-C724-F4DB-14FB-5F2E073BFD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0750" y="1170807"/>
            <a:ext cx="1876500" cy="250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D6E09C3-F1CB-787C-B6B1-BE136C2878D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0750" y="3693491"/>
            <a:ext cx="1876500" cy="2502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7BFCADEA-91E9-F559-2214-2329F669393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463" y="1764238"/>
            <a:ext cx="2804756" cy="373967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E25C61D-9923-2BAA-15E6-EBA4A12AA46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5186" y="2341237"/>
            <a:ext cx="4808013" cy="2704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377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11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59185D14-2FD6-22D1-BB3D-202A5793E45B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COMERCIAL OSWALDO CRUZ L9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59.276.790/0016-61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3D353B72-C799-7B5A-A973-9A5244F2A7DB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- 5667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D4193E0-985B-32C0-975C-C25634EC476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1187497"/>
            <a:ext cx="1876500" cy="2502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1ABF4312-31A2-DDD4-FEF7-DDA6B5C11F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5726" y="1203603"/>
            <a:ext cx="3753000" cy="5004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0D344FA5-3BA8-45EC-5B5C-BF997A2F920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449" y="1187497"/>
            <a:ext cx="3753000" cy="5004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3543BA6F-BF35-D21F-7CE0-34EF8057F03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3686761"/>
            <a:ext cx="187650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3810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12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1CB14A0B-937A-50B0-8FCE-E05AE1481FC2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COMERCIAL OSWALDO CRUZ L13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59.276.790/0020-48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7" name="TextBox 5">
            <a:extLst>
              <a:ext uri="{FF2B5EF4-FFF2-40B4-BE49-F238E27FC236}">
                <a16:creationId xmlns:a16="http://schemas.microsoft.com/office/drawing/2014/main" id="{216E1997-586C-E728-6058-0B6F00BEA653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- 5670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3DB80D8-EBB2-D2F9-62E2-8C2AD73E485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0750" y="1136084"/>
            <a:ext cx="1876500" cy="2502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2A41C1E-686A-439F-B96E-E071E7CF8D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116" y="1155631"/>
            <a:ext cx="3753000" cy="5004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8C764E40-4D12-767F-4EB8-6F24E2F9334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9073" y="1187497"/>
            <a:ext cx="3753000" cy="500400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6A10CCCC-025D-C065-B0EB-7823D76D432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0750" y="3657631"/>
            <a:ext cx="187650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630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13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6046B266-0F59-F9D2-91CA-0BB03B9669D2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COMERCIAL OSWALDO CRUZ L18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59.276.790/0007-70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7" name="TextBox 5">
            <a:extLst>
              <a:ext uri="{FF2B5EF4-FFF2-40B4-BE49-F238E27FC236}">
                <a16:creationId xmlns:a16="http://schemas.microsoft.com/office/drawing/2014/main" id="{AAD45B61-0FCB-34A1-6D27-D9C2556B6F22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- 5675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4B1B1DB-6034-7962-2D78-659A1DA633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4445" y="1160696"/>
            <a:ext cx="1876500" cy="250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75CB63D-1A60-7382-ECC5-9D0F313C672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5768" y="3620166"/>
            <a:ext cx="1876500" cy="2502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46779751-169C-B571-8106-26D9C58D1C8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2178" y="1171061"/>
            <a:ext cx="3753000" cy="5004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509AA277-8124-C053-1339-704333427EB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941" y="1172145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948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14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9A598EC8-37DA-1C98-86BF-62F6541335FA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COMERCIAL OSWALDO CRUZ LTDA - LOJA 23	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59.276.790/0028-03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2F3AC7B6-315C-E3A2-A20F-42E70D48D561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- 8671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4338C7B-7210-EBFA-7FE3-68158274A3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2573" y="1171061"/>
            <a:ext cx="281338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B4A1C2E-FA13-397F-A608-1BC7DE00F9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212" y="1181767"/>
            <a:ext cx="2813380" cy="5004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75D14940-EE4C-3A94-1DF0-FD614060E27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1103" y="1181767"/>
            <a:ext cx="1876500" cy="2502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854ED4B9-DB49-3F73-E2AE-C38D3C4116C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0990" y="3682921"/>
            <a:ext cx="140669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0690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15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9A598EC8-37DA-1C98-86BF-62F6541335FA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COMERCIAL OSWALDO CRUZ LTDA - LOJA 21	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59.276.790/0025-52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2F3AC7B6-315C-E3A2-A20F-42E70D48D561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- 10357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546C136-B31C-61DC-CC70-BA856BF58F2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060" y="1174379"/>
            <a:ext cx="375300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B0AEF55-FDFB-9072-A9DB-FC03EFAFE5B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7003" y="1173824"/>
            <a:ext cx="3753000" cy="5004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04573D01-99C6-4A3E-8C26-39F5CC05217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1174274"/>
            <a:ext cx="1876500" cy="250200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53C105C6-6C3F-7040-13C8-5928F9E6895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3690938"/>
            <a:ext cx="187650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1354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16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9A598EC8-37DA-1C98-86BF-62F6541335FA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SUPERMERCADO JOANIN - LOJA 8	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59.276.790/0011-57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2F3AC7B6-315C-E3A2-A20F-42E70D48D561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- 5666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D686136-8A49-7208-E788-6DB9D3A119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1823" y="1166705"/>
            <a:ext cx="1407375" cy="250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8B8989D-0327-CD80-7FDD-E50064BEC9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0788" y="3687673"/>
            <a:ext cx="1407375" cy="2502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9ADA3BB2-AE9C-7BBA-A42E-032AD491133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057" y="1166705"/>
            <a:ext cx="2814750" cy="5004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B844FB79-DC2A-498E-0EB4-F19B363FAEC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5393" y="1166705"/>
            <a:ext cx="281475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746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fld id="{4B6BF919-FC0C-4445-BD97-84DDA356A011}" type="slidenum">
              <a:rPr lang="en-US" smtClean="0">
                <a:solidFill>
                  <a:srgbClr val="FFFFFF"/>
                </a:solidFill>
              </a:rPr>
              <a:pPr/>
              <a:t>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algn="ctr"/>
            <a:r>
              <a:rPr lang="pt-BR" sz="4800" b="1" i="1" dirty="0">
                <a:latin typeface="+mn-lt"/>
              </a:rPr>
              <a:t>Rede LOURENCINI</a:t>
            </a:r>
          </a:p>
        </p:txBody>
      </p:sp>
    </p:spTree>
    <p:extLst>
      <p:ext uri="{BB962C8B-B14F-4D97-AF65-F5344CB8AC3E}">
        <p14:creationId xmlns:p14="http://schemas.microsoft.com/office/powerpoint/2010/main" val="30994464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18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7449D998-5B47-30FF-BDB5-A40D3F73646D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LOURENCINI COMERCIO DE ALIMENTOS LTDA FILIAL01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56.907.868/0002-05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2037FEB1-DC77-1767-82D8-7F0EF4292C73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- 293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4DB768B-B0AE-DFBA-6226-4507E57312B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9499" y="1173561"/>
            <a:ext cx="3753000" cy="5004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765804D-E44E-997A-0984-19ECAF8C7F3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9073" y="1180026"/>
            <a:ext cx="3753000" cy="5004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CC98804E-61AD-195A-1601-01B19748D2D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116" y="1187497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453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19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7449D998-5B47-30FF-BDB5-A40D3F73646D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LOURENCINI COMERCIO DE ALIMENTOS LTDA FILIAL02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56.907.868/0007-10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2037FEB1-DC77-1767-82D8-7F0EF4292C73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- 294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939F9B3-4290-6528-396D-E320217239A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034" y="1187079"/>
            <a:ext cx="3118117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1382708-A547-9109-8C30-3AC6AE62D5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9916" y="1173561"/>
            <a:ext cx="2814750" cy="5004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06873108-5A85-1299-7CC9-C9DF96925F1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5450" y="1193081"/>
            <a:ext cx="1876500" cy="2502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0F897231-6A5B-3290-8B5E-F87163CE59D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5450" y="3673061"/>
            <a:ext cx="187650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090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fld id="{4B6BF919-FC0C-4445-BD97-84DDA356A011}" type="slidenum">
              <a:rPr lang="en-US" smtClean="0">
                <a:solidFill>
                  <a:srgbClr val="FFFFFF"/>
                </a:solidFill>
              </a:rPr>
              <a:pPr/>
              <a:t>2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algn="ctr"/>
            <a:r>
              <a:rPr lang="pt-BR" sz="4800" b="1" i="1" dirty="0">
                <a:latin typeface="+mn-lt"/>
              </a:rPr>
              <a:t>Rede BARONESA</a:t>
            </a:r>
          </a:p>
        </p:txBody>
      </p:sp>
    </p:spTree>
    <p:extLst>
      <p:ext uri="{BB962C8B-B14F-4D97-AF65-F5344CB8AC3E}">
        <p14:creationId xmlns:p14="http://schemas.microsoft.com/office/powerpoint/2010/main" val="35509605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20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A9967863-C866-A412-9560-41DF1FEF3ABD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LOURENCINI COMERCIO DE ALIMENTOS LTDA FILIAL05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56.907.868/0005-58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79A463-2DB5-C4DF-7F7F-28EDC0705E57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- 297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7F2DA3F-EDAE-2A02-AC28-A98AB00022F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6787" y="1138519"/>
            <a:ext cx="2814750" cy="5004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82D98F8-FCF9-9734-DCE0-A40AE993CF3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77" y="1173824"/>
            <a:ext cx="2814750" cy="5004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415CB4F2-D2C0-2BA8-6953-9723436B04F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6843" y="1171389"/>
            <a:ext cx="1406690" cy="2502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8C50AD78-5455-00F5-A20B-61EFA450DDF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654" y="3681387"/>
            <a:ext cx="140669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7924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21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F7D321E4-4BB1-D750-7EA0-4B883BB31B0C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LOURENCINI COMERCIO DE ALIMENTOS LTDA LJ06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56.907.868/0006-39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ABCF6FEF-A77A-DD7D-1648-0E349B50255B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- 298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610E6B3-E886-0CB6-0D7B-45E5D8524FA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022" y="1173824"/>
            <a:ext cx="281475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D73417D-78FE-5B50-F8C9-60585219802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9563" y="1171061"/>
            <a:ext cx="2814750" cy="5004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089D482-F973-70B1-0918-3FA0B369AEE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7773" y="3678708"/>
            <a:ext cx="1406690" cy="2502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9C2C7A6A-CC0F-6AD5-3E50-17C6E47E92E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7773" y="1160602"/>
            <a:ext cx="140669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8395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22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F7D321E4-4BB1-D750-7EA0-4B883BB31B0C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LOURENCINI COMERCIO DE ALIMENTOS LTDA LJ08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56.907.868/0009-81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ABCF6FEF-A77A-DD7D-1648-0E349B50255B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- 5899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BF08193-CCBB-1252-0285-A1B8B525975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059" y="1173824"/>
            <a:ext cx="3753000" cy="5004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16F41ED-2C44-0E13-1356-5841D50D591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2031" y="1187497"/>
            <a:ext cx="3753000" cy="5004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8849C9EB-A6AB-8123-4D07-5441293AACA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3487" y="3689497"/>
            <a:ext cx="1876500" cy="250200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6B2F065B-9D3F-D1DD-4526-90AC1A27DFC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3487" y="1171389"/>
            <a:ext cx="187650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9591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23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F7D321E4-4BB1-D750-7EA0-4B883BB31B0C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LOURENCINI COMERCIO DE ALIMENTOS LTDA LJ08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56.907.868/0010-15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ABCF6FEF-A77A-DD7D-1648-0E349B50255B}"/>
              </a:ext>
            </a:extLst>
          </p:cNvPr>
          <p:cNvSpPr txBox="1"/>
          <p:nvPr/>
        </p:nvSpPr>
        <p:spPr>
          <a:xfrm>
            <a:off x="9440091" y="179295"/>
            <a:ext cx="259435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- 120956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3A5F1A7-BF0F-A64A-B4FB-AB03D3626F4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8319" y="1173824"/>
            <a:ext cx="281475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94CC40D-FA3B-0E34-EB1A-70890E5A1C7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166" y="1138519"/>
            <a:ext cx="2814750" cy="5004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C9B3780A-5412-FDCE-40BD-8306983931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654" y="1154790"/>
            <a:ext cx="1406690" cy="2502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2206FC35-F713-5AA1-822B-0E3075DBE84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654" y="3673061"/>
            <a:ext cx="140669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3491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fld id="{4B6BF919-FC0C-4445-BD97-84DDA356A011}" type="slidenum">
              <a:rPr lang="en-US" smtClean="0">
                <a:solidFill>
                  <a:srgbClr val="FFFFFF"/>
                </a:solidFill>
              </a:rPr>
              <a:pPr/>
              <a:t>24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algn="ctr"/>
            <a:r>
              <a:rPr lang="pt-BR" sz="4800" b="1" i="1" dirty="0">
                <a:latin typeface="+mn-lt"/>
              </a:rPr>
              <a:t>Rede NEVADA</a:t>
            </a:r>
          </a:p>
        </p:txBody>
      </p:sp>
    </p:spTree>
    <p:extLst>
      <p:ext uri="{BB962C8B-B14F-4D97-AF65-F5344CB8AC3E}">
        <p14:creationId xmlns:p14="http://schemas.microsoft.com/office/powerpoint/2010/main" val="32979513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25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A477E38F-FC1B-53F4-854E-5BCE3BC4859F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SUPERMERCADO NEVADA LTDA</a:t>
            </a: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45.561.537/0001-69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343F79BE-8624-7952-1D15-5A5DA9F55890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- 5013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0186292-57AA-87B0-587B-C3960CB9F17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311" y="1156295"/>
            <a:ext cx="1407375" cy="250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A18CB9D-A1FF-0C62-8A46-26CAF72A8C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6073" y="3665680"/>
            <a:ext cx="1407375" cy="2502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AAA66B7B-C7E6-9D0C-5B59-483B2DDC663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9710" y="1156295"/>
            <a:ext cx="2814750" cy="5004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6EB55E9C-7569-881F-6ACF-83C484EED7E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6843" y="1147156"/>
            <a:ext cx="281475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4503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26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A477E38F-FC1B-53F4-854E-5BCE3BC4859F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SUPERMERCADO NEVADA LTDA</a:t>
            </a: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10.827.268/0001-55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343F79BE-8624-7952-1D15-5A5DA9F55890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- 5431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15EE3F2-152B-E52A-43DA-0ACBE668FF4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311" y="1171389"/>
            <a:ext cx="1407375" cy="250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16A1C35-0043-5355-3392-88147C4B9B2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311" y="3673061"/>
            <a:ext cx="1407375" cy="2502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35CD8555-BF86-1515-F4B1-CE726C86BF7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2309" y="1138519"/>
            <a:ext cx="2814750" cy="5004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65FF4573-A232-BDE5-2B58-30B6061BB9E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2135" y="1164171"/>
            <a:ext cx="281475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5314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27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05FC6EC2-E2A7-0EA2-B172-CA2627E328F6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MERCADO JARDIM ZAIRA LTDA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15.480.819/0001-70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FCE1A803-5340-3289-4836-22FDC46F8DCB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- 7954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B7BBDAC-5446-47F2-3739-BED320C72DE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7343" y="2040130"/>
            <a:ext cx="1407375" cy="250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65259F1-D7F4-0B5B-FEC6-35D6B01C81F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3562" y="2040130"/>
            <a:ext cx="1407375" cy="2502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EAE79616-6B7A-0158-EEBF-8E84CD52A48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694" y="1138519"/>
            <a:ext cx="4800000" cy="2700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CEFB3C48-BF80-C14F-EC68-7E754E28B4C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9168" y="3511618"/>
            <a:ext cx="4800000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9332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fld id="{4B6BF919-FC0C-4445-BD97-84DDA356A011}" type="slidenum">
              <a:rPr lang="en-US" smtClean="0">
                <a:solidFill>
                  <a:srgbClr val="FFFFFF"/>
                </a:solidFill>
              </a:rPr>
              <a:pPr/>
              <a:t>28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algn="ctr"/>
            <a:r>
              <a:rPr lang="pt-BR" sz="4800" b="1" i="1" dirty="0">
                <a:latin typeface="+mn-lt"/>
              </a:rPr>
              <a:t>Rede </a:t>
            </a:r>
            <a:br>
              <a:rPr lang="pt-BR" sz="4800" b="1" i="1" dirty="0">
                <a:latin typeface="+mn-lt"/>
              </a:rPr>
            </a:br>
            <a:r>
              <a:rPr lang="pt-BR" sz="4800" b="1" i="1" dirty="0">
                <a:latin typeface="+mn-lt"/>
              </a:rPr>
              <a:t>SACOLÃO SÃO JORGE</a:t>
            </a:r>
          </a:p>
        </p:txBody>
      </p:sp>
    </p:spTree>
    <p:extLst>
      <p:ext uri="{BB962C8B-B14F-4D97-AF65-F5344CB8AC3E}">
        <p14:creationId xmlns:p14="http://schemas.microsoft.com/office/powerpoint/2010/main" val="41005664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29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492ABFB4-727E-982D-26BB-E0F9CA944357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SJX - COMERCIAL ATACADISTA DE MERCADORIAS LTDA.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17.608.063/0002-09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4EF0AB9A-2B8B-8979-A9BC-1964C2E50A4C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- 4991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5E04D9F-A1E8-2DD1-7581-E9DD41B1A3F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8881" y="1187497"/>
            <a:ext cx="281475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7C9B445-707C-6577-035B-32DBCC715F2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850" y="1187497"/>
            <a:ext cx="2814750" cy="5004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3A20244E-3B95-B70D-D594-803526FA0FF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0341" y="2343464"/>
            <a:ext cx="3814106" cy="217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151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211C8BA7-B396-BEF1-0107-842980C87EB3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 DE ALIMENTOS BURITI VERDE LTDA  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60.483.310/0001-36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C3C8CEC8-DC4E-4016-416F-E5A1C151A579}"/>
              </a:ext>
            </a:extLst>
          </p:cNvPr>
          <p:cNvSpPr txBox="1"/>
          <p:nvPr/>
        </p:nvSpPr>
        <p:spPr>
          <a:xfrm>
            <a:off x="9727095" y="179295"/>
            <a:ext cx="230735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– 6884</a:t>
            </a:r>
          </a:p>
          <a:p>
            <a:endParaRPr lang="pt-BR" b="1" dirty="0">
              <a:solidFill>
                <a:srgbClr val="FF0000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957EEAA-FF06-E588-B9B3-AE8BF43F39E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0750" y="1187497"/>
            <a:ext cx="1876500" cy="250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275425C-633E-D98C-EA0C-AD7F5E59FA1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011" y="1171061"/>
            <a:ext cx="3753000" cy="5004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26270591-18BC-F704-A4B2-F2E88A1EABC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0108" y="1171061"/>
            <a:ext cx="3753000" cy="5004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4251EF3-B7DE-0911-B77A-548BB108533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312" y="3673061"/>
            <a:ext cx="1407375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343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30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92F67744-2164-C324-020A-49962A710120}"/>
              </a:ext>
            </a:extLst>
          </p:cNvPr>
          <p:cNvSpPr txBox="1"/>
          <p:nvPr/>
        </p:nvSpPr>
        <p:spPr>
          <a:xfrm>
            <a:off x="224117" y="179294"/>
            <a:ext cx="8345452" cy="5386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700" b="1" dirty="0">
                <a:solidFill>
                  <a:schemeClr val="tx2"/>
                </a:solidFill>
              </a:rPr>
              <a:t>SACOLAO BOM PASTOR COM DE GENEROS ALIM LTDA EPP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600" dirty="0">
                <a:solidFill>
                  <a:schemeClr val="tx2"/>
                </a:solidFill>
              </a:rPr>
              <a:t>CNPJ:                  </a:t>
            </a:r>
            <a:r>
              <a:rPr lang="pt-BR" b="1" dirty="0">
                <a:solidFill>
                  <a:schemeClr val="tx2"/>
                </a:solidFill>
              </a:rPr>
              <a:t>05.376.987/0001-67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9ACF1BC7-3B4C-EFAB-490F-2C8FD430B784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- 6556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A204369D-9C90-F24E-8C86-354C95454C9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8143" y="1171061"/>
            <a:ext cx="1876500" cy="250200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08F3CA9A-1664-7D1F-03AD-3E2431EBE87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060" y="1171061"/>
            <a:ext cx="3753000" cy="5004000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545D7C2C-AFF9-DFBA-7D48-5A5FB3D1A84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7003" y="1161355"/>
            <a:ext cx="3753000" cy="5004000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7A908EE9-E72D-D32D-0F45-654F32CAB0B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2705" y="3681285"/>
            <a:ext cx="1407375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3976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31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F1D23AB7-A5FF-C899-B3B1-6E6AB6988F06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SACOLAO SAO JORGE LTDA EPP 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600" dirty="0">
                <a:solidFill>
                  <a:schemeClr val="tx2"/>
                </a:solidFill>
              </a:rPr>
              <a:t>CNPJ:                   </a:t>
            </a:r>
            <a:r>
              <a:rPr lang="pt-BR" b="1" dirty="0">
                <a:solidFill>
                  <a:schemeClr val="tx2"/>
                </a:solidFill>
              </a:rPr>
              <a:t>05.376.987/0001-67 </a:t>
            </a: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2DEF32C5-BC9D-9797-E5E6-5EE5B26062DE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- 6558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70B75A41-0E25-1723-77B8-75CCE42427C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116" y="1427212"/>
            <a:ext cx="2534961" cy="4508791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CC3D9E5C-6E2B-B163-AF46-8A5C8782277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9578" y="1411433"/>
            <a:ext cx="2534961" cy="4508791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3F83CD9F-DEF6-3A6A-EB3C-823101B72AF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4539" y="1411433"/>
            <a:ext cx="2534961" cy="4508791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288DAA09-00AA-9B1C-7BE0-95EB51076E2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7632" y="3693743"/>
            <a:ext cx="1407375" cy="250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F6D679A-DCE5-7472-E3FA-C44704658D3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7632" y="1163828"/>
            <a:ext cx="1407375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181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32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0BA49A63-8634-69DE-FCD3-185C6620BF18}"/>
              </a:ext>
            </a:extLst>
          </p:cNvPr>
          <p:cNvSpPr txBox="1"/>
          <p:nvPr/>
        </p:nvSpPr>
        <p:spPr>
          <a:xfrm>
            <a:off x="224117" y="179294"/>
            <a:ext cx="8345452" cy="5386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700" b="1" dirty="0">
                <a:solidFill>
                  <a:schemeClr val="tx2"/>
                </a:solidFill>
              </a:rPr>
              <a:t>SACOLAO OSVALDO CRUZ LTDA EPP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600" dirty="0">
                <a:solidFill>
                  <a:schemeClr val="tx2"/>
                </a:solidFill>
              </a:rPr>
              <a:t>CNPJ:                   </a:t>
            </a:r>
            <a:r>
              <a:rPr lang="pt-BR" b="1" dirty="0">
                <a:solidFill>
                  <a:schemeClr val="tx2"/>
                </a:solidFill>
              </a:rPr>
              <a:t>12.237.390/0001-05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613C1BF1-A5D3-CC8E-E0C6-8F4325E0149D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- 6559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25B70A7-14BE-FD3A-ED80-51B9F58C081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663" r="22343"/>
          <a:stretch/>
        </p:blipFill>
        <p:spPr>
          <a:xfrm>
            <a:off x="251011" y="1711786"/>
            <a:ext cx="3836894" cy="392255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228F631C-6DED-99DA-C403-9264F3E674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654" y="1171487"/>
            <a:ext cx="1406690" cy="2502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FCFEE8CE-D841-826B-5C5C-8141CA4D672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654" y="3682913"/>
            <a:ext cx="1406690" cy="2502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9A0E43F8-6469-C874-0BC7-BD079C7F226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9310" y="1171061"/>
            <a:ext cx="281338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2935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33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19301CDE-B516-EB9C-A521-97761DF92DB9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HORTIFRUTI QUEIROZ FILHO LTDA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04.030.082/0001-78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7483B821-5515-6F6E-B771-2E0706C2375A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- 8113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D5786770-1816-9DC2-AA04-672149CB5D2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311" y="1171061"/>
            <a:ext cx="1407375" cy="2502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D5F99513-82C6-47D4-0653-8E2FF60A3F4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145" y="1187497"/>
            <a:ext cx="2814750" cy="500400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06530374-5917-218E-2F8B-4F13FDAA9C4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5776" y="1187497"/>
            <a:ext cx="2814750" cy="5004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191E0295-BB2C-BEB3-B255-62EC4F9D6BF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310" y="3689168"/>
            <a:ext cx="1407375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8082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34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19301CDE-B516-EB9C-A521-97761DF92DB9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SACOLAO STA CATARINA LTDA.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17.879.936/0001-37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7483B821-5515-6F6E-B771-2E0706C2375A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- 8114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1321039-230B-C2A2-665B-05BF0AA859A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1781" y="1136084"/>
            <a:ext cx="1876500" cy="2502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8CB499EE-EB73-21A9-63AE-D3A760D213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1781" y="3671843"/>
            <a:ext cx="1876500" cy="2502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369B6158-65CC-9009-4DE1-E6E231D0D86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3953" y="1157202"/>
            <a:ext cx="2814750" cy="5004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A5D80575-C6D6-115F-ACE0-4F9A89FCD12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4955" y="1187497"/>
            <a:ext cx="281475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2857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35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19301CDE-B516-EB9C-A521-97761DF92DB9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SACOLAO SUPER BOM LTDA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12.237.390/0001-05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7483B821-5515-6F6E-B771-2E0706C2375A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- 6560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3EF4F01-EE5D-2FD4-B4B5-9A6DC04CC4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0599" y="1173824"/>
            <a:ext cx="281475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EDD063B-387A-8B65-9C72-5B32FF4A564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648" y="1171061"/>
            <a:ext cx="2814750" cy="5004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C59F33E5-362C-E01B-39CA-AF7A8D0FEB7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5502" y="1187497"/>
            <a:ext cx="1407375" cy="2502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21DA5385-2534-3DBF-03AD-9E35A233296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5502" y="3668252"/>
            <a:ext cx="1407375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623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fld id="{4B6BF919-FC0C-4445-BD97-84DDA356A011}" type="slidenum">
              <a:rPr lang="en-US" smtClean="0">
                <a:solidFill>
                  <a:srgbClr val="FFFFFF"/>
                </a:solidFill>
              </a:rPr>
              <a:pPr/>
              <a:t>4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algn="ctr"/>
            <a:r>
              <a:rPr lang="pt-BR" sz="4800" b="1" i="1" dirty="0">
                <a:latin typeface="+mn-lt"/>
              </a:rPr>
              <a:t>Rede </a:t>
            </a:r>
            <a:br>
              <a:rPr lang="pt-BR" sz="4800" b="1" i="1" dirty="0">
                <a:latin typeface="+mn-lt"/>
              </a:rPr>
            </a:br>
            <a:r>
              <a:rPr lang="pt-BR" sz="4800" b="1" i="1" dirty="0">
                <a:latin typeface="+mn-lt"/>
              </a:rPr>
              <a:t>CLUBE de CAMPO</a:t>
            </a:r>
          </a:p>
        </p:txBody>
      </p:sp>
    </p:spTree>
    <p:extLst>
      <p:ext uri="{BB962C8B-B14F-4D97-AF65-F5344CB8AC3E}">
        <p14:creationId xmlns:p14="http://schemas.microsoft.com/office/powerpoint/2010/main" val="153366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5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F57E7042-20D7-6A92-EF61-DF90CB32DB8A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SUPERMERCADO CLUB DE CAMPO LTDA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44.008.001/0001-58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22" name="TextBox 5">
            <a:extLst>
              <a:ext uri="{FF2B5EF4-FFF2-40B4-BE49-F238E27FC236}">
                <a16:creationId xmlns:a16="http://schemas.microsoft.com/office/drawing/2014/main" id="{689CF2CD-2E88-8BB6-A8BF-9787E92A09B2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- 5195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6423BEE-5872-D7BA-62A8-53CA6D95B6A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941" y="1165930"/>
            <a:ext cx="4459291" cy="250713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E1DFD77-871D-F7C1-3DF8-40D65ED06E0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0711" y="3705207"/>
            <a:ext cx="4459291" cy="250713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6608E7C-045A-DE83-2B88-C07A7302A7E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2285" y="3673061"/>
            <a:ext cx="1406690" cy="2502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9322223A-082B-8CA8-5C38-EF45FA645B0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2285" y="1140954"/>
            <a:ext cx="140669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133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fld id="{4B6BF919-FC0C-4445-BD97-84DDA356A011}" type="slidenum">
              <a:rPr lang="en-US" smtClean="0">
                <a:solidFill>
                  <a:srgbClr val="FFFFFF"/>
                </a:solidFill>
              </a:rPr>
              <a:pPr/>
              <a:t>6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algn="ctr"/>
            <a:r>
              <a:rPr lang="pt-BR" sz="4800" b="1" i="1" dirty="0">
                <a:latin typeface="+mn-lt"/>
              </a:rPr>
              <a:t>Rede JOANIN</a:t>
            </a:r>
          </a:p>
        </p:txBody>
      </p:sp>
    </p:spTree>
    <p:extLst>
      <p:ext uri="{BB962C8B-B14F-4D97-AF65-F5344CB8AC3E}">
        <p14:creationId xmlns:p14="http://schemas.microsoft.com/office/powerpoint/2010/main" val="3206494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7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D59240AB-807F-1223-E3BD-8776FC0C17D5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SUPERMERCADO JOANIN  - LOJA 22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59.276.790/0026-33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BC658D2-BCDE-7738-2AD3-287BEAF20AF4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- 4250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23B3697-0A8D-8A26-2AA8-2225CB3206A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1920" y="1183344"/>
            <a:ext cx="281475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A4DB34C-4BC3-8BE1-8479-A20371D972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889" y="1183344"/>
            <a:ext cx="2814750" cy="5004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52255765-2E75-9F5C-B706-47A5C9885DD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9875" y="3689496"/>
            <a:ext cx="1407375" cy="2502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381C999A-69DB-67C0-09E7-1B96209A7FD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1400" y="1171389"/>
            <a:ext cx="1407375" cy="2502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C39A40EC-1043-15F2-431F-1AB1BB99091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4345" y="1171389"/>
            <a:ext cx="1407375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439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8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472C6AB5-A436-F7DD-D641-7BB0446D3EB6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COMERCIAL OSWALDO CRUZ LJ1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59.276.790/0003-47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5319199D-9E82-7CB5-9754-F2E40B349C88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- 5662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169D402-FF71-B2FA-7E8A-546FF40FE7F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976" y="1171061"/>
            <a:ext cx="375300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8B6878A-045B-EA93-C488-33D71DADB0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4989" y="1171061"/>
            <a:ext cx="3753000" cy="5004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89F7BAA-C8FD-EA90-CE73-C1D163EAB8F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9499" y="1187497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702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9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148590B8-B0B8-60BC-D919-8ED74CC8DB77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COMERCIAL OSWALDO CRUZ L3</a:t>
            </a: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59.276.790/0005-09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65539405-3554-5028-9F4C-129CF67DECF4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- 5664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85611B0-8661-4F67-25B2-584933B87C9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9499" y="1161842"/>
            <a:ext cx="3753000" cy="5004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47CA7BEE-8D4D-DC96-AA40-F2021A8AB43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2178" y="1161842"/>
            <a:ext cx="3753000" cy="5004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7EA3EBC-4099-5ED7-C022-93E2BB1F296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011" y="1161842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762761"/>
      </p:ext>
    </p:extLst>
  </p:cSld>
  <p:clrMapOvr>
    <a:masterClrMapping/>
  </p:clrMapOvr>
</p:sld>
</file>

<file path=ppt/theme/theme1.xml><?xml version="1.0" encoding="utf-8"?>
<a:theme xmlns:a="http://schemas.openxmlformats.org/drawingml/2006/main" name="MarsWrigley dec18">
  <a:themeElements>
    <a:clrScheme name="MarsWrigley jan19">
      <a:dk1>
        <a:srgbClr val="3C3C3C"/>
      </a:dk1>
      <a:lt1>
        <a:srgbClr val="FFFFFF"/>
      </a:lt1>
      <a:dk2>
        <a:srgbClr val="0000A0"/>
      </a:dk2>
      <a:lt2>
        <a:srgbClr val="E6A000"/>
      </a:lt2>
      <a:accent1>
        <a:srgbClr val="0000A0"/>
      </a:accent1>
      <a:accent2>
        <a:srgbClr val="E6A000"/>
      </a:accent2>
      <a:accent3>
        <a:srgbClr val="E30073"/>
      </a:accent3>
      <a:accent4>
        <a:srgbClr val="009EEB"/>
      </a:accent4>
      <a:accent5>
        <a:srgbClr val="D64200"/>
      </a:accent5>
      <a:accent6>
        <a:srgbClr val="8080D0"/>
      </a:accent6>
      <a:hlink>
        <a:srgbClr val="E6A000"/>
      </a:hlink>
      <a:folHlink>
        <a:srgbClr val="E30073"/>
      </a:folHlink>
    </a:clrScheme>
    <a:fontScheme name="Mars Arial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lIns="288000" tIns="108000" rIns="288000" bIns="108000" rtlCol="0" anchor="ctr"/>
      <a:lstStyle>
        <a:defPPr>
          <a:defRPr sz="20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>
          <a:defRPr sz="1200" dirty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11817</TotalTime>
  <Words>2684</Words>
  <Application>Microsoft Office PowerPoint</Application>
  <PresentationFormat>Widescreen</PresentationFormat>
  <Paragraphs>207</Paragraphs>
  <Slides>35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39" baseType="lpstr">
      <vt:lpstr>Arial</vt:lpstr>
      <vt:lpstr>Arial Black</vt:lpstr>
      <vt:lpstr>Mars Centra</vt:lpstr>
      <vt:lpstr>MarsWrigley dec18</vt:lpstr>
      <vt:lpstr>SUPER MARS 2025  Período Q1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 MARS 2022</dc:title>
  <dc:creator>Lima, Laura (Contractor)</dc:creator>
  <cp:lastModifiedBy>Rildo Souza</cp:lastModifiedBy>
  <cp:revision>157</cp:revision>
  <dcterms:created xsi:type="dcterms:W3CDTF">2022-06-14T14:47:13Z</dcterms:created>
  <dcterms:modified xsi:type="dcterms:W3CDTF">2025-03-27T21:56:59Z</dcterms:modified>
</cp:coreProperties>
</file>