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58" r:id="rId3"/>
    <p:sldId id="814" r:id="rId4"/>
    <p:sldId id="856" r:id="rId5"/>
    <p:sldId id="837" r:id="rId6"/>
    <p:sldId id="830" r:id="rId7"/>
    <p:sldId id="823" r:id="rId8"/>
    <p:sldId id="579" r:id="rId9"/>
    <p:sldId id="809" r:id="rId10"/>
    <p:sldId id="782" r:id="rId11"/>
    <p:sldId id="787" r:id="rId12"/>
    <p:sldId id="822" r:id="rId13"/>
    <p:sldId id="824" r:id="rId14"/>
    <p:sldId id="846" r:id="rId15"/>
    <p:sldId id="845" r:id="rId16"/>
    <p:sldId id="852" r:id="rId17"/>
    <p:sldId id="853" r:id="rId18"/>
    <p:sldId id="831" r:id="rId19"/>
    <p:sldId id="851" r:id="rId20"/>
    <p:sldId id="854" r:id="rId21"/>
    <p:sldId id="855" r:id="rId22"/>
    <p:sldId id="857" r:id="rId23"/>
    <p:sldId id="858" r:id="rId24"/>
    <p:sldId id="859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1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0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0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0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pt-BR" sz="3400" b="1" i="1" dirty="0">
                <a:latin typeface="Segoe UI Black"/>
                <a:ea typeface="Segoe UI Black"/>
              </a:rPr>
              <a:t>BOOK EXECUÇÕES</a:t>
            </a:r>
            <a:endParaRPr lang="en-US" sz="3400" dirty="0">
              <a:latin typeface="Segoe UI Black"/>
              <a:ea typeface="Segoe UI Black"/>
            </a:endParaRPr>
          </a:p>
          <a:p>
            <a:pPr>
              <a:spcBef>
                <a:spcPts val="0"/>
              </a:spcBef>
            </a:pPr>
            <a:r>
              <a:rPr lang="pt-BR" sz="3400" b="1" i="1" dirty="0">
                <a:latin typeface="Segoe UI Black"/>
                <a:ea typeface="Segoe UI Black"/>
              </a:rPr>
              <a:t>COOP E JOANIN</a:t>
            </a:r>
            <a:br>
              <a:rPr lang="pt-BR" sz="3400" b="1" i="1" dirty="0">
                <a:latin typeface="Segoe UI Black"/>
                <a:ea typeface="Segoe UI Black"/>
              </a:rPr>
            </a:br>
            <a:br>
              <a:rPr lang="pt-BR" sz="3400" b="1" i="1" dirty="0">
                <a:latin typeface="Segoe UI Black"/>
                <a:ea typeface="Segoe UI Black"/>
              </a:rPr>
            </a:br>
            <a:r>
              <a:rPr lang="pt-BR" sz="3400" b="1" i="1" dirty="0">
                <a:latin typeface="Segoe UI Black"/>
                <a:ea typeface="Segoe UI Black"/>
              </a:rPr>
              <a:t>Cliente:  DISMAX DISTRIBUIÇÃO MÁXIMA</a:t>
            </a:r>
            <a:br>
              <a:rPr lang="pt-BR" sz="3400" b="1" i="1" dirty="0">
                <a:latin typeface="Segoe UI Black"/>
                <a:ea typeface="Segoe UI Black"/>
              </a:rPr>
            </a:br>
            <a:r>
              <a:rPr lang="pt-BR" sz="3400" b="1" i="1">
                <a:latin typeface="Segoe UI Black"/>
                <a:ea typeface="Segoe UI Black"/>
              </a:rPr>
              <a:t>Período: JAN 2025</a:t>
            </a:r>
            <a:endParaRPr lang="en-US" sz="3400" dirty="0">
              <a:latin typeface="Segoe UI Black"/>
              <a:ea typeface="Segoe UI Black"/>
            </a:endParaRPr>
          </a:p>
          <a:p>
            <a:endParaRPr lang="de-DE" sz="3400">
              <a:ea typeface="Calibri Light"/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b="1">
                <a:ea typeface="Calibri"/>
                <a:cs typeface="Calibri"/>
              </a:rPr>
              <a:t>EQUIPE ÁNGELA E JOELMA</a:t>
            </a:r>
            <a:endParaRPr lang="de-DE" sz="280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56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94" y="429491"/>
            <a:ext cx="4497639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BARÃO DE MAÚA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BARÃO DE MAÚA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pPr marL="0" indent="0">
              <a:buNone/>
            </a:pPr>
            <a:endParaRPr lang="en-US" sz="2000" b="1" dirty="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01A162-D1A3-B7CC-E448-AC7F8E3DDC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433" y="1897811"/>
            <a:ext cx="4974567" cy="4960189"/>
          </a:xfrm>
          <a:prstGeom prst="rect">
            <a:avLst/>
          </a:prstGeom>
        </p:spPr>
      </p:pic>
      <p:pic>
        <p:nvPicPr>
          <p:cNvPr id="6" name="Imagem 5" descr="Loja de brinquedos&#10;&#10;O conteúdo gerado por IA pode estar incorreto.">
            <a:extLst>
              <a:ext uri="{FF2B5EF4-FFF2-40B4-BE49-F238E27FC236}">
                <a16:creationId xmlns:a16="http://schemas.microsoft.com/office/drawing/2014/main" id="{17EBE555-6A43-9FE6-70DC-353A2C402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457" y="1897811"/>
            <a:ext cx="4237727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94" y="429491"/>
            <a:ext cx="4497639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RUDGE RAMOS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RUDGE RAMOS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D2E081-B621-5FC6-FC8A-2AF6B2B36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698" y="2113471"/>
            <a:ext cx="4498489" cy="4744529"/>
          </a:xfrm>
          <a:prstGeom prst="rect">
            <a:avLst/>
          </a:prstGeom>
        </p:spPr>
      </p:pic>
      <p:pic>
        <p:nvPicPr>
          <p:cNvPr id="4" name="Imagem 3" descr="Balcão de loja&#10;&#10;O conteúdo gerado por IA pode estar incorreto.">
            <a:extLst>
              <a:ext uri="{FF2B5EF4-FFF2-40B4-BE49-F238E27FC236}">
                <a16:creationId xmlns:a16="http://schemas.microsoft.com/office/drawing/2014/main" id="{08AB210D-B976-7F3B-D29C-D35D2182BE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753" y="2113471"/>
            <a:ext cx="4585551" cy="47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PERIMETRAL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PERIMETRAL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BC8938-8876-D612-46ED-41720D4277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12" y="1897811"/>
            <a:ext cx="4993435" cy="49601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70EF5D-E459-C673-A09D-7C84BCEC8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679" y="1897811"/>
            <a:ext cx="3857625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RIBEIRÃO CENTRO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RIBEIRÃO CENTRO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pPr marL="0" indent="0">
              <a:buNone/>
            </a:pPr>
            <a:endParaRPr lang="en-US" sz="2000" b="1" dirty="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7F7109-6951-25A1-98B2-847281C185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545" y="1897811"/>
            <a:ext cx="4317701" cy="49601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355AD84-FF03-EE4C-C03D-6B56F2FF8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905" y="1897811"/>
            <a:ext cx="4677134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ITAPARK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ITAPARK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Imagem 4" descr="Loja de brinquedos&#10;&#10;O conteúdo gerado por IA pode estar incorreto.">
            <a:extLst>
              <a:ext uri="{FF2B5EF4-FFF2-40B4-BE49-F238E27FC236}">
                <a16:creationId xmlns:a16="http://schemas.microsoft.com/office/drawing/2014/main" id="{40CCD040-E6A3-F38A-4123-B00A889EE3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603" y="1897811"/>
            <a:ext cx="4701397" cy="49601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3DCD8DA-87EB-E6F6-690A-16EF06491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948" y="1897811"/>
            <a:ext cx="4568406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VIANAS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VIANAS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B737AD-EB1B-BCA1-B961-980D02383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093" y="1897811"/>
            <a:ext cx="3268154" cy="49601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685620-C71D-A5DC-0510-7484D8B120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755" y="1897811"/>
            <a:ext cx="2635548" cy="4960189"/>
          </a:xfrm>
          <a:prstGeom prst="rect">
            <a:avLst/>
          </a:prstGeom>
        </p:spPr>
      </p:pic>
      <p:pic>
        <p:nvPicPr>
          <p:cNvPr id="7" name="Imagem 6" descr="Uma imagem contendo comida, cheio, diferente, mesa&#10;&#10;O conteúdo gerado por IA pode estar incorreto.">
            <a:extLst>
              <a:ext uri="{FF2B5EF4-FFF2-40B4-BE49-F238E27FC236}">
                <a16:creationId xmlns:a16="http://schemas.microsoft.com/office/drawing/2014/main" id="{DB96BEA4-921D-25CA-127B-BDC4BD1E65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905" y="1897811"/>
            <a:ext cx="3311286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CARIJOS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CARIJOS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Imagem 4" descr="Balcão de loja&#10;&#10;O conteúdo gerado por IA pode estar incorreto.">
            <a:extLst>
              <a:ext uri="{FF2B5EF4-FFF2-40B4-BE49-F238E27FC236}">
                <a16:creationId xmlns:a16="http://schemas.microsoft.com/office/drawing/2014/main" id="{DF97E857-04B8-3DB3-D567-6ED1A4A7F5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703" y="1897811"/>
            <a:ext cx="5143500" cy="49601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392932-EF65-1FE3-EEC1-7898D2C497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811" y="1725283"/>
            <a:ext cx="3857625" cy="51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PEREIRA BARRETO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PEREIRA BARRETO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pPr marL="0" indent="0">
              <a:buNone/>
            </a:pPr>
            <a:endParaRPr lang="en-US" sz="2000" b="1" dirty="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2C92AC-789A-7B23-42E5-DAC481176B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188" y="1897811"/>
            <a:ext cx="4979059" cy="49601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F57EC72-603B-D112-6D3C-5CF442291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904" y="1897811"/>
            <a:ext cx="4389587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0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CAFÉ FILHO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CAFÉ FILHO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619582-C932-0D21-AB7F-F2254E1760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094" y="1897811"/>
            <a:ext cx="4369093" cy="4960189"/>
          </a:xfrm>
          <a:prstGeom prst="rect">
            <a:avLst/>
          </a:prstGeom>
        </p:spPr>
      </p:pic>
      <p:pic>
        <p:nvPicPr>
          <p:cNvPr id="4" name="Imagem 3" descr="Loja de eletrônicos&#10;&#10;Descrição gerada automaticamente">
            <a:extLst>
              <a:ext uri="{FF2B5EF4-FFF2-40B4-BE49-F238E27FC236}">
                <a16:creationId xmlns:a16="http://schemas.microsoft.com/office/drawing/2014/main" id="{5AAE552A-FF5B-1136-BEA6-C07ECB5E80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376" y="1897811"/>
            <a:ext cx="4628683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7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7FC4EE-0C59-1238-8E55-AEE7B8576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A4290-557B-543C-8E3E-E46E5EC5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SÃO CAETANO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0CB48B-DDF3-C40A-DFC9-44E248A8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SÃO CAETANO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 descr="Uma imagem contendo no interior, comida, cheio, aberto&#10;&#10;O conteúdo gerado por IA pode estar incorreto.">
            <a:extLst>
              <a:ext uri="{FF2B5EF4-FFF2-40B4-BE49-F238E27FC236}">
                <a16:creationId xmlns:a16="http://schemas.microsoft.com/office/drawing/2014/main" id="{A0D64894-706E-AE93-5E21-A93D87CAB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182" y="1897811"/>
            <a:ext cx="3108127" cy="4960189"/>
          </a:xfrm>
          <a:prstGeom prst="rect">
            <a:avLst/>
          </a:prstGeom>
        </p:spPr>
      </p:pic>
      <p:pic>
        <p:nvPicPr>
          <p:cNvPr id="6" name="Imagem 5" descr="Uma imagem contendo no interior, geladeira, mesa, balcão&#10;&#10;O conteúdo gerado por IA pode estar incorreto.">
            <a:extLst>
              <a:ext uri="{FF2B5EF4-FFF2-40B4-BE49-F238E27FC236}">
                <a16:creationId xmlns:a16="http://schemas.microsoft.com/office/drawing/2014/main" id="{9ABC730F-CF93-8FE6-A231-36B77A9F87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88" y="1897811"/>
            <a:ext cx="2633674" cy="496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C738FC-0FD2-3182-E476-EF9A0D989A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390" y="1897811"/>
            <a:ext cx="3064995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0AE2E-256A-1601-2265-B718ECB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Segoe UI Black"/>
                <a:ea typeface="Segoe UI Black"/>
              </a:rPr>
              <a:t>COOP </a:t>
            </a:r>
            <a:br>
              <a:rPr lang="pt-BR" sz="4000" b="1" dirty="0">
                <a:latin typeface="Segoe UI Black"/>
                <a:ea typeface="Segoe UI Black"/>
              </a:rPr>
            </a:br>
            <a:r>
              <a:rPr lang="pt-BR" sz="4000" b="1" dirty="0">
                <a:latin typeface="Segoe UI Black"/>
                <a:ea typeface="Segoe UI Black"/>
              </a:rPr>
              <a:t>SUIÇA</a:t>
            </a:r>
          </a:p>
          <a:p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35472-5F7D-1834-56D4-4F6079F5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805333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 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 SUIÇA</a:t>
            </a:r>
            <a:endParaRPr lang="en-US" sz="2000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b="1" dirty="0">
              <a:latin typeface="Segoe UI"/>
              <a:cs typeface="Segoe UI"/>
            </a:endParaRPr>
          </a:p>
          <a:p>
            <a:endParaRPr lang="pt-BR" sz="2000"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1369D1-95AD-8135-B588-DE35FEAAE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660" y="1897811"/>
            <a:ext cx="4389587" cy="496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014B422-6708-3AE4-D975-B0349022C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339" y="1897811"/>
            <a:ext cx="4375209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21311-9664-5D59-0CDB-C9B7AD2BC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B1B28-DFE3-45AE-A1B8-37437D97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MILENA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86AA2C-B2C8-8055-6C84-C08964AD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MILENA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44DBC4-7C03-ED12-997B-25F66EC48A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714" y="1897811"/>
            <a:ext cx="3119062" cy="4960189"/>
          </a:xfrm>
          <a:prstGeom prst="rect">
            <a:avLst/>
          </a:prstGeom>
        </p:spPr>
      </p:pic>
      <p:pic>
        <p:nvPicPr>
          <p:cNvPr id="4" name="Imagem 3" descr="Loja de brinquedos&#10;&#10;O conteúdo gerado por IA pode estar incorreto.">
            <a:extLst>
              <a:ext uri="{FF2B5EF4-FFF2-40B4-BE49-F238E27FC236}">
                <a16:creationId xmlns:a16="http://schemas.microsoft.com/office/drawing/2014/main" id="{D466FFB5-A8A8-9351-A8BB-B526BB6FE3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376" y="1897811"/>
            <a:ext cx="2630230" cy="49601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11CA23-34D9-FDC7-D170-0C67CE7C1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376" y="1897811"/>
            <a:ext cx="3363476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5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04D6C3-36E8-5D36-2E77-833B0190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8A3D0-D087-6297-F55F-CB1CFDBE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UTINGA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59ADE9-4EEB-F772-4B05-B116D1C1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UTINGA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 descr="Prateleira com produtos&#10;&#10;O conteúdo gerado por IA pode estar incorreto.">
            <a:extLst>
              <a:ext uri="{FF2B5EF4-FFF2-40B4-BE49-F238E27FC236}">
                <a16:creationId xmlns:a16="http://schemas.microsoft.com/office/drawing/2014/main" id="{714A276C-EFA7-B986-F57F-D9197F015C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282" y="1897811"/>
            <a:ext cx="4240494" cy="49601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2E56F1-C90F-4AAC-89FC-0D9BF5ED64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962" y="1897811"/>
            <a:ext cx="4915434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60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4227F3-5604-65F4-EE8A-AD5FE588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9B198-DCC7-A080-B8C7-FF0A476C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CAPUAVA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E5F74-99C1-6657-934E-B772B68C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CAPUAVA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 descr="Loja de brinquedos&#10;&#10;O conteúdo gerado por IA pode estar incorreto.">
            <a:extLst>
              <a:ext uri="{FF2B5EF4-FFF2-40B4-BE49-F238E27FC236}">
                <a16:creationId xmlns:a16="http://schemas.microsoft.com/office/drawing/2014/main" id="{29ABACD0-1AF6-188D-7D61-2F29A5F10B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338" y="1897811"/>
            <a:ext cx="4787662" cy="4960189"/>
          </a:xfrm>
          <a:prstGeom prst="rect">
            <a:avLst/>
          </a:prstGeom>
        </p:spPr>
      </p:pic>
      <p:pic>
        <p:nvPicPr>
          <p:cNvPr id="4" name="Imagem 3" descr="Loja de brinquedos&#10;&#10;O conteúdo gerado por IA pode estar incorreto.">
            <a:extLst>
              <a:ext uri="{FF2B5EF4-FFF2-40B4-BE49-F238E27FC236}">
                <a16:creationId xmlns:a16="http://schemas.microsoft.com/office/drawing/2014/main" id="{DFB0A88E-EC7F-6235-E9B8-3B772F789C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099" y="1897811"/>
            <a:ext cx="4467765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B7646-84B8-7F06-39C6-D05D75ADD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61306-1401-13AF-4169-8FA89C56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07" y="429491"/>
            <a:ext cx="576284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DIADEMA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54935B-FDDC-5CFA-5F38-6B1E3921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DIADEMA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79BE4F-14CC-5724-E228-2E34F81764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866" y="1897811"/>
            <a:ext cx="4484909" cy="4960189"/>
          </a:xfrm>
          <a:prstGeom prst="rect">
            <a:avLst/>
          </a:prstGeom>
        </p:spPr>
      </p:pic>
      <p:pic>
        <p:nvPicPr>
          <p:cNvPr id="6" name="Imagem 5" descr="Loja de brinquedos&#10;&#10;O conteúdo gerado por IA pode estar incorreto.">
            <a:extLst>
              <a:ext uri="{FF2B5EF4-FFF2-40B4-BE49-F238E27FC236}">
                <a16:creationId xmlns:a16="http://schemas.microsoft.com/office/drawing/2014/main" id="{90DFEE55-DB69-D6ED-4F16-AC28E57AEA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376" y="1897811"/>
            <a:ext cx="4801211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02DFD-CD30-2E75-048F-BF10E0C8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6D7CD-3795-4164-56C9-CB50306A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Segoe UI Black"/>
                <a:ea typeface="Segoe UI Black"/>
              </a:rPr>
              <a:t>COOP </a:t>
            </a:r>
            <a:br>
              <a:rPr lang="pt-BR" sz="4000" b="1" dirty="0">
                <a:latin typeface="Segoe UI Black"/>
                <a:ea typeface="Segoe UI Black"/>
              </a:rPr>
            </a:br>
            <a:r>
              <a:rPr lang="pt-BR" sz="4000" b="1" dirty="0">
                <a:latin typeface="Segoe UI Black"/>
                <a:ea typeface="Segoe UI Black"/>
              </a:rPr>
              <a:t>INDUSTRIAL</a:t>
            </a:r>
          </a:p>
          <a:p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FAD3E-8760-E2A5-3CBD-0E01DECA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805333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 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 INDUSTRIAL</a:t>
            </a:r>
            <a:endParaRPr lang="en-US" sz="2000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b="1" dirty="0">
              <a:latin typeface="Segoe UI"/>
              <a:cs typeface="Segoe UI"/>
            </a:endParaRPr>
          </a:p>
          <a:p>
            <a:endParaRPr lang="pt-BR" sz="2000">
              <a:ea typeface="Calibri"/>
              <a:cs typeface="Calibri"/>
            </a:endParaRPr>
          </a:p>
        </p:txBody>
      </p:sp>
      <p:pic>
        <p:nvPicPr>
          <p:cNvPr id="5" name="Imagem 4" descr="Balcão de loja&#10;&#10;O conteúdo gerado por IA pode estar incorreto.">
            <a:extLst>
              <a:ext uri="{FF2B5EF4-FFF2-40B4-BE49-F238E27FC236}">
                <a16:creationId xmlns:a16="http://schemas.microsoft.com/office/drawing/2014/main" id="{6D5CBEB5-AF97-3245-5E18-73DEDFF3C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676" y="1897811"/>
            <a:ext cx="2674458" cy="4960189"/>
          </a:xfrm>
          <a:prstGeom prst="rect">
            <a:avLst/>
          </a:prstGeom>
        </p:spPr>
      </p:pic>
      <p:pic>
        <p:nvPicPr>
          <p:cNvPr id="7" name="Imagem 6" descr="Balcão de loja&#10;&#10;O conteúdo gerado por IA pode estar incorreto.">
            <a:extLst>
              <a:ext uri="{FF2B5EF4-FFF2-40B4-BE49-F238E27FC236}">
                <a16:creationId xmlns:a16="http://schemas.microsoft.com/office/drawing/2014/main" id="{8E9FCBFC-8128-4AE4-8040-77238C0340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487" y="1897811"/>
            <a:ext cx="2545062" cy="49601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4A73527-3EC3-87EA-A63A-3B4DC0A189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345" y="1897811"/>
            <a:ext cx="3707460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0AE2E-256A-1601-2265-B718ECB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Segoe UI Black"/>
                <a:ea typeface="Segoe UI Black"/>
              </a:rPr>
              <a:t>COOP QUIROZ</a:t>
            </a:r>
          </a:p>
          <a:p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35472-5F7D-1834-56D4-4F6079F5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805333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 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 QUIROZ</a:t>
            </a:r>
            <a:endParaRPr lang="en-US" sz="2000" dirty="0">
              <a:latin typeface="Segoe UI"/>
              <a:cs typeface="Segoe UI"/>
            </a:endParaRPr>
          </a:p>
          <a:p>
            <a:endParaRPr lang="pt-BR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A798CB-C17D-2E10-F191-5716D405A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646" y="1897811"/>
            <a:ext cx="3202557" cy="49601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D88C559-2879-B1EC-6672-E125D43B74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15" y="1897811"/>
            <a:ext cx="2627463" cy="49601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748125-25CA-7F1B-89B0-BD540DCB51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590" y="1897811"/>
            <a:ext cx="3375085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597850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PIRELLI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PIRELLI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B8A90A-D670-68FB-7C55-2CB5468232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363" y="1897811"/>
            <a:ext cx="3403840" cy="4960189"/>
          </a:xfrm>
          <a:prstGeom prst="rect">
            <a:avLst/>
          </a:prstGeom>
        </p:spPr>
      </p:pic>
      <p:pic>
        <p:nvPicPr>
          <p:cNvPr id="5" name="Imagem 4" descr="Uma imagem contendo mesa, comida, itens, bolsa&#10;&#10;Descrição gerada automaticamente">
            <a:extLst>
              <a:ext uri="{FF2B5EF4-FFF2-40B4-BE49-F238E27FC236}">
                <a16:creationId xmlns:a16="http://schemas.microsoft.com/office/drawing/2014/main" id="{8FE0344F-66E2-49E2-3B77-AC88061B88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627" y="1897811"/>
            <a:ext cx="2843123" cy="49601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16F4390-9278-3E46-55AE-C4F376604B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948" y="1897811"/>
            <a:ext cx="2972519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5978507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DIADEMA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DIADEMA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DA9F73-7F42-4BC9-7735-01465FDC78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602" y="1897811"/>
            <a:ext cx="4571174" cy="4960189"/>
          </a:xfrm>
          <a:prstGeom prst="rect">
            <a:avLst/>
          </a:prstGeom>
        </p:spPr>
      </p:pic>
      <p:pic>
        <p:nvPicPr>
          <p:cNvPr id="5" name="Imagem 4" descr="Loja de brinquedos&#10;&#10;Descrição gerada automaticamente">
            <a:extLst>
              <a:ext uri="{FF2B5EF4-FFF2-40B4-BE49-F238E27FC236}">
                <a16:creationId xmlns:a16="http://schemas.microsoft.com/office/drawing/2014/main" id="{045C082A-8AF6-D579-F4A6-17F42FE3C7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376" y="1897811"/>
            <a:ext cx="4786834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6B79-75A0-1C11-7704-186C9293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DOM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PEDRO (NOVA)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E660E-219B-15EA-BDAA-297127D8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18190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DOM PEDRO (NOVA)</a:t>
            </a:r>
            <a:endParaRPr lang="en-US" sz="2000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b="1" dirty="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 descr="Balcão de loja&#10;&#10;O conteúdo gerado por IA pode estar incorreto.">
            <a:extLst>
              <a:ext uri="{FF2B5EF4-FFF2-40B4-BE49-F238E27FC236}">
                <a16:creationId xmlns:a16="http://schemas.microsoft.com/office/drawing/2014/main" id="{B8FC99B4-F9C6-2568-837A-D060E47B71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899" y="2156603"/>
            <a:ext cx="3309410" cy="49601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869968C-BC55-2E60-C6A6-A7E7A70AA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692" y="2156603"/>
            <a:ext cx="2561787" cy="4701397"/>
          </a:xfrm>
          <a:prstGeom prst="rect">
            <a:avLst/>
          </a:prstGeom>
        </p:spPr>
      </p:pic>
      <p:pic>
        <p:nvPicPr>
          <p:cNvPr id="7" name="Imagem 6" descr="Uma imagem contendo biblioteca, mesa, cheio, de madeira&#10;&#10;O conteúdo gerado por IA pode estar incorreto.">
            <a:extLst>
              <a:ext uri="{FF2B5EF4-FFF2-40B4-BE49-F238E27FC236}">
                <a16:creationId xmlns:a16="http://schemas.microsoft.com/office/drawing/2014/main" id="{CF64001D-910F-3190-39CC-AE4AA9E804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88" y="2156603"/>
            <a:ext cx="3510693" cy="47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9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6B79-75A0-1C11-7704-186C9293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Segoe UI Black"/>
                <a:ea typeface="Segoe UI Black"/>
              </a:rPr>
              <a:t>COOP DOM </a:t>
            </a:r>
            <a:br>
              <a:rPr lang="pt-BR" sz="4000" b="1" dirty="0">
                <a:latin typeface="Segoe UI Black"/>
                <a:ea typeface="Segoe UI Black"/>
              </a:rPr>
            </a:br>
            <a:r>
              <a:rPr lang="pt-BR" sz="4000" b="1" dirty="0">
                <a:latin typeface="Segoe UI Black"/>
                <a:ea typeface="Segoe UI Black"/>
              </a:rPr>
              <a:t>PEDRO</a:t>
            </a:r>
            <a:endParaRPr lang="pt-BR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E660E-219B-15EA-BDAA-297127D8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18190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DOM PEDRO</a:t>
            </a:r>
          </a:p>
          <a:p>
            <a:pPr marL="0" indent="0">
              <a:buNone/>
            </a:pPr>
            <a:endParaRPr lang="en-US" sz="2000" b="1" dirty="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1257AD-0779-3475-F7B1-39B5EEC4E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767" y="1897811"/>
            <a:ext cx="5164088" cy="49601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FC23278-C2BC-4AF1-D5C5-155C282145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88" y="1897811"/>
            <a:ext cx="3855749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3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94" y="429491"/>
            <a:ext cx="4497639" cy="147550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Segoe UI Black"/>
                <a:ea typeface="Calibri Light"/>
                <a:cs typeface="Calibri Light"/>
              </a:rPr>
              <a:t>COOP PEREIRA BARRETO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8" y="2729345"/>
            <a:ext cx="2440672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Segoe UI"/>
                <a:cs typeface="Segoe UI"/>
              </a:rPr>
              <a:t>REGISTRO DE EXECUÇÃO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INDUSTRIA: BIC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b="1" dirty="0">
                <a:latin typeface="Segoe UI"/>
                <a:cs typeface="Segoe UI"/>
              </a:rPr>
              <a:t>LOJA: COOP PEREIRA BARRETO</a:t>
            </a:r>
            <a:endParaRPr lang="en-US" sz="2000" b="1" dirty="0">
              <a:latin typeface="Segoe UI"/>
              <a:ea typeface="Calibri"/>
              <a:cs typeface="Segoe UI"/>
            </a:endParaRPr>
          </a:p>
          <a:p>
            <a:endParaRPr lang="en-US" sz="20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A651F3-4B6C-1995-24D2-1486858E75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434" y="1897811"/>
            <a:ext cx="4245813" cy="4960189"/>
          </a:xfrm>
          <a:prstGeom prst="rect">
            <a:avLst/>
          </a:prstGeom>
        </p:spPr>
      </p:pic>
      <p:pic>
        <p:nvPicPr>
          <p:cNvPr id="4" name="Imagem 3" descr="Uma imagem contendo mesa, comida, cheio, itens&#10;&#10;Descrição gerada automaticamente">
            <a:extLst>
              <a:ext uri="{FF2B5EF4-FFF2-40B4-BE49-F238E27FC236}">
                <a16:creationId xmlns:a16="http://schemas.microsoft.com/office/drawing/2014/main" id="{6982A471-F7FE-121D-C6A4-EE41E9774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93" y="1897811"/>
            <a:ext cx="4245813" cy="49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3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Segoe UI</vt:lpstr>
      <vt:lpstr>Segoe UI Black</vt:lpstr>
      <vt:lpstr>Tema do Office</vt:lpstr>
      <vt:lpstr>Office Theme</vt:lpstr>
      <vt:lpstr>BOOK EXECUÇÕES COOP E JOANIN  Cliente:  DISMAX DISTRIBUIÇÃO MÁXIMA Período: JAN 2025 </vt:lpstr>
      <vt:lpstr>COOP  SUIÇA </vt:lpstr>
      <vt:lpstr>COOP  INDUSTRIAL </vt:lpstr>
      <vt:lpstr>COOP QUIROZ </vt:lpstr>
      <vt:lpstr>COOP PIRELLI</vt:lpstr>
      <vt:lpstr>COOP DIADEMA</vt:lpstr>
      <vt:lpstr>COOP DOM  PEDRO (NOVA)</vt:lpstr>
      <vt:lpstr>COOP DOM  PEDRO</vt:lpstr>
      <vt:lpstr>COOP PEREIRA BARRETO</vt:lpstr>
      <vt:lpstr>COOP BARÃO DE MAÚA</vt:lpstr>
      <vt:lpstr>COOP RUDGE RAMOS</vt:lpstr>
      <vt:lpstr>COOP PERIMETRAL</vt:lpstr>
      <vt:lpstr>COOP RIBEIRÃO CENTRO</vt:lpstr>
      <vt:lpstr>COOP ITAPARK</vt:lpstr>
      <vt:lpstr>COOP VIANAS</vt:lpstr>
      <vt:lpstr>COOP CARIJOS</vt:lpstr>
      <vt:lpstr>COOP PEREIRA BARRETO</vt:lpstr>
      <vt:lpstr>COOP CAFÉ FILHO</vt:lpstr>
      <vt:lpstr>COOP SÃO CAETANO</vt:lpstr>
      <vt:lpstr>COOP MILENA</vt:lpstr>
      <vt:lpstr>COOP UTINGA</vt:lpstr>
      <vt:lpstr>COOP CAPUAVA</vt:lpstr>
      <vt:lpstr>COOP DIADEMA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EXECUÇÕES COOP E JOANIN  Cliente:  DISMAX DISTRIBUIÇÃO MÁXIMA Período: JAN 2025 </dc:title>
  <dc:creator/>
  <cp:lastModifiedBy>Rildo Souza</cp:lastModifiedBy>
  <cp:revision>187</cp:revision>
  <dcterms:created xsi:type="dcterms:W3CDTF">2025-01-22T20:01:26Z</dcterms:created>
  <dcterms:modified xsi:type="dcterms:W3CDTF">2025-02-17T13:33:22Z</dcterms:modified>
</cp:coreProperties>
</file>