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807" r:id="rId3"/>
    <p:sldId id="811" r:id="rId4"/>
    <p:sldId id="827" r:id="rId5"/>
    <p:sldId id="812" r:id="rId6"/>
    <p:sldId id="826" r:id="rId7"/>
    <p:sldId id="841" r:id="rId8"/>
    <p:sldId id="848" r:id="rId9"/>
    <p:sldId id="808" r:id="rId10"/>
    <p:sldId id="836" r:id="rId11"/>
    <p:sldId id="853" r:id="rId12"/>
    <p:sldId id="852" r:id="rId13"/>
    <p:sldId id="850" r:id="rId14"/>
    <p:sldId id="847" r:id="rId15"/>
    <p:sldId id="825" r:id="rId16"/>
    <p:sldId id="849" r:id="rId17"/>
    <p:sldId id="844" r:id="rId18"/>
    <p:sldId id="758" r:id="rId19"/>
    <p:sldId id="833" r:id="rId20"/>
    <p:sldId id="669" r:id="rId21"/>
    <p:sldId id="851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BIC – Rede JOANIN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 FEV 2025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 dirty="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 dirty="0">
                <a:ea typeface="Calibri"/>
                <a:cs typeface="Calibri"/>
              </a:rPr>
              <a:t>EQUIPE ÂNGELA E JOELMA</a:t>
            </a:r>
            <a:endParaRPr lang="de-DE" sz="2800" dirty="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12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12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Prateleira com produtos&#10;&#10;O conteúdo gerado por IA pode estar incorreto.">
            <a:extLst>
              <a:ext uri="{FF2B5EF4-FFF2-40B4-BE49-F238E27FC236}">
                <a16:creationId xmlns:a16="http://schemas.microsoft.com/office/drawing/2014/main" id="{BA0B49D0-EB71-E7AF-66D5-427FED00A3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024" y="1897811"/>
            <a:ext cx="3950179" cy="4960189"/>
          </a:xfrm>
          <a:prstGeom prst="rect">
            <a:avLst/>
          </a:prstGeom>
        </p:spPr>
      </p:pic>
      <p:pic>
        <p:nvPicPr>
          <p:cNvPr id="5" name="Imagem 4" descr="Prateleira com produtos&#10;&#10;O conteúdo gerado por IA pode estar incorreto.">
            <a:extLst>
              <a:ext uri="{FF2B5EF4-FFF2-40B4-BE49-F238E27FC236}">
                <a16:creationId xmlns:a16="http://schemas.microsoft.com/office/drawing/2014/main" id="{9FB168CF-6971-74F7-BC33-E37BD060F6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25" y="1897811"/>
            <a:ext cx="514350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78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0EE6C-F47A-DEC2-557A-010B0DB1D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076420A-4662-5131-A13E-B9CDD7332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BCE80C6-234D-EA64-CD6F-41B3E63CA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115FAE-C260-7123-739F-C5791C0A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13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BF27C1-9C14-BBA6-370A-D2ABFDFAE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13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Comida dentro de uma loja&#10;&#10;O conteúdo gerado por IA pode estar incorreto.">
            <a:extLst>
              <a:ext uri="{FF2B5EF4-FFF2-40B4-BE49-F238E27FC236}">
                <a16:creationId xmlns:a16="http://schemas.microsoft.com/office/drawing/2014/main" id="{3C791C6A-10D9-5414-1597-A1B151EC1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174" y="1897811"/>
            <a:ext cx="4554029" cy="4960189"/>
          </a:xfrm>
          <a:prstGeom prst="rect">
            <a:avLst/>
          </a:prstGeom>
        </p:spPr>
      </p:pic>
      <p:pic>
        <p:nvPicPr>
          <p:cNvPr id="5" name="Imagem 4" descr="Uma imagem contendo no interior, geladeira, mesa, comida&#10;&#10;O conteúdo gerado por IA pode estar incorreto.">
            <a:extLst>
              <a:ext uri="{FF2B5EF4-FFF2-40B4-BE49-F238E27FC236}">
                <a16:creationId xmlns:a16="http://schemas.microsoft.com/office/drawing/2014/main" id="{C19F5238-3338-8B25-6FC4-1751CE630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25" y="1897811"/>
            <a:ext cx="456840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6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F9FFB-60AF-53CE-8A8E-7EA1544DB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49AA4B8C-D71F-7C8B-A2B6-8D9B727B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058C98-2E15-5632-D496-9901A6B02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98C39B-5940-503C-5D9F-C9BF2DE6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14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0D1794-9CD4-8E41-0E43-28B92C2B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14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Uma imagem contendo comida, mesa, cheio, caixa&#10;&#10;O conteúdo gerado por IA pode estar incorreto.">
            <a:extLst>
              <a:ext uri="{FF2B5EF4-FFF2-40B4-BE49-F238E27FC236}">
                <a16:creationId xmlns:a16="http://schemas.microsoft.com/office/drawing/2014/main" id="{C33A9B68-84B7-EB14-A7DC-07F459E7F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231" y="1897811"/>
            <a:ext cx="4208972" cy="49601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A555558-A6C1-7836-30B6-EE26E25DD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25" y="1897811"/>
            <a:ext cx="514350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16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16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16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E2E19E1D-B3D7-7F78-8BB2-B514F63BE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897811"/>
            <a:ext cx="914400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3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17</a:t>
            </a:r>
            <a:endParaRPr lang="pt-BR" dirty="0"/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17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8" name="Imagem 7" descr="Loja de brinquedos&#10;&#10;O conteúdo gerado por IA pode estar incorreto.">
            <a:extLst>
              <a:ext uri="{FF2B5EF4-FFF2-40B4-BE49-F238E27FC236}">
                <a16:creationId xmlns:a16="http://schemas.microsoft.com/office/drawing/2014/main" id="{B9D54B0E-4E6A-7055-0232-CAFFB62360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533" y="1897810"/>
            <a:ext cx="4654670" cy="4960190"/>
          </a:xfrm>
          <a:prstGeom prst="rect">
            <a:avLst/>
          </a:prstGeom>
        </p:spPr>
      </p:pic>
      <p:pic>
        <p:nvPicPr>
          <p:cNvPr id="9" name="Imagem 8" descr="Uma imagem contendo colorido, cheio, mesa, brinquedo&#10;&#10;O conteúdo gerado por IA pode estar incorreto.">
            <a:extLst>
              <a:ext uri="{FF2B5EF4-FFF2-40B4-BE49-F238E27FC236}">
                <a16:creationId xmlns:a16="http://schemas.microsoft.com/office/drawing/2014/main" id="{F057C0FE-9D8C-FABB-0B7E-3C9ED5A6F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25" y="1897811"/>
            <a:ext cx="438150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55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18</a:t>
            </a:r>
            <a:endParaRPr lang="pt-BR" dirty="0"/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18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9F94EDB-2092-12AA-AB43-AE9BFE770A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457" y="1897811"/>
            <a:ext cx="4352746" cy="4960189"/>
          </a:xfrm>
          <a:prstGeom prst="rect">
            <a:avLst/>
          </a:prstGeom>
        </p:spPr>
      </p:pic>
      <p:pic>
        <p:nvPicPr>
          <p:cNvPr id="5" name="Imagem 4" descr="Uma imagem contendo mesa, itens, bolsa, comida&#10;&#10;O conteúdo gerado por IA pode estar incorreto.">
            <a:extLst>
              <a:ext uri="{FF2B5EF4-FFF2-40B4-BE49-F238E27FC236}">
                <a16:creationId xmlns:a16="http://schemas.microsoft.com/office/drawing/2014/main" id="{6FC5C2BE-C848-C897-85D2-7FA8C3DEE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63" y="1897811"/>
            <a:ext cx="432399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4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19</a:t>
            </a:r>
            <a:endParaRPr lang="pt-BR" dirty="0"/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19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984181E-5086-4DC3-25B1-A8F989523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647" y="1897811"/>
            <a:ext cx="6250556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96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21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21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Uma imagem contendo no interior, comida, mesa, aberto&#10;&#10;O conteúdo gerado por IA pode estar incorreto.">
            <a:extLst>
              <a:ext uri="{FF2B5EF4-FFF2-40B4-BE49-F238E27FC236}">
                <a16:creationId xmlns:a16="http://schemas.microsoft.com/office/drawing/2014/main" id="{4351329E-C229-C93A-8D64-B0CFDB13B3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777" y="1897811"/>
            <a:ext cx="4683426" cy="49601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9C9EF83-2FBC-1CB8-73C0-2732F58E2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25" y="1897811"/>
            <a:ext cx="445338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03" y="429491"/>
            <a:ext cx="4080697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22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7657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22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EDF0C6-5E37-19E8-A752-D17FBDF2C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358" y="1897811"/>
            <a:ext cx="4672642" cy="4960189"/>
          </a:xfrm>
          <a:prstGeom prst="rect">
            <a:avLst/>
          </a:prstGeom>
        </p:spPr>
      </p:pic>
      <p:pic>
        <p:nvPicPr>
          <p:cNvPr id="7" name="Imagem 6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CFD4835B-ECA4-A644-8277-68D0DA89C3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830" y="1897811"/>
            <a:ext cx="455762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03" y="429491"/>
            <a:ext cx="4080697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22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7657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22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9E9EDE-DBB4-80EF-D0BF-226066AF8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402" y="1897811"/>
            <a:ext cx="622180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2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01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90956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01</a:t>
            </a:r>
          </a:p>
          <a:p>
            <a:r>
              <a:rPr lang="en-US" sz="2000" b="1" dirty="0">
                <a:latin typeface="Segoe UI"/>
                <a:cs typeface="Segoe UI"/>
              </a:rPr>
              <a:t>OBSERVAÇÃO: LOJA NÃO TEM PONTO NATURAL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3222FD-CEA4-5323-07A3-1B3B73947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749" y="1897811"/>
            <a:ext cx="4229560" cy="4960189"/>
          </a:xfrm>
          <a:prstGeom prst="rect">
            <a:avLst/>
          </a:prstGeom>
        </p:spPr>
      </p:pic>
      <p:pic>
        <p:nvPicPr>
          <p:cNvPr id="6" name="Imagem 5" descr="Uma imagem contendo ao ar livre, caminhão, homem, mulher&#10;&#10;O conteúdo gerado por IA pode estar incorreto.">
            <a:extLst>
              <a:ext uri="{FF2B5EF4-FFF2-40B4-BE49-F238E27FC236}">
                <a16:creationId xmlns:a16="http://schemas.microsoft.com/office/drawing/2014/main" id="{06744972-2129-5B54-CCBA-1F1A98347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899" y="1897810"/>
            <a:ext cx="4689635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7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10734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23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7657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JOANIN- 23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80265B-F9C0-4298-BDB7-A1D11E50D7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758" y="1897811"/>
            <a:ext cx="4798445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9EB0DDF-BDEE-2CE8-26BD-A2FB0C5279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401" y="1897811"/>
            <a:ext cx="393580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12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65F803-D20A-5649-B517-DC4E6941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159F002B-E2BF-E564-D1FD-FAF37A9B9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9CA24F-770B-2848-AEF0-E9A11173D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40A00E-012B-BDA1-E70D-B5F156396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4310734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24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AF942D-2AD4-C1CF-5B6A-F0D973832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776578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JOANIN- 24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334801-A056-9957-AD7C-2C974C27F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1" y="1897811"/>
            <a:ext cx="7903952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9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02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02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Uma imagem contendo objeto, comida, máquina de vendas, mesa&#10;&#10;O conteúdo gerado por IA pode estar incorreto.">
            <a:extLst>
              <a:ext uri="{FF2B5EF4-FFF2-40B4-BE49-F238E27FC236}">
                <a16:creationId xmlns:a16="http://schemas.microsoft.com/office/drawing/2014/main" id="{37ABE7B2-A993-6D18-E7AD-07C8EF2E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655" y="1897811"/>
            <a:ext cx="7090654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2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03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03</a:t>
            </a:r>
          </a:p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000" dirty="0">
              <a:latin typeface="Segoe UI"/>
              <a:ea typeface="Calibr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Loja de malas&#10;&#10;O conteúdo gerado por IA pode estar incorreto.">
            <a:extLst>
              <a:ext uri="{FF2B5EF4-FFF2-40B4-BE49-F238E27FC236}">
                <a16:creationId xmlns:a16="http://schemas.microsoft.com/office/drawing/2014/main" id="{E20829C4-4AED-9E18-4666-0DF4C9945A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245" y="1897811"/>
            <a:ext cx="4600755" cy="49601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335263C-5F7F-F7D9-99D1-3387811515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25" y="1897811"/>
            <a:ext cx="478406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5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JOANIN- LOJA 04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04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O conteúdo gerado por IA pode estar incorreto.">
            <a:extLst>
              <a:ext uri="{FF2B5EF4-FFF2-40B4-BE49-F238E27FC236}">
                <a16:creationId xmlns:a16="http://schemas.microsoft.com/office/drawing/2014/main" id="{AAF5F32D-EA29-E5CD-E737-A685F3B4AD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665" y="1897811"/>
            <a:ext cx="4611538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BBA8E4-88C7-55D3-1683-5F56C41C85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608" y="1897811"/>
            <a:ext cx="446776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2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06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06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, Calendário&#10;&#10;O conteúdo gerado por IA pode estar incorreto.">
            <a:extLst>
              <a:ext uri="{FF2B5EF4-FFF2-40B4-BE49-F238E27FC236}">
                <a16:creationId xmlns:a16="http://schemas.microsoft.com/office/drawing/2014/main" id="{DC37DA6B-375F-B1E9-C446-8661CE9E0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703" y="1897811"/>
            <a:ext cx="819150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8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08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08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Uma imagem contendo coberto, mesa, comida, cheio&#10;&#10;O conteúdo gerado por IA pode estar incorreto.">
            <a:extLst>
              <a:ext uri="{FF2B5EF4-FFF2-40B4-BE49-F238E27FC236}">
                <a16:creationId xmlns:a16="http://schemas.microsoft.com/office/drawing/2014/main" id="{D69F7D81-8C90-9860-790B-2E20FFE9EB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778" y="1897810"/>
            <a:ext cx="4683425" cy="4960190"/>
          </a:xfrm>
          <a:prstGeom prst="rect">
            <a:avLst/>
          </a:prstGeom>
        </p:spPr>
      </p:pic>
      <p:pic>
        <p:nvPicPr>
          <p:cNvPr id="7" name="Imagem 6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39EE62A4-BA5F-8490-28B5-7C68CC49B3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25" y="1897811"/>
            <a:ext cx="4410256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0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09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09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O conteúdo gerado por IA pode estar incorreto.">
            <a:extLst>
              <a:ext uri="{FF2B5EF4-FFF2-40B4-BE49-F238E27FC236}">
                <a16:creationId xmlns:a16="http://schemas.microsoft.com/office/drawing/2014/main" id="{AB5CF8B0-B790-7FDC-6E45-C273CB4892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778" y="1897811"/>
            <a:ext cx="4683425" cy="4960189"/>
          </a:xfrm>
          <a:prstGeom prst="rect">
            <a:avLst/>
          </a:prstGeom>
        </p:spPr>
      </p:pic>
      <p:pic>
        <p:nvPicPr>
          <p:cNvPr id="7" name="Imagem 6" descr="Prateleira com produtos&#10;&#10;O conteúdo gerado por IA pode estar incorreto.">
            <a:extLst>
              <a:ext uri="{FF2B5EF4-FFF2-40B4-BE49-F238E27FC236}">
                <a16:creationId xmlns:a16="http://schemas.microsoft.com/office/drawing/2014/main" id="{9DC4AC73-AC99-E5C7-C080-51DBFDD265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853" y="1897811"/>
            <a:ext cx="4309614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35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52" y="429491"/>
            <a:ext cx="3879413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JOANIN- LOJA 10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60277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JOANIN-LOJA  10</a:t>
            </a:r>
          </a:p>
          <a:p>
            <a:r>
              <a:rPr lang="en-US" sz="2000" b="1" dirty="0">
                <a:latin typeface="Segoe UI"/>
                <a:ea typeface="Calibri"/>
                <a:cs typeface="Segoe UI"/>
              </a:rPr>
              <a:t>OBSERVAÇÃO: LOJA NÃO TEM PONTO NATURAL</a:t>
            </a: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10CCF2-8457-D3EC-01C1-C19FC2C6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89" y="1897811"/>
            <a:ext cx="7265058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88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</Words>
  <Application>Microsoft Office PowerPoint</Application>
  <PresentationFormat>Widescreen</PresentationFormat>
  <Paragraphs>103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BIC – Rede JOANIN  Cliente:  DISMAX DISTRIBUIÇÃO MÁXIMA Período: FEV 2025 </vt:lpstr>
      <vt:lpstr>JOANIN- LOJA  01 </vt:lpstr>
      <vt:lpstr>JOANIN- LOJA 02 </vt:lpstr>
      <vt:lpstr>JOANIN- LOJA 03 </vt:lpstr>
      <vt:lpstr>JOANIN- LOJA 04 </vt:lpstr>
      <vt:lpstr>JOANIN- LOJA 06 </vt:lpstr>
      <vt:lpstr>JOANIN- LOJA 08 </vt:lpstr>
      <vt:lpstr>JOANIN- LOJA 09 </vt:lpstr>
      <vt:lpstr>JOANIN- LOJA 10 </vt:lpstr>
      <vt:lpstr>JOANIN- LOJA 12 </vt:lpstr>
      <vt:lpstr>JOANIN- LOJA 13 </vt:lpstr>
      <vt:lpstr>JOANIN- LOJA 14 </vt:lpstr>
      <vt:lpstr>JOANIN- LOJA 16 </vt:lpstr>
      <vt:lpstr>JOANIN- LOJA 17 </vt:lpstr>
      <vt:lpstr>JOANIN- LOJA 18 </vt:lpstr>
      <vt:lpstr>JOANIN- LOJA 19 </vt:lpstr>
      <vt:lpstr>JOANIN- LOJA 21 </vt:lpstr>
      <vt:lpstr>JOANIN- LOJA 22 </vt:lpstr>
      <vt:lpstr>JOANIN- LOJA 22 </vt:lpstr>
      <vt:lpstr>JOANIN- LOJA 23 </vt:lpstr>
      <vt:lpstr>JOANIN- LOJA 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5453</cp:revision>
  <dcterms:created xsi:type="dcterms:W3CDTF">2023-12-18T23:02:40Z</dcterms:created>
  <dcterms:modified xsi:type="dcterms:W3CDTF">2025-03-13T00:38:55Z</dcterms:modified>
</cp:coreProperties>
</file>