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</p:sldMasterIdLst>
  <p:sldIdLst>
    <p:sldId id="258" r:id="rId3"/>
    <p:sldId id="856" r:id="rId4"/>
    <p:sldId id="837" r:id="rId5"/>
    <p:sldId id="830" r:id="rId6"/>
    <p:sldId id="823" r:id="rId7"/>
    <p:sldId id="579" r:id="rId8"/>
    <p:sldId id="809" r:id="rId9"/>
    <p:sldId id="782" r:id="rId10"/>
    <p:sldId id="787" r:id="rId11"/>
    <p:sldId id="822" r:id="rId12"/>
    <p:sldId id="824" r:id="rId13"/>
    <p:sldId id="846" r:id="rId14"/>
    <p:sldId id="861" r:id="rId15"/>
    <p:sldId id="845" r:id="rId16"/>
    <p:sldId id="852" r:id="rId17"/>
    <p:sldId id="853" r:id="rId18"/>
    <p:sldId id="831" r:id="rId19"/>
    <p:sldId id="851" r:id="rId20"/>
    <p:sldId id="854" r:id="rId21"/>
    <p:sldId id="855" r:id="rId22"/>
    <p:sldId id="857" r:id="rId23"/>
    <p:sldId id="858" r:id="rId24"/>
    <p:sldId id="859" r:id="rId25"/>
    <p:sldId id="860" r:id="rId26"/>
    <p:sldId id="862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 BIC - COOP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FEV 2025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 dirty="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ÂNGELA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6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4" y="429491"/>
            <a:ext cx="449763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RUDGE RAMOS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RUDGE RAMOS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D2E081-B621-5FC6-FC8A-2AF6B2B36E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698" y="2113471"/>
            <a:ext cx="4498489" cy="4744529"/>
          </a:xfrm>
          <a:prstGeom prst="rect">
            <a:avLst/>
          </a:prstGeom>
        </p:spPr>
      </p:pic>
      <p:pic>
        <p:nvPicPr>
          <p:cNvPr id="4" name="Imagem 3" descr="Balcão de loja&#10;&#10;O conteúdo gerado por IA pode estar incorreto.">
            <a:extLst>
              <a:ext uri="{FF2B5EF4-FFF2-40B4-BE49-F238E27FC236}">
                <a16:creationId xmlns:a16="http://schemas.microsoft.com/office/drawing/2014/main" id="{08AB210D-B976-7F3B-D29C-D35D2182BE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753" y="2113471"/>
            <a:ext cx="4585551" cy="47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PERIMETRAL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PERIMETRAL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Imagem 2" descr="Lata de loja&#10;&#10;O conteúdo gerado por IA pode estar incorreto.">
            <a:extLst>
              <a:ext uri="{FF2B5EF4-FFF2-40B4-BE49-F238E27FC236}">
                <a16:creationId xmlns:a16="http://schemas.microsoft.com/office/drawing/2014/main" id="{ABD42522-31FB-189C-F5F3-5D5E800BA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170" y="1897811"/>
            <a:ext cx="5094077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5CAD8D0-D601-D373-839C-E2B19FA7D9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905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2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RIBEIRÃO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no interior, mesa, comida, computador&#10;&#10;O conteúdo gerado por IA pode estar incorreto.">
            <a:extLst>
              <a:ext uri="{FF2B5EF4-FFF2-40B4-BE49-F238E27FC236}">
                <a16:creationId xmlns:a16="http://schemas.microsoft.com/office/drawing/2014/main" id="{C7F2EB54-3374-7E6A-7250-B7B51DED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887" y="1897811"/>
            <a:ext cx="4533360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4796EA3-5624-DFAC-EC6C-5186A68C8D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509" y="1897811"/>
            <a:ext cx="41595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5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5DB00-2D26-5492-6262-EF8D3AEA8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F0B0A-D1EA-4E0D-E877-00235478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RIBEIRÃO CENTRO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B6038D-F0D7-1CB6-9941-F910DF7DC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 CENTRO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34972F-985B-0977-E7D4-882210A5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17" y="1897811"/>
            <a:ext cx="4806530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8696B7-C7A6-B0FE-79B6-C49B16885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188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6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ITAPARK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6B8C41-D961-B703-DE5E-2CA42A0010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118" y="1897811"/>
            <a:ext cx="4137085" cy="4960189"/>
          </a:xfrm>
          <a:prstGeom prst="rect">
            <a:avLst/>
          </a:prstGeom>
        </p:spPr>
      </p:pic>
      <p:pic>
        <p:nvPicPr>
          <p:cNvPr id="4" name="Imagem 3" descr="Lata de loja&#10;&#10;O conteúdo gerado por IA pode estar incorreto.">
            <a:extLst>
              <a:ext uri="{FF2B5EF4-FFF2-40B4-BE49-F238E27FC236}">
                <a16:creationId xmlns:a16="http://schemas.microsoft.com/office/drawing/2014/main" id="{3D601D84-7A0A-B0C7-C609-B1F935FF4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854" y="1897811"/>
            <a:ext cx="495659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3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VIANAS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B1269D-04D1-8D31-44DD-AF0A4DC691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578" y="1897810"/>
            <a:ext cx="2978731" cy="49601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26B5C5-5BFB-436C-30AF-5115367DD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012" y="1897811"/>
            <a:ext cx="3309410" cy="49601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BD2FE6-807B-919A-DE76-624E2012BE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843" y="1897811"/>
            <a:ext cx="3093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78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CARIJOS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63AA52-9A76-B55F-A706-BAF87372A9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887" y="1897811"/>
            <a:ext cx="4533360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6B09651-E19F-55C3-9A54-B721A0D37E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905" y="1897811"/>
            <a:ext cx="453336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2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PEREIRA BARRETO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doces&#10;&#10;O conteúdo gerado por IA pode estar incorreto.">
            <a:extLst>
              <a:ext uri="{FF2B5EF4-FFF2-40B4-BE49-F238E27FC236}">
                <a16:creationId xmlns:a16="http://schemas.microsoft.com/office/drawing/2014/main" id="{CBCEA65B-5811-FB69-8546-72F3D8FA4E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377" y="1897811"/>
            <a:ext cx="4590870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E94EFCB-CEEF-8715-3584-D6F266EA29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301" y="1897811"/>
            <a:ext cx="434645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09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CAFÉ FILHO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C952004-B0A4-1241-E38F-AE29EBDFD6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318" y="1897811"/>
            <a:ext cx="4010458" cy="4960189"/>
          </a:xfrm>
          <a:prstGeom prst="rect">
            <a:avLst/>
          </a:prstGeom>
        </p:spPr>
      </p:pic>
      <p:pic>
        <p:nvPicPr>
          <p:cNvPr id="6" name="Imagem 5" descr="Balcão de loja&#10;&#10;O conteúdo gerado por IA pode estar incorreto.">
            <a:extLst>
              <a:ext uri="{FF2B5EF4-FFF2-40B4-BE49-F238E27FC236}">
                <a16:creationId xmlns:a16="http://schemas.microsoft.com/office/drawing/2014/main" id="{FFBD20BC-E4A8-4F5E-5A2C-D048222D4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189" y="1897811"/>
            <a:ext cx="459913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7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FC4EE-0C59-1238-8E55-AEE7B857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A4290-557B-543C-8E3E-E46E5EC5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JOAQUIM NABUCO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0CB48B-DDF3-C40A-DFC9-44E248A84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O conteúdo gerado por IA pode estar incorreto.">
            <a:extLst>
              <a:ext uri="{FF2B5EF4-FFF2-40B4-BE49-F238E27FC236}">
                <a16:creationId xmlns:a16="http://schemas.microsoft.com/office/drawing/2014/main" id="{5DE18C47-EF29-7418-DE6E-F01D754CE1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749" y="2228490"/>
            <a:ext cx="4229560" cy="4672642"/>
          </a:xfrm>
          <a:prstGeom prst="rect">
            <a:avLst/>
          </a:prstGeom>
        </p:spPr>
      </p:pic>
      <p:pic>
        <p:nvPicPr>
          <p:cNvPr id="4" name="Imagem 3" descr="Loja de brinquedos&#10;&#10;O conteúdo gerado por IA pode estar incorreto.">
            <a:extLst>
              <a:ext uri="{FF2B5EF4-FFF2-40B4-BE49-F238E27FC236}">
                <a16:creationId xmlns:a16="http://schemas.microsoft.com/office/drawing/2014/main" id="{ED402291-12A2-B7EA-7227-05B1595A82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296" y="2228490"/>
            <a:ext cx="4229560" cy="46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02DFD-CD30-2E75-048F-BF10E0C8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6D7CD-3795-4164-56C9-CB50306A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INDUSTRIAL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2FAD3E-8760-E2A5-3CBD-0E01DECAD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0533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INDUSTRIAL</a:t>
            </a:r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O conteúdo gerado por IA pode estar incorreto.">
            <a:extLst>
              <a:ext uri="{FF2B5EF4-FFF2-40B4-BE49-F238E27FC236}">
                <a16:creationId xmlns:a16="http://schemas.microsoft.com/office/drawing/2014/main" id="{BC999EBB-9E48-14AF-E19F-3CEA22FFE9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998" y="1897811"/>
            <a:ext cx="4182189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6C8F74-421E-0F5F-946D-C223D4AC8E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810" y="1897811"/>
            <a:ext cx="471494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42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521311-9664-5D59-0CDB-C9B7AD2BC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B1B28-DFE3-45AE-A1B8-37437D97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86AA2C-B2C8-8055-6C84-C08964AD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O conteúdo gerado por IA pode estar incorreto.">
            <a:extLst>
              <a:ext uri="{FF2B5EF4-FFF2-40B4-BE49-F238E27FC236}">
                <a16:creationId xmlns:a16="http://schemas.microsoft.com/office/drawing/2014/main" id="{6046FD0C-9705-2532-66CB-FD218136B2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790" y="1897811"/>
            <a:ext cx="4182985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15CC73-24F1-F3A3-D02C-4C9C2345FE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76" y="1897811"/>
            <a:ext cx="516064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54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4D6C3-36E8-5D36-2E77-833B0190E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8A3D0-D087-6297-F55F-CB1CFDBEB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UTINGA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59ADE9-4EEB-F772-4B05-B116D1C1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53BB23-24DC-E17B-5243-E5537CBBCC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044" y="1897811"/>
            <a:ext cx="4513421" cy="4960189"/>
          </a:xfrm>
          <a:prstGeom prst="rect">
            <a:avLst/>
          </a:prstGeom>
        </p:spPr>
      </p:pic>
      <p:pic>
        <p:nvPicPr>
          <p:cNvPr id="4" name="Imagem 3" descr="Loja de brinquedos&#10;&#10;O conteúdo gerado por IA pode estar incorreto.">
            <a:extLst>
              <a:ext uri="{FF2B5EF4-FFF2-40B4-BE49-F238E27FC236}">
                <a16:creationId xmlns:a16="http://schemas.microsoft.com/office/drawing/2014/main" id="{50C0F253-61DD-B589-67B0-9E03267FF6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962" y="1897811"/>
            <a:ext cx="484354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227F3-5604-65F4-EE8A-AD5FE5887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9B198-DCC7-A080-B8C7-FF0A476C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CAPUAVA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5E5F74-99C1-6657-934E-B772B68C3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no interior, mesa, comida, computador&#10;&#10;O conteúdo gerado por IA pode estar incorreto.">
            <a:extLst>
              <a:ext uri="{FF2B5EF4-FFF2-40B4-BE49-F238E27FC236}">
                <a16:creationId xmlns:a16="http://schemas.microsoft.com/office/drawing/2014/main" id="{20890AC5-859F-822C-E457-1F7A8C99E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" t="11732" r="450" b="3884"/>
          <a:stretch/>
        </p:blipFill>
        <p:spPr>
          <a:xfrm>
            <a:off x="2444034" y="2314754"/>
            <a:ext cx="4773584" cy="4544608"/>
          </a:xfrm>
          <a:prstGeom prst="rect">
            <a:avLst/>
          </a:prstGeom>
        </p:spPr>
      </p:pic>
      <p:pic>
        <p:nvPicPr>
          <p:cNvPr id="6" name="Imagem 5" descr="Balcão de loja&#10;&#10;O conteúdo gerado por IA pode estar incorreto.">
            <a:extLst>
              <a:ext uri="{FF2B5EF4-FFF2-40B4-BE49-F238E27FC236}">
                <a16:creationId xmlns:a16="http://schemas.microsoft.com/office/drawing/2014/main" id="{5D922440-40A0-26AF-6543-000AC31ADD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94" r="452" b="6043"/>
          <a:stretch/>
        </p:blipFill>
        <p:spPr>
          <a:xfrm>
            <a:off x="7979318" y="2314755"/>
            <a:ext cx="4212867" cy="45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B7646-84B8-7F06-39C6-D05D75ADD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61306-1401-13AF-4169-8FA89C56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DIADEMA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54935B-FDDC-5CFA-5F38-6B1E3921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DIADEMA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2041AF-F066-377C-77D6-3D38130B6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957" y="1897811"/>
            <a:ext cx="4488352" cy="4960189"/>
          </a:xfrm>
          <a:prstGeom prst="rect">
            <a:avLst/>
          </a:prstGeom>
        </p:spPr>
      </p:pic>
      <p:pic>
        <p:nvPicPr>
          <p:cNvPr id="4" name="Imagem 3" descr="Uma imagem contendo no interior, mesa, pequeno, cheio&#10;&#10;O conteúdo gerado por IA pode estar incorreto.">
            <a:extLst>
              <a:ext uri="{FF2B5EF4-FFF2-40B4-BE49-F238E27FC236}">
                <a16:creationId xmlns:a16="http://schemas.microsoft.com/office/drawing/2014/main" id="{B225355A-D9E0-208A-707D-E949E7CAB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126" y="1897810"/>
            <a:ext cx="4358956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9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84F8F7-5ADA-BA66-8FFF-98F58DF0E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6C1CC-66F5-83C7-CA45-3572AFDE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LUZITA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CC0370-9B97-AA59-0AD2-7F5F8189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7D18806-AEC4-CEE8-221F-AF2F74752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980" y="1897811"/>
            <a:ext cx="2434267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0508EA8-5B99-8366-B239-1C6FE7849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188" y="1897811"/>
            <a:ext cx="3167512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588F758-5EC1-A838-F549-0D6D4B573F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074" y="1897811"/>
            <a:ext cx="338317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53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C882B-8D7D-318C-A3B7-D2758F36C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F5EE2-A438-FBB5-2F2E-DCF9D425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07" y="429491"/>
            <a:ext cx="576284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CASTELO BRANCO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F5C814-ADBA-851A-0308-3F32F1192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CASTELO BRANCO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O conteúdo gerado por IA pode estar incorreto.">
            <a:extLst>
              <a:ext uri="{FF2B5EF4-FFF2-40B4-BE49-F238E27FC236}">
                <a16:creationId xmlns:a16="http://schemas.microsoft.com/office/drawing/2014/main" id="{3AD76DEE-ED92-E16A-D489-8C668302DE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051" y="1897811"/>
            <a:ext cx="4675258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2232228-6B7F-F3FC-D8CC-2B21BDABC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843" y="1897811"/>
            <a:ext cx="456023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5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QUIROZ</a:t>
            </a: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805333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QUIROZ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1B1B437-CFA0-3F31-4318-40E90B047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212" y="1897811"/>
            <a:ext cx="2799991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45296E-2CA6-8466-D4EB-F2AC4698C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192" y="1897811"/>
            <a:ext cx="2943765" cy="4960189"/>
          </a:xfrm>
          <a:prstGeom prst="rect">
            <a:avLst/>
          </a:prstGeom>
        </p:spPr>
      </p:pic>
      <p:pic>
        <p:nvPicPr>
          <p:cNvPr id="9" name="Imagem 8" descr="Uma imagem contendo cheio, caixa, mesa, bagagem&#10;&#10;O conteúdo gerado por IA pode estar incorreto.">
            <a:extLst>
              <a:ext uri="{FF2B5EF4-FFF2-40B4-BE49-F238E27FC236}">
                <a16:creationId xmlns:a16="http://schemas.microsoft.com/office/drawing/2014/main" id="{75BA218E-C0DE-3984-10B5-2C61F50E2A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439" y="1897811"/>
            <a:ext cx="3705764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8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597850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PIRELLI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8928A0-71A2-4DA4-E707-E3D2B278D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401" y="1897811"/>
            <a:ext cx="3173802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175814-EF1E-54CD-0E84-E9FE0E66E5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173" y="1897811"/>
            <a:ext cx="2555577" cy="49601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D09082-E64E-0D60-1D6F-BF53C47CFD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722" y="1897811"/>
            <a:ext cx="311629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68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5978507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DIADEMA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DIADEMA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DA9F73-7F42-4BC9-7735-01465FDC7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602" y="1897811"/>
            <a:ext cx="4571174" cy="4960189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045C082A-8AF6-D579-F4A6-17F42FE3C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76" y="1897811"/>
            <a:ext cx="4786834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55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 (NOVA)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1819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(NOVA)</a:t>
            </a:r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O conteúdo gerado por IA pode estar incorreto.">
            <a:extLst>
              <a:ext uri="{FF2B5EF4-FFF2-40B4-BE49-F238E27FC236}">
                <a16:creationId xmlns:a16="http://schemas.microsoft.com/office/drawing/2014/main" id="{816B5F9F-76CA-4D3E-129C-C0B91C81DE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200" y="2608692"/>
            <a:ext cx="4459598" cy="4255698"/>
          </a:xfrm>
          <a:prstGeom prst="rect">
            <a:avLst/>
          </a:prstGeom>
        </p:spPr>
      </p:pic>
      <p:pic>
        <p:nvPicPr>
          <p:cNvPr id="4" name="Imagem 3" descr="Balcão de loja&#10;&#10;O conteúdo gerado por IA pode estar incorreto.">
            <a:extLst>
              <a:ext uri="{FF2B5EF4-FFF2-40B4-BE49-F238E27FC236}">
                <a16:creationId xmlns:a16="http://schemas.microsoft.com/office/drawing/2014/main" id="{9165382A-5F1C-06B6-3CB7-BD3DA5FE4A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41" y="2602301"/>
            <a:ext cx="4085786" cy="42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90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1819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681480-7009-F69F-846D-9A5153A10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85" y="2257245"/>
            <a:ext cx="4849662" cy="4600755"/>
          </a:xfrm>
          <a:prstGeom prst="rect">
            <a:avLst/>
          </a:prstGeom>
        </p:spPr>
      </p:pic>
      <p:pic>
        <p:nvPicPr>
          <p:cNvPr id="7" name="Imagem 6" descr="Loja de brinquedos&#10;&#10;O conteúdo gerado por IA pode estar incorreto.">
            <a:extLst>
              <a:ext uri="{FF2B5EF4-FFF2-40B4-BE49-F238E27FC236}">
                <a16:creationId xmlns:a16="http://schemas.microsoft.com/office/drawing/2014/main" id="{4A26CD05-1C8B-EE9E-B782-28ECF32F5C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678" y="2257245"/>
            <a:ext cx="3857625" cy="460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3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4" y="429491"/>
            <a:ext cx="449763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PEREIRA BARRETO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A651F3-4B6C-1995-24D2-1486858E75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434" y="1897811"/>
            <a:ext cx="4245813" cy="4960189"/>
          </a:xfrm>
          <a:prstGeom prst="rect">
            <a:avLst/>
          </a:prstGeom>
        </p:spPr>
      </p:pic>
      <p:pic>
        <p:nvPicPr>
          <p:cNvPr id="4" name="Imagem 3" descr="Uma imagem contendo mesa, comida, cheio, itens&#10;&#10;Descrição gerada automaticamente">
            <a:extLst>
              <a:ext uri="{FF2B5EF4-FFF2-40B4-BE49-F238E27FC236}">
                <a16:creationId xmlns:a16="http://schemas.microsoft.com/office/drawing/2014/main" id="{6982A471-F7FE-121D-C6A4-EE41E9774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93" y="1897811"/>
            <a:ext cx="424581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53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4" y="429491"/>
            <a:ext cx="4497639" cy="147550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BARÃO DE MAÚA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29345"/>
            <a:ext cx="2440672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BARÃO DE MAÚA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endParaRPr lang="en-US" sz="2000" b="1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O conteúdo gerado por IA pode estar incorreto.">
            <a:extLst>
              <a:ext uri="{FF2B5EF4-FFF2-40B4-BE49-F238E27FC236}">
                <a16:creationId xmlns:a16="http://schemas.microsoft.com/office/drawing/2014/main" id="{5BBC0A71-D42C-9109-664B-7B38E9CAC2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080" y="1897811"/>
            <a:ext cx="4367123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22378E5-1C29-B66E-7380-13E334C1B2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457" y="1897811"/>
            <a:ext cx="508599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8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scritório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Widescreen</PresentationFormat>
  <Paragraphs>98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Calibri Light</vt:lpstr>
      <vt:lpstr>Segoe UI</vt:lpstr>
      <vt:lpstr>Segoe UI Black</vt:lpstr>
      <vt:lpstr>Tema do Office</vt:lpstr>
      <vt:lpstr>Office Theme</vt:lpstr>
      <vt:lpstr>BOOK EXECUÇÕES BIC - COOP Cliente:  DISMAX DISTRIBUIÇÃO MÁXIMA Período: FEV 2025 </vt:lpstr>
      <vt:lpstr>COOP  INDUSTRIAL </vt:lpstr>
      <vt:lpstr>COOP QUIROZ </vt:lpstr>
      <vt:lpstr>COOP PIRELLI</vt:lpstr>
      <vt:lpstr>COOP DIADEMA</vt:lpstr>
      <vt:lpstr>COOP DOM  PEDRO (NOVA)</vt:lpstr>
      <vt:lpstr>COOP DOM  PEDRO</vt:lpstr>
      <vt:lpstr>COOP PEREIRA BARRETO</vt:lpstr>
      <vt:lpstr>COOP BARÃO DE MAÚA</vt:lpstr>
      <vt:lpstr>COOP RUDGE RAMOS</vt:lpstr>
      <vt:lpstr>COOP PERIMETRAL</vt:lpstr>
      <vt:lpstr>COOP RIBEIRÃO </vt:lpstr>
      <vt:lpstr>COOP RIBEIRÃO CENTRO</vt:lpstr>
      <vt:lpstr>COOP ITAPARK</vt:lpstr>
      <vt:lpstr>COOP VIANAS</vt:lpstr>
      <vt:lpstr>COOP CARIJOS</vt:lpstr>
      <vt:lpstr>COOP PEREIRA BARRETO</vt:lpstr>
      <vt:lpstr>COOP CAFÉ FILHO</vt:lpstr>
      <vt:lpstr>COOP JOAQUIM NABUCO</vt:lpstr>
      <vt:lpstr>COOP MILENA</vt:lpstr>
      <vt:lpstr>COOP UTINGA</vt:lpstr>
      <vt:lpstr>COOP CAPUAVA</vt:lpstr>
      <vt:lpstr>COOP DIADEMA</vt:lpstr>
      <vt:lpstr>COOP LUZITA</vt:lpstr>
      <vt:lpstr>COOP CASTELO BRANCO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EXECUÇÕES COOP E JOANIN  Cliente:  DISMAX DISTRIBUIÇÃO MÁXIMA Período: FEV 2025 </dc:title>
  <dc:creator/>
  <cp:lastModifiedBy>Rildo Souza</cp:lastModifiedBy>
  <cp:revision>405</cp:revision>
  <dcterms:created xsi:type="dcterms:W3CDTF">2025-01-22T20:01:26Z</dcterms:created>
  <dcterms:modified xsi:type="dcterms:W3CDTF">2025-03-12T23:54:19Z</dcterms:modified>
</cp:coreProperties>
</file>