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handoutMasterIdLst>
    <p:handoutMasterId r:id="rId14"/>
  </p:handoutMasterIdLst>
  <p:sldIdLst>
    <p:sldId id="333" r:id="rId2"/>
    <p:sldId id="334" r:id="rId3"/>
    <p:sldId id="337" r:id="rId4"/>
    <p:sldId id="335" r:id="rId5"/>
    <p:sldId id="338" r:id="rId6"/>
    <p:sldId id="336" r:id="rId7"/>
    <p:sldId id="339" r:id="rId8"/>
    <p:sldId id="373" r:id="rId9"/>
    <p:sldId id="340" r:id="rId10"/>
    <p:sldId id="362" r:id="rId11"/>
    <p:sldId id="363" r:id="rId12"/>
    <p:sldId id="37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66EBE"/>
    <a:srgbClr val="E09E2D"/>
    <a:srgbClr val="E54160"/>
    <a:srgbClr val="6AABE5"/>
    <a:srgbClr val="FFD140"/>
    <a:srgbClr val="2B266E"/>
    <a:srgbClr val="22206B"/>
    <a:srgbClr val="31376E"/>
    <a:srgbClr val="303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249" autoAdjust="0"/>
  </p:normalViewPr>
  <p:slideViewPr>
    <p:cSldViewPr snapToObjects="1">
      <p:cViewPr varScale="1">
        <p:scale>
          <a:sx n="101" d="100"/>
          <a:sy n="101" d="100"/>
        </p:scale>
        <p:origin x="13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8316F-7D5D-9D49-AD77-1AC5D87754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EEA3A-4DE2-9644-A64C-71B82E0A9E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um cachorro&#10;&#10;Descrição gerada automaticamente">
            <a:extLst>
              <a:ext uri="{FF2B5EF4-FFF2-40B4-BE49-F238E27FC236}">
                <a16:creationId xmlns:a16="http://schemas.microsoft.com/office/drawing/2014/main" id="{E463518F-CDA6-FF49-BF73-4AFFF33E6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99456" y="836712"/>
            <a:ext cx="8064896" cy="20162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FFFFFF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aqui o título da sua apresentação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99456" y="2852936"/>
            <a:ext cx="8064896" cy="137802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1194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1E8AFAA-8A53-C242-9575-0A8BF6B1A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2a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213076-0D47-4941-87C0-C3B8C1E5D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D134A4-62D5-DC42-988F-1B2EC837B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2.a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2D9D2C7-E07A-B24D-A2E9-9F194DA5D6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1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2b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274FB-661F-A343-8516-E6F106BD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D134A4-62D5-DC42-988F-1B2EC837B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2.b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2D9D2C7-E07A-B24D-A2E9-9F194DA5D6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874DDF-6571-1F44-816E-1C1FE2143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F376F9C-8557-524F-897C-7EA8C7004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6AABE5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33543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9D0A2F-0EFC-D74F-B640-259A0AFD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D3AE27-9300-1547-AE86-A4F9D666C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A66BCAA-F89A-B749-8C8A-BBD1FA1B5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B7BB63CB-E352-AF46-874F-0DE8C546E1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E2E1A778-8D82-3B46-B55B-86DA90DA4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9" name="Espaço Reservado para Texto 15">
            <a:extLst>
              <a:ext uri="{FF2B5EF4-FFF2-40B4-BE49-F238E27FC236}">
                <a16:creationId xmlns:a16="http://schemas.microsoft.com/office/drawing/2014/main" id="{931BEB18-D152-1F47-B50C-51AC8AB93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40" name="Espaço Reservado para Texto 15">
            <a:extLst>
              <a:ext uri="{FF2B5EF4-FFF2-40B4-BE49-F238E27FC236}">
                <a16:creationId xmlns:a16="http://schemas.microsoft.com/office/drawing/2014/main" id="{33928ECD-73BC-DA4C-AF06-1590628C6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6184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1F81D7B-B0A3-E64C-A50B-3A647C636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31322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1D4726E-4F79-CD4A-87DB-9CF7710DF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4372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5B7B40-18C4-794B-BC06-1B4209667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2763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843CDD5-ADA0-DB40-AFA4-7840F24BA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1a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9FD790-4145-374C-823C-6B2334B1C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C790619-318F-D84D-A9B5-4F70A0932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1.a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273E87-42E3-4E46-98C4-772A8B36BC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0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3a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B81BF8-67A2-8A4E-8125-1D29DF6974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7FD65B-4D1F-1144-ADD0-8F1180DA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3.a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8322E041-D0DF-D640-BF0E-40F3FBC592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3b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7B99F4-5BAF-8A42-8342-7A27107F1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7FD65B-4D1F-1144-ADD0-8F1180DA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3.b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8322E041-D0DF-D640-BF0E-40F3FBC592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9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54451A-FD0A-E343-8A06-6DAAB506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0DD6A2A-E2E6-EE4F-8361-197254542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E5416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6283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E905D3-CBE6-474E-99B3-3622CC521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46CCE5-BB26-FF49-B406-7C80C1E7B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7B916EB-D002-1842-A830-2B363364D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CB342344-2880-D747-BBB2-0F1E14FECE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6C330726-D9CC-2C40-B22B-606BEABC6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9" name="Espaço Reservado para Texto 15">
            <a:extLst>
              <a:ext uri="{FF2B5EF4-FFF2-40B4-BE49-F238E27FC236}">
                <a16:creationId xmlns:a16="http://schemas.microsoft.com/office/drawing/2014/main" id="{330D53C4-CBC0-6A49-AFFD-6F0B1C9223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40" name="Espaço Reservado para Texto 15">
            <a:extLst>
              <a:ext uri="{FF2B5EF4-FFF2-40B4-BE49-F238E27FC236}">
                <a16:creationId xmlns:a16="http://schemas.microsoft.com/office/drawing/2014/main" id="{E94A4973-6115-E44A-B142-B85071AC2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1747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EE3876-43F6-B54D-8A18-6581B3F40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2114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CD740D3-D7AD-134A-BA36-20EDC45F7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17791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52A510-BC18-B147-B956-BC9DAB03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4471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4482AEC-EC76-BF4E-9CEA-8D5910421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chamen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5AF0BD2D-0140-D846-AD56-64764815D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1b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C790619-318F-D84D-A9B5-4F70A0932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1.b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273E87-42E3-4E46-98C4-772A8B36BC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BEA9AD-21B7-1C44-80C0-1088AE454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7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2D5437F-61C5-A04C-B666-D5A797746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D91EB5B-061C-274D-B1E6-662156A25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FFD14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25576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130DFA-6E7E-9044-9F76-A6F0547D8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6A46BA-F621-5E4D-A5C5-BB59A9FB3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3ADB23-0D3E-E443-92F8-E8AEC2CC5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87BCA916-5DAF-AD42-B25F-1A1C7187C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5" name="Espaço Reservado para Texto 15">
            <a:extLst>
              <a:ext uri="{FF2B5EF4-FFF2-40B4-BE49-F238E27FC236}">
                <a16:creationId xmlns:a16="http://schemas.microsoft.com/office/drawing/2014/main" id="{4C7391AD-DD4D-EE4D-83C7-0E5689A87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4F6265E0-FFD0-554D-9854-64A1455DD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CAE0FED7-FD19-544A-A1A3-6A030CA4F8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75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DF4BE4-642D-D54E-8433-E7D056665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31680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9EEB04D-EEAB-BB4B-A840-243482C4F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7447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65DF4CE-CB70-144C-8186-6347FD73E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12102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3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KAÇULA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KAÇULA</a:t>
            </a:r>
          </a:p>
          <a:p>
            <a:r>
              <a:rPr lang="pt-BR" dirty="0"/>
              <a:t>Ação: Relatório </a:t>
            </a:r>
            <a:r>
              <a:rPr lang="pt-BR" dirty="0" err="1"/>
              <a:t>Mtrix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32" name="Imagem 31" descr="Interface gráfica do usuário, Site, Calendário&#10;&#10;Descrição gerada automaticamente">
            <a:extLst>
              <a:ext uri="{FF2B5EF4-FFF2-40B4-BE49-F238E27FC236}">
                <a16:creationId xmlns:a16="http://schemas.microsoft.com/office/drawing/2014/main" id="{16B314DA-C2E9-FB4F-CB4E-804794741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78" y="1629000"/>
            <a:ext cx="2700000" cy="3600000"/>
          </a:xfrm>
          <a:prstGeom prst="rect">
            <a:avLst/>
          </a:prstGeom>
        </p:spPr>
      </p:pic>
      <p:pic>
        <p:nvPicPr>
          <p:cNvPr id="34" name="Imagem 33" descr="Uma imagem contendo caminhão, comida, mesa, bolsa&#10;&#10;Descrição gerada automaticamente">
            <a:extLst>
              <a:ext uri="{FF2B5EF4-FFF2-40B4-BE49-F238E27FC236}">
                <a16:creationId xmlns:a16="http://schemas.microsoft.com/office/drawing/2014/main" id="{98EBD55D-2472-6874-AFE6-B1A44A385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0" y="1629000"/>
            <a:ext cx="2700000" cy="3600000"/>
          </a:xfrm>
          <a:prstGeom prst="rect">
            <a:avLst/>
          </a:prstGeom>
        </p:spPr>
      </p:pic>
      <p:pic>
        <p:nvPicPr>
          <p:cNvPr id="36" name="Imagem 35" descr="Pilha de panfletos ao lado de uma loja&#10;&#10;Descrição gerada automaticamente com confiança baixa">
            <a:extLst>
              <a:ext uri="{FF2B5EF4-FFF2-40B4-BE49-F238E27FC236}">
                <a16:creationId xmlns:a16="http://schemas.microsoft.com/office/drawing/2014/main" id="{AD9F043D-965E-1294-E92C-BF068C516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76" y="1629000"/>
            <a:ext cx="2700000" cy="3600000"/>
          </a:xfrm>
          <a:prstGeom prst="rect">
            <a:avLst/>
          </a:prstGeom>
        </p:spPr>
      </p:pic>
      <p:pic>
        <p:nvPicPr>
          <p:cNvPr id="38" name="Imagem 37" descr="Loja de brinquedos&#10;&#10;Descrição gerada automaticamente">
            <a:extLst>
              <a:ext uri="{FF2B5EF4-FFF2-40B4-BE49-F238E27FC236}">
                <a16:creationId xmlns:a16="http://schemas.microsoft.com/office/drawing/2014/main" id="{C75E23E8-9F78-BF07-BE69-959B1D299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629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24" name="Imagem 2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A3A84039-55F0-2265-2074-6407DF7C1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32" y="1932062"/>
            <a:ext cx="2700000" cy="3600000"/>
          </a:xfrm>
          <a:prstGeom prst="rect">
            <a:avLst/>
          </a:prstGeom>
        </p:spPr>
      </p:pic>
      <p:pic>
        <p:nvPicPr>
          <p:cNvPr id="26" name="Imagem 25" descr="Caixa de loja&#10;&#10;Descrição gerada automaticamente com confiança média">
            <a:extLst>
              <a:ext uri="{FF2B5EF4-FFF2-40B4-BE49-F238E27FC236}">
                <a16:creationId xmlns:a16="http://schemas.microsoft.com/office/drawing/2014/main" id="{8CAD6884-75AC-1B55-83C9-5977FF5F7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59" y="1932062"/>
            <a:ext cx="2700000" cy="3600000"/>
          </a:xfrm>
          <a:prstGeom prst="rect">
            <a:avLst/>
          </a:prstGeom>
        </p:spPr>
      </p:pic>
      <p:pic>
        <p:nvPicPr>
          <p:cNvPr id="28" name="Imagem 27" descr="Uma imagem contendo itens, mesa, computador, escritório&#10;&#10;Descrição gerada automaticamente">
            <a:extLst>
              <a:ext uri="{FF2B5EF4-FFF2-40B4-BE49-F238E27FC236}">
                <a16:creationId xmlns:a16="http://schemas.microsoft.com/office/drawing/2014/main" id="{79BCA150-175C-7FDB-6AD1-07AD936CE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37" y="1932062"/>
            <a:ext cx="2700000" cy="3600000"/>
          </a:xfrm>
          <a:prstGeom prst="rect">
            <a:avLst/>
          </a:prstGeom>
        </p:spPr>
      </p:pic>
      <p:pic>
        <p:nvPicPr>
          <p:cNvPr id="30" name="Imagem 29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6CEE2E38-176C-7CAB-EE34-16BE7A71C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932062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13" name="Imagem 12" descr="Uma imagem contendo comida, segurando, caixa, homem&#10;&#10;Descrição gerada automaticamente">
            <a:extLst>
              <a:ext uri="{FF2B5EF4-FFF2-40B4-BE49-F238E27FC236}">
                <a16:creationId xmlns:a16="http://schemas.microsoft.com/office/drawing/2014/main" id="{C1F1D8D9-9395-8A88-AE77-4D05D07FA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5" y="1844824"/>
            <a:ext cx="2700000" cy="3600000"/>
          </a:xfrm>
          <a:prstGeom prst="rect">
            <a:avLst/>
          </a:prstGeom>
        </p:spPr>
      </p:pic>
      <p:pic>
        <p:nvPicPr>
          <p:cNvPr id="15" name="Imagem 1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A79C1E7-F083-8BE5-86CC-A03BFBD50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21" y="1844824"/>
            <a:ext cx="2700000" cy="3600000"/>
          </a:xfrm>
          <a:prstGeom prst="rect">
            <a:avLst/>
          </a:prstGeom>
        </p:spPr>
      </p:pic>
      <p:pic>
        <p:nvPicPr>
          <p:cNvPr id="17" name="Imagem 16" descr="Calendário&#10;&#10;Descrição gerada automaticamente">
            <a:extLst>
              <a:ext uri="{FF2B5EF4-FFF2-40B4-BE49-F238E27FC236}">
                <a16:creationId xmlns:a16="http://schemas.microsoft.com/office/drawing/2014/main" id="{C8BF10D8-3BCC-370C-596C-A68C9056B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22" y="1844824"/>
            <a:ext cx="2700000" cy="3600000"/>
          </a:xfrm>
          <a:prstGeom prst="rect">
            <a:avLst/>
          </a:prstGeom>
        </p:spPr>
      </p:pic>
      <p:pic>
        <p:nvPicPr>
          <p:cNvPr id="22" name="Imagem 21" descr="Pilha de panfletos azuis em cima de uma loja&#10;&#10;Descrição gerada automaticamente com confiança média">
            <a:extLst>
              <a:ext uri="{FF2B5EF4-FFF2-40B4-BE49-F238E27FC236}">
                <a16:creationId xmlns:a16="http://schemas.microsoft.com/office/drawing/2014/main" id="{E363EAFF-0696-7919-6AA8-4919F95D7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850157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2368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KAÇULA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KAÇULA</a:t>
            </a:r>
          </a:p>
          <a:p>
            <a:r>
              <a:rPr lang="pt-BR" dirty="0"/>
              <a:t>Ação: Comprovante de Transferência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4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21740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KAÇULA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KAÇULA</a:t>
            </a:r>
          </a:p>
          <a:p>
            <a:r>
              <a:rPr lang="pt-BR" dirty="0"/>
              <a:t>Ação: Tabloide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8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1512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KAÇULA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KAÇULA</a:t>
            </a:r>
          </a:p>
          <a:p>
            <a:r>
              <a:rPr lang="pt-BR" dirty="0"/>
              <a:t>Ação: VISIBILIDADES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6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5" name="Imagem 4" descr="Lata de refrigerante ao lado de caixa de papelão&#10;&#10;Descrição gerada automaticamente com confiança baixa">
            <a:extLst>
              <a:ext uri="{FF2B5EF4-FFF2-40B4-BE49-F238E27FC236}">
                <a16:creationId xmlns:a16="http://schemas.microsoft.com/office/drawing/2014/main" id="{3763C541-00A2-0BFB-60B1-986F32015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8" y="1834158"/>
            <a:ext cx="2700000" cy="3600000"/>
          </a:xfrm>
          <a:prstGeom prst="rect">
            <a:avLst/>
          </a:prstGeom>
        </p:spPr>
      </p:pic>
      <p:pic>
        <p:nvPicPr>
          <p:cNvPr id="7" name="Imagem 6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93053029-99FF-44F9-C754-12B386160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24" y="1834158"/>
            <a:ext cx="2700000" cy="3600000"/>
          </a:xfrm>
          <a:prstGeom prst="rect">
            <a:avLst/>
          </a:prstGeom>
        </p:spPr>
      </p:pic>
      <p:pic>
        <p:nvPicPr>
          <p:cNvPr id="9" name="Imagem 8" descr="Lata de loja&#10;&#10;Descrição gerada automaticamente com confiança média">
            <a:extLst>
              <a:ext uri="{FF2B5EF4-FFF2-40B4-BE49-F238E27FC236}">
                <a16:creationId xmlns:a16="http://schemas.microsoft.com/office/drawing/2014/main" id="{0ED7BF75-E7BF-7BB3-40F8-9E64241D6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5" y="1839491"/>
            <a:ext cx="2700000" cy="3600000"/>
          </a:xfrm>
          <a:prstGeom prst="rect">
            <a:avLst/>
          </a:prstGeom>
        </p:spPr>
      </p:pic>
      <p:pic>
        <p:nvPicPr>
          <p:cNvPr id="11" name="Imagem 10" descr="Uma imagem contendo carro, caminhão, bagagem, mesa&#10;&#10;Descrição gerada automaticamente">
            <a:extLst>
              <a:ext uri="{FF2B5EF4-FFF2-40B4-BE49-F238E27FC236}">
                <a16:creationId xmlns:a16="http://schemas.microsoft.com/office/drawing/2014/main" id="{C142CE6A-748F-5A57-6655-C31220C77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66" y="1839491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40" name="Imagem 39" descr="Uma imagem contendo comida, mesa, itens, cheio&#10;&#10;Descrição gerada automaticamente">
            <a:extLst>
              <a:ext uri="{FF2B5EF4-FFF2-40B4-BE49-F238E27FC236}">
                <a16:creationId xmlns:a16="http://schemas.microsoft.com/office/drawing/2014/main" id="{6D974D86-E317-BB8A-F200-BE9A26D2D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681933"/>
            <a:ext cx="2700000" cy="3600000"/>
          </a:xfrm>
          <a:prstGeom prst="rect">
            <a:avLst/>
          </a:prstGeom>
        </p:spPr>
      </p:pic>
      <p:pic>
        <p:nvPicPr>
          <p:cNvPr id="42" name="Imagem 41" descr="Calendário&#10;&#10;Descrição gerada automaticamente">
            <a:extLst>
              <a:ext uri="{FF2B5EF4-FFF2-40B4-BE49-F238E27FC236}">
                <a16:creationId xmlns:a16="http://schemas.microsoft.com/office/drawing/2014/main" id="{22F03296-F920-8112-D919-EFCF43E56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82" y="1681933"/>
            <a:ext cx="2700000" cy="3600000"/>
          </a:xfrm>
          <a:prstGeom prst="rect">
            <a:avLst/>
          </a:prstGeom>
        </p:spPr>
      </p:pic>
      <p:pic>
        <p:nvPicPr>
          <p:cNvPr id="44" name="Imagem 43" descr="Interface gráfica do usuário, Site, Calendário&#10;&#10;Descrição gerada automaticamente">
            <a:extLst>
              <a:ext uri="{FF2B5EF4-FFF2-40B4-BE49-F238E27FC236}">
                <a16:creationId xmlns:a16="http://schemas.microsoft.com/office/drawing/2014/main" id="{E7CAAAE7-0C36-678F-E94D-308138F5F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97" y="1681933"/>
            <a:ext cx="2700000" cy="3600000"/>
          </a:xfrm>
          <a:prstGeom prst="rect">
            <a:avLst/>
          </a:prstGeom>
        </p:spPr>
      </p:pic>
      <p:pic>
        <p:nvPicPr>
          <p:cNvPr id="46" name="Imagem 45" descr="Uma imagem contendo bolsa, homem, andando, bagagem&#10;&#10;Descrição gerada automaticamente">
            <a:extLst>
              <a:ext uri="{FF2B5EF4-FFF2-40B4-BE49-F238E27FC236}">
                <a16:creationId xmlns:a16="http://schemas.microsoft.com/office/drawing/2014/main" id="{B3D10B2E-D6B0-03BD-FCBC-586846C9D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2" y="1681933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Fini">
  <a:themeElements>
    <a:clrScheme name="Cores Fin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415F"/>
      </a:accent1>
      <a:accent2>
        <a:srgbClr val="FED040"/>
      </a:accent2>
      <a:accent3>
        <a:srgbClr val="6AAAE4"/>
      </a:accent3>
      <a:accent4>
        <a:srgbClr val="9B1F1E"/>
      </a:accent4>
      <a:accent5>
        <a:srgbClr val="DF9D2D"/>
      </a:accent5>
      <a:accent6>
        <a:srgbClr val="456EBD"/>
      </a:accent6>
      <a:hlink>
        <a:srgbClr val="2B266D"/>
      </a:hlink>
      <a:folHlink>
        <a:srgbClr val="954F72"/>
      </a:folHlink>
    </a:clrScheme>
    <a:fontScheme name="NOSSO MUNDO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Fini" id="{C4D8B0FD-F88A-6249-9835-C431F2E500F7}" vid="{C214AFC6-1B53-B74E-ABF1-DFF02886D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Fini</Template>
  <TotalTime>10282</TotalTime>
  <Words>147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Sans</vt:lpstr>
      <vt:lpstr>Tema Fini</vt:lpstr>
      <vt:lpstr>Comprovação de Verba     VISI + REDE KAÇULA </vt:lpstr>
      <vt:lpstr>Comprovante: Relatório </vt:lpstr>
      <vt:lpstr>Comprovação de Verba     VISI + REDE KAÇULA </vt:lpstr>
      <vt:lpstr>Comprovante: Relatório </vt:lpstr>
      <vt:lpstr>Comprovação de Verba     VISI + REDE KAÇULA </vt:lpstr>
      <vt:lpstr>Comprovante: Relatório </vt:lpstr>
      <vt:lpstr>Comprovação de Verba     VISI + REDE KAÇULA </vt:lpstr>
      <vt:lpstr>Comprovante: Relatório </vt:lpstr>
      <vt:lpstr>Comprovante: Relatório </vt:lpstr>
      <vt:lpstr>Comprovante: Relatório </vt:lpstr>
      <vt:lpstr>Comprovante: Relatório </vt:lpstr>
      <vt:lpstr>Comprovante: Relatório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Rildo Souza</cp:lastModifiedBy>
  <cp:revision>232</cp:revision>
  <dcterms:created xsi:type="dcterms:W3CDTF">2018-02-16T20:47:59Z</dcterms:created>
  <dcterms:modified xsi:type="dcterms:W3CDTF">2024-12-23T13:24:30Z</dcterms:modified>
</cp:coreProperties>
</file>