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handoutMasterIdLst>
    <p:handoutMasterId r:id="rId12"/>
  </p:handoutMasterIdLst>
  <p:sldIdLst>
    <p:sldId id="333" r:id="rId2"/>
    <p:sldId id="334" r:id="rId3"/>
    <p:sldId id="337" r:id="rId4"/>
    <p:sldId id="335" r:id="rId5"/>
    <p:sldId id="338" r:id="rId6"/>
    <p:sldId id="336" r:id="rId7"/>
    <p:sldId id="339" r:id="rId8"/>
    <p:sldId id="340" r:id="rId9"/>
    <p:sldId id="362" r:id="rId10"/>
    <p:sldId id="363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66EBE"/>
    <a:srgbClr val="E09E2D"/>
    <a:srgbClr val="E54160"/>
    <a:srgbClr val="6AABE5"/>
    <a:srgbClr val="FFD140"/>
    <a:srgbClr val="2B266E"/>
    <a:srgbClr val="22206B"/>
    <a:srgbClr val="31376E"/>
    <a:srgbClr val="303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4249" autoAdjust="0"/>
  </p:normalViewPr>
  <p:slideViewPr>
    <p:cSldViewPr snapToObjects="1">
      <p:cViewPr varScale="1">
        <p:scale>
          <a:sx n="101" d="100"/>
          <a:sy n="101" d="100"/>
        </p:scale>
        <p:origin x="13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8316F-7D5D-9D49-AD77-1AC5D87754C5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EEA3A-4DE2-9644-A64C-71B82E0A9E3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2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Desenho de um cachorro&#10;&#10;Descrição gerada automaticamente">
            <a:extLst>
              <a:ext uri="{FF2B5EF4-FFF2-40B4-BE49-F238E27FC236}">
                <a16:creationId xmlns:a16="http://schemas.microsoft.com/office/drawing/2014/main" id="{E463518F-CDA6-FF49-BF73-4AFFF33E6F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199456" y="836712"/>
            <a:ext cx="8064896" cy="20162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 b="1" i="0" baseline="0">
                <a:solidFill>
                  <a:srgbClr val="FFFFFF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Insira aqui o título da sua apresentação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199456" y="2852936"/>
            <a:ext cx="8064896" cy="1378026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1194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41E8AFAA-8A53-C242-9575-0A8BF6B1AF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2a">
    <p:bg>
      <p:bgPr>
        <a:solidFill>
          <a:srgbClr val="6AA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C213076-0D47-4941-87C0-C3B8C1E5D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8D134A4-62D5-DC42-988F-1B2EC837BC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2.a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72D9D2C7-E07A-B24D-A2E9-9F194DA5D6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41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2b">
    <p:bg>
      <p:bgPr>
        <a:solidFill>
          <a:srgbClr val="6AA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274FB-661F-A343-8516-E6F106BD3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8D134A4-62D5-DC42-988F-1B2EC837BC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2.b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72D9D2C7-E07A-B24D-A2E9-9F194DA5D67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9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se de Destaque 2">
    <p:bg>
      <p:bgPr>
        <a:solidFill>
          <a:srgbClr val="6AA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A874DDF-6571-1F44-816E-1C1FE21431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F376F9C-8557-524F-897C-7EA8C7004E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rgbClr val="6AABE5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Insira o seu</a:t>
            </a:r>
            <a:br>
              <a:rPr lang="pt-BR" dirty="0"/>
            </a:br>
            <a:r>
              <a:rPr lang="pt-BR" dirty="0"/>
              <a:t>texto aqui</a:t>
            </a:r>
          </a:p>
        </p:txBody>
      </p:sp>
    </p:spTree>
    <p:extLst>
      <p:ext uri="{BB962C8B-B14F-4D97-AF65-F5344CB8AC3E}">
        <p14:creationId xmlns:p14="http://schemas.microsoft.com/office/powerpoint/2010/main" val="33543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ndo Chapado 2">
    <p:bg>
      <p:bgPr>
        <a:solidFill>
          <a:srgbClr val="6AA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19D0A2F-0EFC-D74F-B640-259A0AFD5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Escreva aqui </a:t>
            </a:r>
            <a:br>
              <a:rPr lang="pt-BR" dirty="0"/>
            </a:br>
            <a:r>
              <a:rPr lang="pt-BR" dirty="0"/>
              <a:t>a sua frase</a:t>
            </a:r>
            <a:br>
              <a:rPr lang="pt-BR" dirty="0"/>
            </a:br>
            <a:r>
              <a:rPr lang="pt-BR" dirty="0"/>
              <a:t>de destaque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ED3AE27-9300-1547-AE86-A4F9D666C7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9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de Tópicos 2">
    <p:bg>
      <p:bgPr>
        <a:solidFill>
          <a:srgbClr val="6AA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A66BCAA-F89A-B749-8C8A-BBD1FA1B5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37" name="Espaço Reservado para Texto 15">
            <a:extLst>
              <a:ext uri="{FF2B5EF4-FFF2-40B4-BE49-F238E27FC236}">
                <a16:creationId xmlns:a16="http://schemas.microsoft.com/office/drawing/2014/main" id="{B7BB63CB-E352-AF46-874F-0DE8C546E1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5815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8" name="Espaço Reservado para Texto 15">
            <a:extLst>
              <a:ext uri="{FF2B5EF4-FFF2-40B4-BE49-F238E27FC236}">
                <a16:creationId xmlns:a16="http://schemas.microsoft.com/office/drawing/2014/main" id="{E2E1A778-8D82-3B46-B55B-86DA90DA4D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59802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9" name="Espaço Reservado para Texto 15">
            <a:extLst>
              <a:ext uri="{FF2B5EF4-FFF2-40B4-BE49-F238E27FC236}">
                <a16:creationId xmlns:a16="http://schemas.microsoft.com/office/drawing/2014/main" id="{931BEB18-D152-1F47-B50C-51AC8AB93B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0960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40" name="Espaço Reservado para Texto 15">
            <a:extLst>
              <a:ext uri="{FF2B5EF4-FFF2-40B4-BE49-F238E27FC236}">
                <a16:creationId xmlns:a16="http://schemas.microsoft.com/office/drawing/2014/main" id="{33928ECD-73BC-DA4C-AF06-1590628C67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42118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61843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ítulo e texto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1F81D7B-B0A3-E64C-A50B-3A647C636C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08112" y="476673"/>
            <a:ext cx="10515600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Título do slide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1196752"/>
            <a:ext cx="10515600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313226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uas Partes de Conteúdo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71D4726E-4F79-CD4A-87DB-9CF7710DF5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230036" y="1196752"/>
            <a:ext cx="5123764" cy="4785823"/>
          </a:xfrm>
          <a:prstGeom prst="rect">
            <a:avLst/>
          </a:prstGeom>
        </p:spPr>
        <p:txBody>
          <a:bodyPr/>
          <a:lstStyle>
            <a:lvl1pPr algn="l"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Insira aqui textos, gráficos, tabelas ou arquivos multimídias.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196752"/>
            <a:ext cx="5112790" cy="4785823"/>
          </a:xfrm>
          <a:prstGeom prst="rect">
            <a:avLst/>
          </a:prstGeom>
          <a:effectLst/>
        </p:spPr>
        <p:txBody>
          <a:bodyPr/>
          <a:lstStyle>
            <a:lvl1pPr algn="l">
              <a:defRPr sz="1600" baseline="0"/>
            </a:lvl1pPr>
          </a:lstStyle>
          <a:p>
            <a:pPr lvl="0"/>
            <a:r>
              <a:rPr lang="pt-BR" dirty="0"/>
              <a:t>Imagem deve ser inserida à esquerda, respeitando o alinhamento com o título.</a:t>
            </a:r>
          </a:p>
        </p:txBody>
      </p:sp>
      <p:sp>
        <p:nvSpPr>
          <p:cNvPr id="7" name="Title 18"/>
          <p:cNvSpPr>
            <a:spLocks noGrp="1"/>
          </p:cNvSpPr>
          <p:nvPr>
            <p:ph type="title" hasCustomPrompt="1"/>
          </p:nvPr>
        </p:nvSpPr>
        <p:spPr>
          <a:xfrm>
            <a:off x="814823" y="477685"/>
            <a:ext cx="5139779" cy="503043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227782" y="476673"/>
            <a:ext cx="5128759" cy="503388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</p:spTree>
    <p:extLst>
      <p:ext uri="{BB962C8B-B14F-4D97-AF65-F5344CB8AC3E}">
        <p14:creationId xmlns:p14="http://schemas.microsoft.com/office/powerpoint/2010/main" val="4372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exto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55B7B40-18C4-794B-BC06-1B4209667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980061"/>
            <a:ext cx="10515600" cy="4969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227631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2843CDD5-ADA0-DB40-AFA4-7840F24BAC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1a">
    <p:bg>
      <p:bgPr>
        <a:solidFill>
          <a:srgbClr val="FFD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9FD790-4145-374C-823C-6B2334B1C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1C790619-318F-D84D-A9B5-4F70A09323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1.a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28273E87-42E3-4E46-98C4-772A8B36BC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103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3a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1B81BF8-67A2-8A4E-8125-1D29DF6974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F7FD65B-4D1F-1144-ADD0-8F1180DA3F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3.a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8322E041-D0DF-D640-BF0E-40F3FBC592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70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3b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A7B99F4-5BAF-8A42-8342-7A27107F1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F7FD65B-4D1F-1144-ADD0-8F1180DA3F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3.b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8322E041-D0DF-D640-BF0E-40F3FBC592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49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se de Destaque 3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554451A-FD0A-E343-8A06-6DAAB506B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0DD6A2A-E2E6-EE4F-8361-197254542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rgbClr val="E54160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Insira o seu</a:t>
            </a:r>
            <a:br>
              <a:rPr lang="pt-BR" dirty="0"/>
            </a:br>
            <a:r>
              <a:rPr lang="pt-BR" dirty="0"/>
              <a:t>texto aqui</a:t>
            </a:r>
          </a:p>
        </p:txBody>
      </p:sp>
    </p:spTree>
    <p:extLst>
      <p:ext uri="{BB962C8B-B14F-4D97-AF65-F5344CB8AC3E}">
        <p14:creationId xmlns:p14="http://schemas.microsoft.com/office/powerpoint/2010/main" val="62837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ndo Chapado 3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2E905D3-CBE6-474E-99B3-3622CC521D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Escreva aqui </a:t>
            </a:r>
            <a:br>
              <a:rPr lang="pt-BR" dirty="0"/>
            </a:br>
            <a:r>
              <a:rPr lang="pt-BR" dirty="0"/>
              <a:t>a sua frase</a:t>
            </a:r>
            <a:br>
              <a:rPr lang="pt-BR" dirty="0"/>
            </a:br>
            <a:r>
              <a:rPr lang="pt-BR" dirty="0"/>
              <a:t>de destaque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846CCE5-BB26-FF49-B406-7C80C1E7B8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de Tópicos 3">
    <p:bg>
      <p:bgPr>
        <a:solidFill>
          <a:srgbClr val="E54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7B916EB-D002-1842-A830-2B363364D1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37" name="Espaço Reservado para Texto 15">
            <a:extLst>
              <a:ext uri="{FF2B5EF4-FFF2-40B4-BE49-F238E27FC236}">
                <a16:creationId xmlns:a16="http://schemas.microsoft.com/office/drawing/2014/main" id="{CB342344-2880-D747-BBB2-0F1E14FECE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5815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8" name="Espaço Reservado para Texto 15">
            <a:extLst>
              <a:ext uri="{FF2B5EF4-FFF2-40B4-BE49-F238E27FC236}">
                <a16:creationId xmlns:a16="http://schemas.microsoft.com/office/drawing/2014/main" id="{6C330726-D9CC-2C40-B22B-606BEABC62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59802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9" name="Espaço Reservado para Texto 15">
            <a:extLst>
              <a:ext uri="{FF2B5EF4-FFF2-40B4-BE49-F238E27FC236}">
                <a16:creationId xmlns:a16="http://schemas.microsoft.com/office/drawing/2014/main" id="{330D53C4-CBC0-6A49-AFFD-6F0B1C9223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0960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40" name="Espaço Reservado para Texto 15">
            <a:extLst>
              <a:ext uri="{FF2B5EF4-FFF2-40B4-BE49-F238E27FC236}">
                <a16:creationId xmlns:a16="http://schemas.microsoft.com/office/drawing/2014/main" id="{E94A4973-6115-E44A-B142-B85071AC2D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42118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17470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ítulo e text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EEE3876-43F6-B54D-8A18-6581B3F407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08112" y="476673"/>
            <a:ext cx="10515600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Título do slide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1196752"/>
            <a:ext cx="10515600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22114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uas Partes de Conteúd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undo preto com letras brancas&#10;&#10;Descrição gerada automaticamente">
            <a:extLst>
              <a:ext uri="{FF2B5EF4-FFF2-40B4-BE49-F238E27FC236}">
                <a16:creationId xmlns:a16="http://schemas.microsoft.com/office/drawing/2014/main" id="{8CD740D3-D7AD-134A-BA36-20EDC45F7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230036" y="1196752"/>
            <a:ext cx="5123764" cy="4785823"/>
          </a:xfrm>
          <a:prstGeom prst="rect">
            <a:avLst/>
          </a:prstGeom>
        </p:spPr>
        <p:txBody>
          <a:bodyPr/>
          <a:lstStyle>
            <a:lvl1pPr algn="l"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Insira aqui textos, gráficos, tabelas ou arquivos multimídias.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196752"/>
            <a:ext cx="5112790" cy="4785823"/>
          </a:xfrm>
          <a:prstGeom prst="rect">
            <a:avLst/>
          </a:prstGeom>
          <a:effectLst/>
        </p:spPr>
        <p:txBody>
          <a:bodyPr/>
          <a:lstStyle>
            <a:lvl1pPr algn="l">
              <a:defRPr sz="1600" baseline="0"/>
            </a:lvl1pPr>
          </a:lstStyle>
          <a:p>
            <a:pPr lvl="0"/>
            <a:r>
              <a:rPr lang="pt-BR" dirty="0"/>
              <a:t>Imagem deve ser inserida à esquerda, respeitando o alinhamento com o título.</a:t>
            </a:r>
          </a:p>
        </p:txBody>
      </p:sp>
      <p:sp>
        <p:nvSpPr>
          <p:cNvPr id="7" name="Title 18"/>
          <p:cNvSpPr>
            <a:spLocks noGrp="1"/>
          </p:cNvSpPr>
          <p:nvPr>
            <p:ph type="title" hasCustomPrompt="1"/>
          </p:nvPr>
        </p:nvSpPr>
        <p:spPr>
          <a:xfrm>
            <a:off x="814823" y="477685"/>
            <a:ext cx="5139779" cy="503043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227782" y="476673"/>
            <a:ext cx="5128759" cy="503388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</p:spTree>
    <p:extLst>
      <p:ext uri="{BB962C8B-B14F-4D97-AF65-F5344CB8AC3E}">
        <p14:creationId xmlns:p14="http://schemas.microsoft.com/office/powerpoint/2010/main" val="17791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ext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F52A510-BC18-B147-B956-BC9DAB031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980061"/>
            <a:ext cx="10515600" cy="4969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244713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A4482AEC-EC76-BF4E-9CEA-8D59104219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chamen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5AF0BD2D-0140-D846-AD56-64764815D4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5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ópico 1b">
    <p:bg>
      <p:bgPr>
        <a:solidFill>
          <a:srgbClr val="FFD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C790619-318F-D84D-A9B5-4F70A09323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850" y="1052736"/>
            <a:ext cx="5003029" cy="9962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Digite o título do </a:t>
            </a:r>
            <a:r>
              <a:rPr lang="pt-BR" dirty="0" err="1"/>
              <a:t>subtópico</a:t>
            </a:r>
            <a:r>
              <a:rPr lang="pt-BR" dirty="0"/>
              <a:t> 1.b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28273E87-42E3-4E46-98C4-772A8B36BC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2048994"/>
            <a:ext cx="5003030" cy="40718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 aqui o subtítulo do </a:t>
            </a:r>
            <a:r>
              <a:rPr lang="pt-BR" dirty="0" err="1"/>
              <a:t>subtópico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BEA9AD-21B7-1C44-80C0-1088AE454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5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67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se de Destaque 1">
    <p:bg>
      <p:bgPr>
        <a:solidFill>
          <a:srgbClr val="FFD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2D5437F-61C5-A04C-B666-D5A797746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D91EB5B-061C-274D-B1E6-662156A25A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rgbClr val="FFD140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Insira o seu</a:t>
            </a:r>
            <a:br>
              <a:rPr lang="pt-BR" dirty="0"/>
            </a:br>
            <a:r>
              <a:rPr lang="pt-BR" dirty="0"/>
              <a:t>texto aqui</a:t>
            </a:r>
          </a:p>
        </p:txBody>
      </p:sp>
    </p:spTree>
    <p:extLst>
      <p:ext uri="{BB962C8B-B14F-4D97-AF65-F5344CB8AC3E}">
        <p14:creationId xmlns:p14="http://schemas.microsoft.com/office/powerpoint/2010/main" val="25576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ndo Chapado 1">
    <p:bg>
      <p:bgPr>
        <a:solidFill>
          <a:srgbClr val="FFD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0130DFA-6E7E-9044-9F76-A6F0547D8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1544" y="476673"/>
            <a:ext cx="9294218" cy="5472607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44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Escreva aqui </a:t>
            </a:r>
            <a:br>
              <a:rPr lang="pt-BR" dirty="0"/>
            </a:br>
            <a:r>
              <a:rPr lang="pt-BR" dirty="0"/>
              <a:t>a sua frase</a:t>
            </a:r>
            <a:br>
              <a:rPr lang="pt-BR" dirty="0"/>
            </a:br>
            <a:r>
              <a:rPr lang="pt-BR" dirty="0"/>
              <a:t>de destaque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96A46BA-F621-5E4D-A5C5-BB59A9FB37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1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de Tópicos 1">
    <p:bg>
      <p:bgPr>
        <a:solidFill>
          <a:srgbClr val="FFD1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A3ADB23-0D3E-E443-92F8-E8AEC2CC5B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87BCA916-5DAF-AD42-B25F-1A1C7187C4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5815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5" name="Espaço Reservado para Texto 15">
            <a:extLst>
              <a:ext uri="{FF2B5EF4-FFF2-40B4-BE49-F238E27FC236}">
                <a16:creationId xmlns:a16="http://schemas.microsoft.com/office/drawing/2014/main" id="{4C7391AD-DD4D-EE4D-83C7-0E5689A87B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59802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7" name="Espaço Reservado para Texto 15">
            <a:extLst>
              <a:ext uri="{FF2B5EF4-FFF2-40B4-BE49-F238E27FC236}">
                <a16:creationId xmlns:a16="http://schemas.microsoft.com/office/drawing/2014/main" id="{4F6265E0-FFD0-554D-9854-64A1455DD7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0960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  <p:sp>
        <p:nvSpPr>
          <p:cNvPr id="38" name="Espaço Reservado para Texto 15">
            <a:extLst>
              <a:ext uri="{FF2B5EF4-FFF2-40B4-BE49-F238E27FC236}">
                <a16:creationId xmlns:a16="http://schemas.microsoft.com/office/drawing/2014/main" id="{CAE0FED7-FD19-544A-A1A3-6A030CA4F8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42118" y="2661721"/>
            <a:ext cx="2079985" cy="3287559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275712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ítulo e text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BDF4BE4-642D-D54E-8433-E7D056665D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08112" y="476673"/>
            <a:ext cx="10515600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pt-BR" dirty="0"/>
              <a:t>Título do slide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1196752"/>
            <a:ext cx="10515600" cy="4752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31680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uas Partes de Conteúd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29EEB04D-EEAB-BB4B-A840-243482C4FD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230036" y="1196752"/>
            <a:ext cx="5123764" cy="4785823"/>
          </a:xfrm>
          <a:prstGeom prst="rect">
            <a:avLst/>
          </a:prstGeom>
        </p:spPr>
        <p:txBody>
          <a:bodyPr/>
          <a:lstStyle>
            <a:lvl1pPr algn="l"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/>
              <a:t>Insira aqui textos, gráficos, tabelas ou arquivos multimídias.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196752"/>
            <a:ext cx="5112790" cy="4785823"/>
          </a:xfrm>
          <a:prstGeom prst="rect">
            <a:avLst/>
          </a:prstGeom>
          <a:effectLst/>
        </p:spPr>
        <p:txBody>
          <a:bodyPr/>
          <a:lstStyle>
            <a:lvl1pPr algn="l">
              <a:defRPr sz="1600" baseline="0"/>
            </a:lvl1pPr>
          </a:lstStyle>
          <a:p>
            <a:pPr lvl="0"/>
            <a:r>
              <a:rPr lang="pt-BR" dirty="0"/>
              <a:t>Imagem deve ser inserida à esquerda, respeitando o alinhamento com o título.</a:t>
            </a:r>
          </a:p>
        </p:txBody>
      </p:sp>
      <p:sp>
        <p:nvSpPr>
          <p:cNvPr id="7" name="Title 18"/>
          <p:cNvSpPr>
            <a:spLocks noGrp="1"/>
          </p:cNvSpPr>
          <p:nvPr>
            <p:ph type="title" hasCustomPrompt="1"/>
          </p:nvPr>
        </p:nvSpPr>
        <p:spPr>
          <a:xfrm>
            <a:off x="814823" y="477685"/>
            <a:ext cx="5139779" cy="503043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1" i="0" baseline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227782" y="476673"/>
            <a:ext cx="5128759" cy="503388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b="1" i="0">
                <a:solidFill>
                  <a:schemeClr val="bg1"/>
                </a:solidFill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do slide</a:t>
            </a:r>
          </a:p>
        </p:txBody>
      </p:sp>
    </p:spTree>
    <p:extLst>
      <p:ext uri="{BB962C8B-B14F-4D97-AF65-F5344CB8AC3E}">
        <p14:creationId xmlns:p14="http://schemas.microsoft.com/office/powerpoint/2010/main" val="74475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ext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65DF4CE-CB70-144C-8186-6347FD73ED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" y="536"/>
            <a:ext cx="12190095" cy="6856928"/>
          </a:xfrm>
          <a:prstGeom prst="rect">
            <a:avLst/>
          </a:prstGeom>
        </p:spPr>
      </p:pic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980061"/>
            <a:ext cx="10515600" cy="4969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Insira aqui seu texto.</a:t>
            </a:r>
          </a:p>
        </p:txBody>
      </p:sp>
    </p:spTree>
    <p:extLst>
      <p:ext uri="{BB962C8B-B14F-4D97-AF65-F5344CB8AC3E}">
        <p14:creationId xmlns:p14="http://schemas.microsoft.com/office/powerpoint/2010/main" val="12102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93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799" r:id="rId26"/>
    <p:sldLayoutId id="2147483800" r:id="rId27"/>
    <p:sldLayoutId id="2147483801" r:id="rId28"/>
    <p:sldLayoutId id="2147483802" r:id="rId29"/>
    <p:sldLayoutId id="2147483803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AE2186-0CC6-CE48-B97F-AC0D33AA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Comprovação de Verba </a:t>
            </a:r>
            <a:br>
              <a:rPr lang="pt-BR" dirty="0"/>
            </a:br>
            <a:r>
              <a:rPr lang="pt-BR" dirty="0"/>
              <a:t>   VISI + REDE BEM BARATO PUBLIC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779A34-934B-0B4E-8213-551184E93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2852936"/>
            <a:ext cx="8064896" cy="2088232"/>
          </a:xfrm>
        </p:spPr>
        <p:txBody>
          <a:bodyPr/>
          <a:lstStyle/>
          <a:p>
            <a:r>
              <a:rPr lang="pt-BR" dirty="0"/>
              <a:t>Período: DEZEMBRO 2024</a:t>
            </a:r>
          </a:p>
          <a:p>
            <a:r>
              <a:rPr lang="pt-BR" dirty="0"/>
              <a:t>Distribuidor: DISMAX DISTRIBUIÇÃO MÁXIMA</a:t>
            </a:r>
          </a:p>
          <a:p>
            <a:r>
              <a:rPr lang="pt-BR" dirty="0"/>
              <a:t>Rede: BEM BARATO PUBLIC</a:t>
            </a:r>
          </a:p>
          <a:p>
            <a:r>
              <a:rPr lang="pt-BR" dirty="0"/>
              <a:t>Ação: Relatório </a:t>
            </a:r>
            <a:r>
              <a:rPr lang="pt-BR" dirty="0" err="1"/>
              <a:t>Mtrix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5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AF06E27C-6788-93F2-31DB-7204BB78901C}"/>
              </a:ext>
            </a:extLst>
          </p:cNvPr>
          <p:cNvSpPr txBox="1">
            <a:spLocks/>
          </p:cNvSpPr>
          <p:nvPr/>
        </p:nvSpPr>
        <p:spPr>
          <a:xfrm>
            <a:off x="6715641" y="476672"/>
            <a:ext cx="5135488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rgbClr val="0033CC"/>
                </a:solidFill>
              </a:rPr>
              <a:t>Mês: DEZEMBRO  2024</a:t>
            </a:r>
          </a:p>
        </p:txBody>
      </p:sp>
      <p:pic>
        <p:nvPicPr>
          <p:cNvPr id="3" name="Imagem 2" descr="Uma imagem contendo edifício, ao ar livre, comida, caminhão&#10;&#10;Descrição gerada automaticamente">
            <a:extLst>
              <a:ext uri="{FF2B5EF4-FFF2-40B4-BE49-F238E27FC236}">
                <a16:creationId xmlns:a16="http://schemas.microsoft.com/office/drawing/2014/main" id="{75775016-0B0D-4F53-4A84-6905029DF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525166"/>
            <a:ext cx="2428818" cy="4320000"/>
          </a:xfrm>
          <a:prstGeom prst="rect">
            <a:avLst/>
          </a:prstGeom>
        </p:spPr>
      </p:pic>
      <p:pic>
        <p:nvPicPr>
          <p:cNvPr id="7" name="Imagem 6" descr="Lata de loja&#10;&#10;Descrição gerada automaticamente com confiança média">
            <a:extLst>
              <a:ext uri="{FF2B5EF4-FFF2-40B4-BE49-F238E27FC236}">
                <a16:creationId xmlns:a16="http://schemas.microsoft.com/office/drawing/2014/main" id="{50383280-6EAF-F365-094A-F4F06E8F3E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12" y="1525166"/>
            <a:ext cx="2428818" cy="4320000"/>
          </a:xfrm>
          <a:prstGeom prst="rect">
            <a:avLst/>
          </a:prstGeom>
        </p:spPr>
      </p:pic>
      <p:pic>
        <p:nvPicPr>
          <p:cNvPr id="9" name="Imagem 8" descr="Loja de brinquedos&#10;&#10;Descrição gerada automaticamente com confiança média">
            <a:extLst>
              <a:ext uri="{FF2B5EF4-FFF2-40B4-BE49-F238E27FC236}">
                <a16:creationId xmlns:a16="http://schemas.microsoft.com/office/drawing/2014/main" id="{9BB7457C-CCAC-6408-BE8A-6D0E4FCDBD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28" y="1525166"/>
            <a:ext cx="2428818" cy="4320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E53E2A2-58F2-09BC-FDBC-8DD3D376F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897" y="1525166"/>
            <a:ext cx="242881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7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</p:spTree>
    <p:extLst>
      <p:ext uri="{BB962C8B-B14F-4D97-AF65-F5344CB8AC3E}">
        <p14:creationId xmlns:p14="http://schemas.microsoft.com/office/powerpoint/2010/main" val="2368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AE2186-0CC6-CE48-B97F-AC0D33AA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Comprovação de Verba </a:t>
            </a:r>
            <a:br>
              <a:rPr lang="pt-BR" dirty="0"/>
            </a:br>
            <a:r>
              <a:rPr lang="pt-BR" dirty="0"/>
              <a:t>   VISI + REDE BEM BARATO PUBLIC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779A34-934B-0B4E-8213-551184E93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2852936"/>
            <a:ext cx="8064896" cy="2088232"/>
          </a:xfrm>
        </p:spPr>
        <p:txBody>
          <a:bodyPr/>
          <a:lstStyle/>
          <a:p>
            <a:r>
              <a:rPr lang="pt-BR" dirty="0"/>
              <a:t>Período: DEZEMBRO 2024</a:t>
            </a:r>
          </a:p>
          <a:p>
            <a:r>
              <a:rPr lang="pt-BR" dirty="0"/>
              <a:t>Distribuidor: DISMAX DISTRIBUIÇÃO MÁXIMA</a:t>
            </a:r>
          </a:p>
          <a:p>
            <a:r>
              <a:rPr lang="pt-BR" dirty="0"/>
              <a:t>Rede: BEM BARATO PUBLIC</a:t>
            </a:r>
          </a:p>
          <a:p>
            <a:r>
              <a:rPr lang="pt-BR" dirty="0"/>
              <a:t>Ação: Comprovante de Transferência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544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</p:spTree>
    <p:extLst>
      <p:ext uri="{BB962C8B-B14F-4D97-AF65-F5344CB8AC3E}">
        <p14:creationId xmlns:p14="http://schemas.microsoft.com/office/powerpoint/2010/main" val="21740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AE2186-0CC6-CE48-B97F-AC0D33AA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Comprovação de Verba </a:t>
            </a:r>
            <a:br>
              <a:rPr lang="pt-BR" dirty="0"/>
            </a:br>
            <a:r>
              <a:rPr lang="pt-BR" dirty="0"/>
              <a:t>   VISI + REDE BEM BARATO PUBLIC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779A34-934B-0B4E-8213-551184E93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2852936"/>
            <a:ext cx="8064896" cy="2088232"/>
          </a:xfrm>
        </p:spPr>
        <p:txBody>
          <a:bodyPr/>
          <a:lstStyle/>
          <a:p>
            <a:r>
              <a:rPr lang="pt-BR" dirty="0"/>
              <a:t>Período: DEZEMBRO 2024</a:t>
            </a:r>
          </a:p>
          <a:p>
            <a:r>
              <a:rPr lang="pt-BR" dirty="0"/>
              <a:t>Distribuidor: DISMAX DISTRIBUIÇÃO MÁXIMA</a:t>
            </a:r>
          </a:p>
          <a:p>
            <a:r>
              <a:rPr lang="pt-BR" dirty="0"/>
              <a:t>Rede: BEM BARATO PUBLIC</a:t>
            </a:r>
          </a:p>
          <a:p>
            <a:r>
              <a:rPr lang="pt-BR" dirty="0"/>
              <a:t>Ação: Tabloide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187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</p:spTree>
    <p:extLst>
      <p:ext uri="{BB962C8B-B14F-4D97-AF65-F5344CB8AC3E}">
        <p14:creationId xmlns:p14="http://schemas.microsoft.com/office/powerpoint/2010/main" val="15122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0AE2186-0CC6-CE48-B97F-AC0D33AA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Comprovação de Verba </a:t>
            </a:r>
            <a:br>
              <a:rPr lang="pt-BR" dirty="0"/>
            </a:br>
            <a:r>
              <a:rPr lang="pt-BR" dirty="0"/>
              <a:t>   VISI + REDE BEM BARATO PUBLIC</a:t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3779A34-934B-0B4E-8213-551184E93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2852936"/>
            <a:ext cx="8064896" cy="2088232"/>
          </a:xfrm>
        </p:spPr>
        <p:txBody>
          <a:bodyPr/>
          <a:lstStyle/>
          <a:p>
            <a:r>
              <a:rPr lang="pt-BR" dirty="0"/>
              <a:t>Período: DEZEMBRO 2024</a:t>
            </a:r>
          </a:p>
          <a:p>
            <a:r>
              <a:rPr lang="pt-BR" dirty="0"/>
              <a:t>Distribuidor: DISMAX DISTRIBUIÇÃO MÁXIMA</a:t>
            </a:r>
          </a:p>
          <a:p>
            <a:r>
              <a:rPr lang="pt-BR" dirty="0"/>
              <a:t>Rede: BEM BARATO PUBLIC</a:t>
            </a:r>
          </a:p>
          <a:p>
            <a:r>
              <a:rPr lang="pt-BR" dirty="0"/>
              <a:t>Ação: VISIBILIDADES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063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AF06E27C-6788-93F2-31DB-7204BB78901C}"/>
              </a:ext>
            </a:extLst>
          </p:cNvPr>
          <p:cNvSpPr txBox="1">
            <a:spLocks/>
          </p:cNvSpPr>
          <p:nvPr/>
        </p:nvSpPr>
        <p:spPr>
          <a:xfrm>
            <a:off x="6715641" y="476672"/>
            <a:ext cx="5135488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rgbClr val="0033CC"/>
                </a:solidFill>
              </a:rPr>
              <a:t>Mês: DEZEMBRO  2024</a:t>
            </a:r>
          </a:p>
        </p:txBody>
      </p:sp>
      <p:pic>
        <p:nvPicPr>
          <p:cNvPr id="5" name="Imagem 4" descr="Uma imagem contendo no interior, mesa, pequeno, cheio&#10;&#10;Descrição gerada automaticamente">
            <a:extLst>
              <a:ext uri="{FF2B5EF4-FFF2-40B4-BE49-F238E27FC236}">
                <a16:creationId xmlns:a16="http://schemas.microsoft.com/office/drawing/2014/main" id="{F9F80526-300C-D1B7-7B1E-0A098BA308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46" y="1335038"/>
            <a:ext cx="2428818" cy="4320000"/>
          </a:xfrm>
          <a:prstGeom prst="rect">
            <a:avLst/>
          </a:prstGeom>
        </p:spPr>
      </p:pic>
      <p:pic>
        <p:nvPicPr>
          <p:cNvPr id="21" name="Imagem 20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C1652001-A7C9-2DD6-E856-1E83A0CEE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4" y="1335038"/>
            <a:ext cx="2428818" cy="4320000"/>
          </a:xfrm>
          <a:prstGeom prst="rect">
            <a:avLst/>
          </a:prstGeom>
        </p:spPr>
      </p:pic>
      <p:pic>
        <p:nvPicPr>
          <p:cNvPr id="23" name="Imagem 2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AD9AC4A5-1756-0815-AAFE-17715011F7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75" y="1340768"/>
            <a:ext cx="2428818" cy="4320000"/>
          </a:xfrm>
          <a:prstGeom prst="rect">
            <a:avLst/>
          </a:prstGeom>
        </p:spPr>
      </p:pic>
      <p:pic>
        <p:nvPicPr>
          <p:cNvPr id="25" name="Imagem 24" descr="Uma imagem contendo caminhão, cheio, comida, itens&#10;&#10;Descrição gerada automaticamente">
            <a:extLst>
              <a:ext uri="{FF2B5EF4-FFF2-40B4-BE49-F238E27FC236}">
                <a16:creationId xmlns:a16="http://schemas.microsoft.com/office/drawing/2014/main" id="{164CEBAF-741D-823D-39BB-C9238BAE14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17" y="1340768"/>
            <a:ext cx="242881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8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2AFC07D-7509-314E-ACF2-7D9A4EA124B2}"/>
              </a:ext>
            </a:extLst>
          </p:cNvPr>
          <p:cNvGrpSpPr/>
          <p:nvPr/>
        </p:nvGrpSpPr>
        <p:grpSpPr>
          <a:xfrm>
            <a:off x="695400" y="303064"/>
            <a:ext cx="4752528" cy="677664"/>
            <a:chOff x="695400" y="339068"/>
            <a:chExt cx="3482859" cy="677664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B07F4FB9-F27F-3C48-A64A-2C5A06AE2AF9}"/>
                </a:ext>
              </a:extLst>
            </p:cNvPr>
            <p:cNvSpPr/>
            <p:nvPr userDrawn="1"/>
          </p:nvSpPr>
          <p:spPr>
            <a:xfrm>
              <a:off x="695400" y="440668"/>
              <a:ext cx="3355859" cy="576064"/>
            </a:xfrm>
            <a:prstGeom prst="roundRect">
              <a:avLst>
                <a:gd name="adj" fmla="val 50000"/>
              </a:avLst>
            </a:prstGeom>
            <a:solidFill>
              <a:srgbClr val="FFD1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id="{B3FDA8CC-12FE-2D41-BC10-AF2B931D07A8}"/>
                </a:ext>
              </a:extLst>
            </p:cNvPr>
            <p:cNvSpPr/>
            <p:nvPr userDrawn="1"/>
          </p:nvSpPr>
          <p:spPr>
            <a:xfrm>
              <a:off x="822400" y="339068"/>
              <a:ext cx="3355859" cy="576064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FFD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86D8D62D-058E-F148-859F-3F8B548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Comprovante: Relatório 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AF06E27C-6788-93F2-31DB-7204BB78901C}"/>
              </a:ext>
            </a:extLst>
          </p:cNvPr>
          <p:cNvSpPr txBox="1">
            <a:spLocks/>
          </p:cNvSpPr>
          <p:nvPr/>
        </p:nvSpPr>
        <p:spPr>
          <a:xfrm>
            <a:off x="6715641" y="476672"/>
            <a:ext cx="5135488" cy="50405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rgbClr val="0033CC"/>
                </a:solidFill>
              </a:rPr>
              <a:t>Mês: DEZEMBRO  2024</a:t>
            </a:r>
          </a:p>
        </p:txBody>
      </p:sp>
      <p:pic>
        <p:nvPicPr>
          <p:cNvPr id="11" name="Imagem 10" descr="Uma imagem contendo comida, cheio, itens, caixa&#10;&#10;Descrição gerada automaticamente">
            <a:extLst>
              <a:ext uri="{FF2B5EF4-FFF2-40B4-BE49-F238E27FC236}">
                <a16:creationId xmlns:a16="http://schemas.microsoft.com/office/drawing/2014/main" id="{97B5886D-1C20-5D68-E291-07ABC0980C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5" y="1396380"/>
            <a:ext cx="2428818" cy="43200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49A15AA-1800-27BE-8F09-33803DD81B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60" y="1412776"/>
            <a:ext cx="2428818" cy="4320000"/>
          </a:xfrm>
          <a:prstGeom prst="rect">
            <a:avLst/>
          </a:prstGeom>
        </p:spPr>
      </p:pic>
      <p:pic>
        <p:nvPicPr>
          <p:cNvPr id="15" name="Imagem 14" descr="Uma imagem contendo comida, cheio, itens, bolsa&#10;&#10;Descrição gerada automaticamente">
            <a:extLst>
              <a:ext uri="{FF2B5EF4-FFF2-40B4-BE49-F238E27FC236}">
                <a16:creationId xmlns:a16="http://schemas.microsoft.com/office/drawing/2014/main" id="{15B65FFA-841F-D53C-984E-CCC14527E0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05" y="1412776"/>
            <a:ext cx="2428818" cy="4320000"/>
          </a:xfrm>
          <a:prstGeom prst="rect">
            <a:avLst/>
          </a:prstGeom>
        </p:spPr>
      </p:pic>
      <p:pic>
        <p:nvPicPr>
          <p:cNvPr id="17" name="Imagem 16" descr="Interface gráfica do usuário&#10;&#10;Descrição gerada automaticamente">
            <a:extLst>
              <a:ext uri="{FF2B5EF4-FFF2-40B4-BE49-F238E27FC236}">
                <a16:creationId xmlns:a16="http://schemas.microsoft.com/office/drawing/2014/main" id="{5A4E0F0F-0553-09F6-82F2-A3AEB46EC8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01" y="1412776"/>
            <a:ext cx="242881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5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Fini">
  <a:themeElements>
    <a:clrScheme name="Cores Fin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4415F"/>
      </a:accent1>
      <a:accent2>
        <a:srgbClr val="FED040"/>
      </a:accent2>
      <a:accent3>
        <a:srgbClr val="6AAAE4"/>
      </a:accent3>
      <a:accent4>
        <a:srgbClr val="9B1F1E"/>
      </a:accent4>
      <a:accent5>
        <a:srgbClr val="DF9D2D"/>
      </a:accent5>
      <a:accent6>
        <a:srgbClr val="456EBD"/>
      </a:accent6>
      <a:hlink>
        <a:srgbClr val="2B266D"/>
      </a:hlink>
      <a:folHlink>
        <a:srgbClr val="954F72"/>
      </a:folHlink>
    </a:clrScheme>
    <a:fontScheme name="NOSSO MUNDO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Fini" id="{C4D8B0FD-F88A-6249-9835-C431F2E500F7}" vid="{C214AFC6-1B53-B74E-ABF1-DFF02886D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Fini</Template>
  <TotalTime>10327</TotalTime>
  <Words>149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Lucida Sans</vt:lpstr>
      <vt:lpstr>Tema Fini</vt:lpstr>
      <vt:lpstr>Comprovação de Verba     VISI + REDE BEM BARATO PUBLIC </vt:lpstr>
      <vt:lpstr>Comprovante: Relatório </vt:lpstr>
      <vt:lpstr>Comprovação de Verba     VISI + REDE BEM BARATO PUBLIC </vt:lpstr>
      <vt:lpstr>Comprovante: Relatório </vt:lpstr>
      <vt:lpstr>Comprovação de Verba     VISI + REDE BEM BARATO PUBLIC </vt:lpstr>
      <vt:lpstr>Comprovante: Relatório </vt:lpstr>
      <vt:lpstr>Comprovação de Verba     VISI + REDE BEM BARATO PUBLIC </vt:lpstr>
      <vt:lpstr>Comprovante: Relatório </vt:lpstr>
      <vt:lpstr>Comprovante: Relatório </vt:lpstr>
      <vt:lpstr>Comprovante: Relatório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Rildo Souza</cp:lastModifiedBy>
  <cp:revision>235</cp:revision>
  <dcterms:created xsi:type="dcterms:W3CDTF">2018-02-16T20:47:59Z</dcterms:created>
  <dcterms:modified xsi:type="dcterms:W3CDTF">2024-12-23T15:17:33Z</dcterms:modified>
</cp:coreProperties>
</file>