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3" r:id="rId38"/>
    <p:sldId id="292" r:id="rId39"/>
    <p:sldId id="295" r:id="rId40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66CC"/>
    <a:srgbClr val="F3B91D"/>
    <a:srgbClr val="0099FF"/>
    <a:srgbClr val="3366CC"/>
    <a:srgbClr val="CC3300"/>
    <a:srgbClr val="9933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138" d="100"/>
          <a:sy n="138" d="100"/>
        </p:scale>
        <p:origin x="834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0760D4-2C3A-4D68-ADDA-D581557F66BB}" type="datetimeFigureOut">
              <a:rPr lang="pt-BR" smtClean="0"/>
              <a:t>24/05/2024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8E7FE3-8786-4F41-9E62-A9ED2C4330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0171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pt-BR" dirty="0"/>
              <a:t>Titulo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endParaRPr lang="en-US" dirty="0"/>
          </a:p>
          <a:p>
            <a:pPr lvl="0"/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99992" y="970210"/>
            <a:ext cx="4512501" cy="3401739"/>
          </a:xfrm>
        </p:spPr>
        <p:txBody>
          <a:bodyPr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4818185"/>
            <a:ext cx="2133600" cy="273844"/>
          </a:xfrm>
        </p:spPr>
        <p:txBody>
          <a:bodyPr/>
          <a:lstStyle/>
          <a:p>
            <a:fld id="{2E700DB3-DBF0-4086-B675-117E7A9610B8}" type="datetimeFigureOut">
              <a:rPr lang="pt-BR" smtClean="0"/>
              <a:pPr/>
              <a:t>24/05/2024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4818185"/>
            <a:ext cx="2895600" cy="273844"/>
          </a:xfr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4818185"/>
            <a:ext cx="2133600" cy="273844"/>
          </a:xfrm>
        </p:spPr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563638"/>
            <a:ext cx="8903096" cy="1566174"/>
          </a:xfrm>
        </p:spPr>
        <p:txBody>
          <a:bodyPr>
            <a:normAutofit/>
          </a:bodyPr>
          <a:lstStyle>
            <a:lvl1pPr>
              <a:defRPr sz="3000" b="1" i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24/05/2024</a:t>
            </a:fld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cap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24/05/2024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1C37DBA8-F2E1-4516-8521-29E0AF572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52" y="1275606"/>
            <a:ext cx="8903096" cy="1566174"/>
          </a:xfrm>
        </p:spPr>
        <p:txBody>
          <a:bodyPr>
            <a:normAutofit/>
          </a:bodyPr>
          <a:lstStyle>
            <a:lvl1pPr>
              <a:defRPr sz="2500" b="1">
                <a:solidFill>
                  <a:schemeClr val="accent4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420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24/05/2024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5" r:id="rId3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563638"/>
            <a:ext cx="8903096" cy="1566174"/>
          </a:xfrm>
        </p:spPr>
        <p:txBody>
          <a:bodyPr>
            <a:normAutofit/>
          </a:bodyPr>
          <a:lstStyle>
            <a:lvl1pPr>
              <a:defRPr sz="3000" b="1" i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sz="4000" dirty="0"/>
              <a:t>BOOK PÁSCOA MARS </a:t>
            </a:r>
            <a:br>
              <a:rPr lang="en-US" sz="4000" dirty="0"/>
            </a:br>
            <a:r>
              <a:rPr lang="en-US" sz="4000" dirty="0"/>
              <a:t>DISMAX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005667 – JOANIN </a:t>
            </a:r>
            <a:r>
              <a:rPr lang="en-US" dirty="0" err="1"/>
              <a:t>lj</a:t>
            </a:r>
            <a:r>
              <a:rPr lang="en-US" dirty="0"/>
              <a:t> 9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34D335F-C2E0-E9E9-483A-5F65E38F29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650" y="1032611"/>
            <a:ext cx="2025000" cy="3600000"/>
          </a:xfrm>
          <a:prstGeom prst="rect">
            <a:avLst/>
          </a:prstGeom>
        </p:spPr>
      </p:pic>
      <p:sp>
        <p:nvSpPr>
          <p:cNvPr id="10" name="Espaço Reservado para Conteúdo 3">
            <a:extLst>
              <a:ext uri="{FF2B5EF4-FFF2-40B4-BE49-F238E27FC236}">
                <a16:creationId xmlns:a16="http://schemas.microsoft.com/office/drawing/2014/main" id="{3D649D04-BB60-B0C9-3553-4C433D9B4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COMERCIAL OSWALDO CRUZ L9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59.276.790/0016-61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Avenida João Firmino, 690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ASSUNCAO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Bernardo do Campo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310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005667 – JOANIN </a:t>
            </a:r>
            <a:r>
              <a:rPr lang="en-US" dirty="0" err="1"/>
              <a:t>lj</a:t>
            </a:r>
            <a:r>
              <a:rPr lang="en-US" dirty="0"/>
              <a:t> 9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5E6B6B7-6775-BB32-9657-80B66ED1A5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7" y="1059582"/>
            <a:ext cx="2025000" cy="3600000"/>
          </a:xfrm>
          <a:prstGeom prst="rect">
            <a:avLst/>
          </a:prstGeom>
        </p:spPr>
      </p:pic>
      <p:sp>
        <p:nvSpPr>
          <p:cNvPr id="9" name="Espaço Reservado para Conteúdo 3">
            <a:extLst>
              <a:ext uri="{FF2B5EF4-FFF2-40B4-BE49-F238E27FC236}">
                <a16:creationId xmlns:a16="http://schemas.microsoft.com/office/drawing/2014/main" id="{8F519F65-3873-1BD6-D36E-2AB129EE55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COMERCIAL OSWALDO CRUZ L9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59.276.790/0016-61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Avenida João Firmino, 690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ASSUNCAO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Bernardo do Campo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886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005667 – JOANIN </a:t>
            </a:r>
            <a:r>
              <a:rPr lang="en-US" dirty="0" err="1"/>
              <a:t>lj</a:t>
            </a:r>
            <a:r>
              <a:rPr lang="en-US" dirty="0"/>
              <a:t> 9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11B8BDC-A6A6-5375-ACE1-595A7FFF56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650" y="1059981"/>
            <a:ext cx="2025000" cy="3600000"/>
          </a:xfrm>
          <a:prstGeom prst="rect">
            <a:avLst/>
          </a:prstGeom>
        </p:spPr>
      </p:pic>
      <p:sp>
        <p:nvSpPr>
          <p:cNvPr id="8" name="Espaço Reservado para Conteúdo 3">
            <a:extLst>
              <a:ext uri="{FF2B5EF4-FFF2-40B4-BE49-F238E27FC236}">
                <a16:creationId xmlns:a16="http://schemas.microsoft.com/office/drawing/2014/main" id="{966A0932-1BF1-59BD-B659-412447732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COMERCIAL OSWALDO CRUZ L9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59.276.790/0016-61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Avenida João Firmino, 690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ASSUNCAO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Bernardo do Campo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00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005670 – JOANIN </a:t>
            </a:r>
            <a:r>
              <a:rPr lang="en-US" dirty="0" err="1"/>
              <a:t>lj</a:t>
            </a:r>
            <a:r>
              <a:rPr lang="en-US" dirty="0"/>
              <a:t> 13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92500" lnSpcReduction="2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8671C69-2E66-A1B8-91B5-F08F23D2B04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963380"/>
            <a:ext cx="2700000" cy="3600000"/>
          </a:xfrm>
          <a:prstGeom prst="rect">
            <a:avLst/>
          </a:prstGeom>
        </p:spPr>
      </p:pic>
      <p:sp>
        <p:nvSpPr>
          <p:cNvPr id="10" name="Espaço Reservado para Conteúdo 3">
            <a:extLst>
              <a:ext uri="{FF2B5EF4-FFF2-40B4-BE49-F238E27FC236}">
                <a16:creationId xmlns:a16="http://schemas.microsoft.com/office/drawing/2014/main" id="{39D9006F-BA38-89DA-A9BD-8E6EE38EED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2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COMERCIAL OSWALDO CRUZ L13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59.276.790/0020-48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Avenida Professor Luiz Ignácio Anhaia 		Mello, 5441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VILA GRACIOSA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Paulo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236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005670 – JOANIN </a:t>
            </a:r>
            <a:r>
              <a:rPr lang="en-US" dirty="0" err="1"/>
              <a:t>lj</a:t>
            </a:r>
            <a:r>
              <a:rPr lang="en-US" dirty="0"/>
              <a:t> 13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423EB52-BA01-4CC0-4AF1-182A3DE7F9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719" y="786079"/>
            <a:ext cx="2700000" cy="3600000"/>
          </a:xfrm>
          <a:prstGeom prst="rect">
            <a:avLst/>
          </a:prstGeom>
        </p:spPr>
      </p:pic>
      <p:sp>
        <p:nvSpPr>
          <p:cNvPr id="9" name="Espaço Reservado para Conteúdo 3">
            <a:extLst>
              <a:ext uri="{FF2B5EF4-FFF2-40B4-BE49-F238E27FC236}">
                <a16:creationId xmlns:a16="http://schemas.microsoft.com/office/drawing/2014/main" id="{EA613C1F-18B9-865F-40B5-70924E79CA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2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COMERCIAL OSWALDO CRUZ L13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59.276.790/0020-48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Avenida Professor Luiz Ignácio Anhaia 		Mello, 5441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VILA GRACIOSA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Paulo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613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005670 – JOANIN </a:t>
            </a:r>
            <a:r>
              <a:rPr lang="en-US" dirty="0" err="1"/>
              <a:t>lj</a:t>
            </a:r>
            <a:r>
              <a:rPr lang="en-US" dirty="0"/>
              <a:t> 13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F765353-C2EE-AC47-5AFF-0E15A27A58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150" y="970210"/>
            <a:ext cx="2700000" cy="3600000"/>
          </a:xfrm>
          <a:prstGeom prst="rect">
            <a:avLst/>
          </a:prstGeom>
        </p:spPr>
      </p:pic>
      <p:sp>
        <p:nvSpPr>
          <p:cNvPr id="8" name="Espaço Reservado para Conteúdo 3">
            <a:extLst>
              <a:ext uri="{FF2B5EF4-FFF2-40B4-BE49-F238E27FC236}">
                <a16:creationId xmlns:a16="http://schemas.microsoft.com/office/drawing/2014/main" id="{2FE85FF4-76E4-176A-B6DD-D7F717C91C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2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COMERCIAL OSWALDO CRUZ L13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59.276.790/0020-48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Avenida Professor Luiz Ignácio Anhaia 		Mello, 5441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VILA GRACIOSA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Paulo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413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005675 – JOANIN RIB. PIRES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92500"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3E88F4C-9C4B-F2A5-8822-C092133ACD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8366" y="871079"/>
            <a:ext cx="2025000" cy="3600000"/>
          </a:xfrm>
          <a:prstGeom prst="rect">
            <a:avLst/>
          </a:prstGeom>
        </p:spPr>
      </p:pic>
      <p:sp>
        <p:nvSpPr>
          <p:cNvPr id="10" name="Espaço Reservado para Conteúdo 3">
            <a:extLst>
              <a:ext uri="{FF2B5EF4-FFF2-40B4-BE49-F238E27FC236}">
                <a16:creationId xmlns:a16="http://schemas.microsoft.com/office/drawing/2014/main" id="{FCB0F6BA-DB67-9602-BEBF-A635B3EED8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COMERCIAL OSWALDO CRUZ LIMITADA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59.276.790/0007-70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AV FRANCISCO MONTEIRO, 1311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SANTANA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RIBEIRAO PIRES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000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005675 – JOANIN RIB. PIRES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921F93C-BE37-01DD-4E31-A9A891EE13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915566"/>
            <a:ext cx="2025000" cy="3600000"/>
          </a:xfrm>
          <a:prstGeom prst="rect">
            <a:avLst/>
          </a:prstGeom>
        </p:spPr>
      </p:pic>
      <p:sp>
        <p:nvSpPr>
          <p:cNvPr id="9" name="Espaço Reservado para Conteúdo 3">
            <a:extLst>
              <a:ext uri="{FF2B5EF4-FFF2-40B4-BE49-F238E27FC236}">
                <a16:creationId xmlns:a16="http://schemas.microsoft.com/office/drawing/2014/main" id="{4305DE64-4C7A-DAFE-273C-1F39B241C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COMERCIAL OSWALDO CRUZ LIMITADA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59.276.790/0007-70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AV FRANCISCO MONTEIRO, 1311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SANTANA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RIBEIRAO PIRES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911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005675 – JOANIN RIB. PIRES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1BD797A-90D0-0585-5D49-4CB08A267E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650" y="1086508"/>
            <a:ext cx="2025000" cy="3600000"/>
          </a:xfrm>
          <a:prstGeom prst="rect">
            <a:avLst/>
          </a:prstGeom>
        </p:spPr>
      </p:pic>
      <p:sp>
        <p:nvSpPr>
          <p:cNvPr id="8" name="Espaço Reservado para Conteúdo 3">
            <a:extLst>
              <a:ext uri="{FF2B5EF4-FFF2-40B4-BE49-F238E27FC236}">
                <a16:creationId xmlns:a16="http://schemas.microsoft.com/office/drawing/2014/main" id="{F029538C-E349-448D-A724-6810A0E436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COMERCIAL OSWALDO CRUZ LIMITADA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59.276.790/0007-70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AV FRANCISCO MONTEIRO, 1311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SANTANA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RIBEIRAO PIRES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789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010357 – JOANIN </a:t>
            </a:r>
            <a:r>
              <a:rPr lang="en-US" dirty="0" err="1"/>
              <a:t>lj</a:t>
            </a:r>
            <a:r>
              <a:rPr lang="en-US" dirty="0"/>
              <a:t> 21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92500"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5011B71-66AE-3EEE-25B4-EA4256ED49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650" y="871079"/>
            <a:ext cx="2025000" cy="3600000"/>
          </a:xfrm>
          <a:prstGeom prst="rect">
            <a:avLst/>
          </a:prstGeom>
        </p:spPr>
      </p:pic>
      <p:sp>
        <p:nvSpPr>
          <p:cNvPr id="9" name="Espaço Reservado para Conteúdo 3">
            <a:extLst>
              <a:ext uri="{FF2B5EF4-FFF2-40B4-BE49-F238E27FC236}">
                <a16:creationId xmlns:a16="http://schemas.microsoft.com/office/drawing/2014/main" id="{98B3D54D-C62E-076B-B5EB-99E08F9583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COMERCIAL OSWALDO CRUZ LTDA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59.276.790/0025-52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Rua Tiradentes, 1701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SANTA TEREZINHA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Bernardo do Campo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898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006884 – COM DE ALIMENTOS BURITI VERDE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Razão Social	COM DE ALIMENTOS BURITI VERDE LTDA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CNPJ		60.483.310/0001-36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</a:t>
            </a:r>
            <a:r>
              <a:rPr lang="pt-BR" sz="1200" b="1" dirty="0" err="1">
                <a:solidFill>
                  <a:schemeClr val="tx2"/>
                </a:solidFill>
              </a:rPr>
              <a:t>Itapark</a:t>
            </a:r>
            <a:r>
              <a:rPr lang="pt-BR" sz="1200" b="1" dirty="0">
                <a:solidFill>
                  <a:schemeClr val="tx2"/>
                </a:solidFill>
              </a:rPr>
              <a:t>, 268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		VILA AUGUSTO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		Mauá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E732D81-FC51-0A02-1F41-F588C6D869A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599262"/>
            <a:ext cx="3810903" cy="214363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010357 – JOANIN </a:t>
            </a:r>
            <a:r>
              <a:rPr lang="en-US" dirty="0" err="1"/>
              <a:t>lj</a:t>
            </a:r>
            <a:r>
              <a:rPr lang="en-US" dirty="0"/>
              <a:t> 21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3A834C3-C0C0-AF21-80D7-2006B4A617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408" y="871079"/>
            <a:ext cx="2025000" cy="3600000"/>
          </a:xfrm>
          <a:prstGeom prst="rect">
            <a:avLst/>
          </a:prstGeom>
        </p:spPr>
      </p:pic>
      <p:sp>
        <p:nvSpPr>
          <p:cNvPr id="8" name="Espaço Reservado para Conteúdo 3">
            <a:extLst>
              <a:ext uri="{FF2B5EF4-FFF2-40B4-BE49-F238E27FC236}">
                <a16:creationId xmlns:a16="http://schemas.microsoft.com/office/drawing/2014/main" id="{3C3D8AC0-D33F-8F66-F769-C0D31C2F3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COMERCIAL OSWALDO CRUZ LTDA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59.276.790/0025-52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Rua Tiradentes, 1701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SANTA TEREZINHA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Bernardo do Campo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0178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005666 – JOANIN </a:t>
            </a:r>
            <a:r>
              <a:rPr lang="en-US" dirty="0" err="1"/>
              <a:t>lj</a:t>
            </a:r>
            <a:r>
              <a:rPr lang="en-US" dirty="0"/>
              <a:t> 8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36AFEB3-4F7D-9463-6A28-35C1B3C3F4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970210"/>
            <a:ext cx="1660501" cy="3600000"/>
          </a:xfrm>
          <a:prstGeom prst="rect">
            <a:avLst/>
          </a:prstGeom>
        </p:spPr>
      </p:pic>
      <p:sp>
        <p:nvSpPr>
          <p:cNvPr id="11" name="Espaço Reservado para Conteúdo 3">
            <a:extLst>
              <a:ext uri="{FF2B5EF4-FFF2-40B4-BE49-F238E27FC236}">
                <a16:creationId xmlns:a16="http://schemas.microsoft.com/office/drawing/2014/main" id="{BF9B6489-B567-CA24-6B84-9F4DBE4911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COMERCIAL OSWALDO CRUZ L8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59.276.790/0011-57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Via Anchieta, 1781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Vila Bandeirantes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Paulo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7488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005666 – JOANIN </a:t>
            </a:r>
            <a:r>
              <a:rPr lang="en-US" dirty="0" err="1"/>
              <a:t>lj</a:t>
            </a:r>
            <a:r>
              <a:rPr lang="en-US" dirty="0"/>
              <a:t> 8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A6D71FC-A154-8441-6A7B-1F3759DF26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871079"/>
            <a:ext cx="1660501" cy="3600000"/>
          </a:xfrm>
          <a:prstGeom prst="rect">
            <a:avLst/>
          </a:prstGeom>
        </p:spPr>
      </p:pic>
      <p:sp>
        <p:nvSpPr>
          <p:cNvPr id="9" name="Espaço Reservado para Conteúdo 3">
            <a:extLst>
              <a:ext uri="{FF2B5EF4-FFF2-40B4-BE49-F238E27FC236}">
                <a16:creationId xmlns:a16="http://schemas.microsoft.com/office/drawing/2014/main" id="{0B90B406-E485-53D2-E0C9-1704E1B816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COMERCIAL OSWALDO CRUZ L8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59.276.790/0011-57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Via Anchieta, 1781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Vila Bandeirantes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Paulo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640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000296 – LOURENCINI </a:t>
            </a:r>
            <a:r>
              <a:rPr lang="en-US" dirty="0" err="1"/>
              <a:t>lj</a:t>
            </a:r>
            <a:r>
              <a:rPr lang="en-US" dirty="0"/>
              <a:t> 04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92500" lnSpcReduction="2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A3AFF18-8AEB-FB36-6512-35E5524A0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4886" y="970210"/>
            <a:ext cx="2025000" cy="3600000"/>
          </a:xfrm>
          <a:prstGeom prst="rect">
            <a:avLst/>
          </a:prstGeom>
        </p:spPr>
      </p:pic>
      <p:sp>
        <p:nvSpPr>
          <p:cNvPr id="11" name="Espaço Reservado para Conteúdo 3">
            <a:extLst>
              <a:ext uri="{FF2B5EF4-FFF2-40B4-BE49-F238E27FC236}">
                <a16:creationId xmlns:a16="http://schemas.microsoft.com/office/drawing/2014/main" id="{56DE419D-255F-02FF-3B19-A09EAAE1D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2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LOURENCINI COMERCIO DE ALIMENTOS 		LTDA FILIAL04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56.907.868/0004-77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Avenida Barão de Mauá, 5716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JARDIM ITAPEVA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9758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000296 – LOURENCINI </a:t>
            </a:r>
            <a:r>
              <a:rPr lang="en-US" dirty="0" err="1"/>
              <a:t>lj</a:t>
            </a:r>
            <a:r>
              <a:rPr lang="en-US" dirty="0"/>
              <a:t> 04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3786590-5358-F0C6-5457-5DA7CE2C89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1059981"/>
            <a:ext cx="2432324" cy="3600000"/>
          </a:xfrm>
          <a:prstGeom prst="rect">
            <a:avLst/>
          </a:prstGeom>
        </p:spPr>
      </p:pic>
      <p:sp>
        <p:nvSpPr>
          <p:cNvPr id="7" name="Espaço Reservado para Conteúdo 3">
            <a:extLst>
              <a:ext uri="{FF2B5EF4-FFF2-40B4-BE49-F238E27FC236}">
                <a16:creationId xmlns:a16="http://schemas.microsoft.com/office/drawing/2014/main" id="{3384422E-5F03-7F4D-740D-D08296743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2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LOURENCINI COMERCIO DE ALIMENTOS 		LTDA FILIAL04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56.907.868/0004-77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Avenida Barão de Mauá, 5716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JARDIM ITAPEVA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3857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005899 – LOURENCINI RIO GRANDE da SERRA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3D5FF67-2DD8-D181-6B0F-AE8320497B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970210"/>
            <a:ext cx="2025000" cy="3600000"/>
          </a:xfrm>
          <a:prstGeom prst="rect">
            <a:avLst/>
          </a:prstGeom>
        </p:spPr>
      </p:pic>
      <p:sp>
        <p:nvSpPr>
          <p:cNvPr id="9" name="Espaço Reservado para Conteúdo 3">
            <a:extLst>
              <a:ext uri="{FF2B5EF4-FFF2-40B4-BE49-F238E27FC236}">
                <a16:creationId xmlns:a16="http://schemas.microsoft.com/office/drawing/2014/main" id="{B016725F-1850-9D0D-8871-DCD0EC1096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2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LOURENCINI COMERCIO DE ALIMENTOS 		LTDA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56.907.868/0009-81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Rio Grande da Serra, 87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CENTRO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Rio Grande da Serra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638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005899 – LOURENCINI RIO GRANDE da SERRA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1D8526E-E9E1-4F70-09D1-B967CAF1E57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970210"/>
            <a:ext cx="2025000" cy="3600000"/>
          </a:xfrm>
          <a:prstGeom prst="rect">
            <a:avLst/>
          </a:prstGeom>
        </p:spPr>
      </p:pic>
      <p:sp>
        <p:nvSpPr>
          <p:cNvPr id="8" name="Espaço Reservado para Conteúdo 3">
            <a:extLst>
              <a:ext uri="{FF2B5EF4-FFF2-40B4-BE49-F238E27FC236}">
                <a16:creationId xmlns:a16="http://schemas.microsoft.com/office/drawing/2014/main" id="{207D3E18-E5DD-F295-06A0-E09675F833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2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LOURENCINI COMERCIO DE ALIMENTOS 		LTDA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56.907.868/0009-81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Rio Grande da Serra, 87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CENTRO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Rio Grande da Serra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7920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0120956 – LOURENCINI </a:t>
            </a:r>
            <a:r>
              <a:rPr lang="en-US" dirty="0" err="1"/>
              <a:t>lj</a:t>
            </a:r>
            <a:r>
              <a:rPr lang="en-US" dirty="0"/>
              <a:t> 10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0DBECE5-8B88-F7D4-3439-170F7F0C16A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4886" y="999473"/>
            <a:ext cx="2025000" cy="3600000"/>
          </a:xfrm>
          <a:prstGeom prst="rect">
            <a:avLst/>
          </a:prstGeom>
        </p:spPr>
      </p:pic>
      <p:sp>
        <p:nvSpPr>
          <p:cNvPr id="9" name="Espaço Reservado para Conteúdo 3">
            <a:extLst>
              <a:ext uri="{FF2B5EF4-FFF2-40B4-BE49-F238E27FC236}">
                <a16:creationId xmlns:a16="http://schemas.microsoft.com/office/drawing/2014/main" id="{BCF039BA-9789-41A7-DCAE-C09424569E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2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LOURENCINI COMERCIO DE ALIMENTOS 		LTDA - LOJA 10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56.907.868/0010-15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Avenida Benvenuto Bagnara, 590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JARDIM ZAIRA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3376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0120956 – LOURENCINI </a:t>
            </a:r>
            <a:r>
              <a:rPr lang="en-US" dirty="0" err="1"/>
              <a:t>lj</a:t>
            </a:r>
            <a:r>
              <a:rPr lang="en-US" dirty="0"/>
              <a:t> 10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6EFF34F-A74A-946F-A1BB-03502B6F22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1067005"/>
            <a:ext cx="2700000" cy="3600000"/>
          </a:xfrm>
          <a:prstGeom prst="rect">
            <a:avLst/>
          </a:prstGeom>
        </p:spPr>
      </p:pic>
      <p:sp>
        <p:nvSpPr>
          <p:cNvPr id="8" name="Espaço Reservado para Conteúdo 3">
            <a:extLst>
              <a:ext uri="{FF2B5EF4-FFF2-40B4-BE49-F238E27FC236}">
                <a16:creationId xmlns:a16="http://schemas.microsoft.com/office/drawing/2014/main" id="{EDEE4F86-BCDF-55F1-EFA9-3D79E863EA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2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LOURENCINI COMERCIO DE ALIMENTOS 		LTDA - LOJA 10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56.907.868/0010-15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Avenida Benvenuto Bagnara, 590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JARDIM ZAIRA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0297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005013 – NEVADA JD ZAIRA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92500"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0B10091-B964-518F-667D-D74B8239F1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650" y="970210"/>
            <a:ext cx="2025000" cy="3600000"/>
          </a:xfrm>
          <a:prstGeom prst="rect">
            <a:avLst/>
          </a:prstGeom>
        </p:spPr>
      </p:pic>
      <p:sp>
        <p:nvSpPr>
          <p:cNvPr id="9" name="Espaço Reservado para Conteúdo 3">
            <a:extLst>
              <a:ext uri="{FF2B5EF4-FFF2-40B4-BE49-F238E27FC236}">
                <a16:creationId xmlns:a16="http://schemas.microsoft.com/office/drawing/2014/main" id="{F0E2F34E-8F21-9728-62A2-8E1D5853C8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SUPERMERCADO NEVADA LTDA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45.561.537/0001-69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Rua Alves, 1210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JARDIM ZAIRA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1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005195 – CLUB de CAMPO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223AFDC-2FB3-8226-06E1-D4FFF4A489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1203598"/>
            <a:ext cx="2665711" cy="3554281"/>
          </a:xfrm>
          <a:prstGeom prst="rect">
            <a:avLst/>
          </a:prstGeom>
        </p:spPr>
      </p:pic>
      <p:sp>
        <p:nvSpPr>
          <p:cNvPr id="11" name="Espaço Reservado para Conteúdo 3">
            <a:extLst>
              <a:ext uri="{FF2B5EF4-FFF2-40B4-BE49-F238E27FC236}">
                <a16:creationId xmlns:a16="http://schemas.microsoft.com/office/drawing/2014/main" id="{E6FDDDE8-2F94-F189-44ED-DC2DCBB8C2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Razão Social	SUPERMERCADO CLUB DE CAMPO LTDA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CNPJ		44.008.001/0001-58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Avenida Lico Maia, 930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		SERRARIA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		Diadema</a:t>
            </a:r>
            <a:r>
              <a:rPr lang="pt-BR" sz="1400" b="1" dirty="0">
                <a:solidFill>
                  <a:schemeClr val="tx2"/>
                </a:solidFill>
              </a:rPr>
              <a:t>	</a:t>
            </a:r>
          </a:p>
          <a:p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784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005013 – NEVADA JD ZAIRA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93A76D0-F00E-B341-0B3F-CDBBBD80AB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970210"/>
            <a:ext cx="2025000" cy="3600000"/>
          </a:xfrm>
          <a:prstGeom prst="rect">
            <a:avLst/>
          </a:prstGeom>
        </p:spPr>
      </p:pic>
      <p:sp>
        <p:nvSpPr>
          <p:cNvPr id="8" name="Espaço Reservado para Conteúdo 3">
            <a:extLst>
              <a:ext uri="{FF2B5EF4-FFF2-40B4-BE49-F238E27FC236}">
                <a16:creationId xmlns:a16="http://schemas.microsoft.com/office/drawing/2014/main" id="{897735AA-69BE-1F2A-0C78-0A9E97D5E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SUPERMERCADO NEVADA LTDA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45.561.537/0001-69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Rua Alves, 1210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JARDIM ZAIRA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1377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004991 – SAC SAO JORGE MAUÁ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92500" lnSpcReduction="2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013B9C8-B6B4-7892-3FE3-AC7FD41B22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592" y="1307454"/>
            <a:ext cx="3821115" cy="2865836"/>
          </a:xfrm>
          <a:prstGeom prst="rect">
            <a:avLst/>
          </a:prstGeom>
        </p:spPr>
      </p:pic>
      <p:sp>
        <p:nvSpPr>
          <p:cNvPr id="8" name="Espaço Reservado para Conteúdo 3">
            <a:extLst>
              <a:ext uri="{FF2B5EF4-FFF2-40B4-BE49-F238E27FC236}">
                <a16:creationId xmlns:a16="http://schemas.microsoft.com/office/drawing/2014/main" id="{B332400C-29D2-F86E-B173-520D513DC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2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SJX - COMERCIAL ATACADISTA DE 			MERCADORIAS LTDA.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17.608.063/0002-09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Rua Manoel Franco, 145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VILA ASSIS BRASIL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Mauá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3140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006556 – SACOLAO BOM PASTOR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B5A4178-C02D-1594-2490-4E399D755C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082955"/>
            <a:ext cx="2700000" cy="3600000"/>
          </a:xfrm>
          <a:prstGeom prst="rect">
            <a:avLst/>
          </a:prstGeom>
        </p:spPr>
      </p:pic>
      <p:sp>
        <p:nvSpPr>
          <p:cNvPr id="9" name="Espaço Reservado para Conteúdo 3">
            <a:extLst>
              <a:ext uri="{FF2B5EF4-FFF2-40B4-BE49-F238E27FC236}">
                <a16:creationId xmlns:a16="http://schemas.microsoft.com/office/drawing/2014/main" id="{278B63E0-BB77-EB4C-F69B-470539BF99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2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SACOLAO BOM PASTOR COM DE 			GENEROS ALIM LTDA EPP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07.251.514/0001-69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Rua José D'Ângelo, 440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JARDIM OCARA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Santo André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5624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006556 – SACOLAO BOM PASTOR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E249D1F-7278-2C8D-79BB-112EDEB63A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1059981"/>
            <a:ext cx="2700000" cy="3600000"/>
          </a:xfrm>
          <a:prstGeom prst="rect">
            <a:avLst/>
          </a:prstGeom>
        </p:spPr>
      </p:pic>
      <p:sp>
        <p:nvSpPr>
          <p:cNvPr id="8" name="Espaço Reservado para Conteúdo 3">
            <a:extLst>
              <a:ext uri="{FF2B5EF4-FFF2-40B4-BE49-F238E27FC236}">
                <a16:creationId xmlns:a16="http://schemas.microsoft.com/office/drawing/2014/main" id="{8C7DECDC-9294-8652-C417-AA33608B76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2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SACOLAO BOM PASTOR COM DE 			GENEROS ALIM LTDA EPP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07.251.514/0001-69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Rua José D'Ângelo, 440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JARDIM OCARA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Santo André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3965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006558 – SAC SAO JORGE SAO CAETANO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92500"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02149E7-39F6-35CC-89CB-303249ABABD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862" y="1059981"/>
            <a:ext cx="2700000" cy="3600000"/>
          </a:xfrm>
          <a:prstGeom prst="rect">
            <a:avLst/>
          </a:prstGeom>
        </p:spPr>
      </p:pic>
      <p:sp>
        <p:nvSpPr>
          <p:cNvPr id="9" name="Espaço Reservado para Conteúdo 3">
            <a:extLst>
              <a:ext uri="{FF2B5EF4-FFF2-40B4-BE49-F238E27FC236}">
                <a16:creationId xmlns:a16="http://schemas.microsoft.com/office/drawing/2014/main" id="{45869E1C-8EFE-0234-BD39-3434A285C7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SACOLAO SAO JORGE LTDA EPP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05.376.987/0001-67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Alameda São Caetano, 2623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SANTA PAULA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Caetano do Sul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6918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006558 – SAC SAO JORGE SAO CAETANO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3D19A26-25F9-B90A-EF78-B7A63BFB02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1059981"/>
            <a:ext cx="2700000" cy="3600000"/>
          </a:xfrm>
          <a:prstGeom prst="rect">
            <a:avLst/>
          </a:prstGeom>
        </p:spPr>
      </p:pic>
      <p:sp>
        <p:nvSpPr>
          <p:cNvPr id="8" name="Espaço Reservado para Conteúdo 3">
            <a:extLst>
              <a:ext uri="{FF2B5EF4-FFF2-40B4-BE49-F238E27FC236}">
                <a16:creationId xmlns:a16="http://schemas.microsoft.com/office/drawing/2014/main" id="{39682ACF-7314-09FF-BB06-40B22415FE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SACOLAO SAO JORGE LTDA EPP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05.376.987/0001-67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Alameda São Caetano, 2623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SANTA PAULA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Caetano do Sul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0079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006559 – SAC OSVALDO CRUZ SAO CAETANO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872F809-F8C9-2CFF-F6AC-6D212771544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970210"/>
            <a:ext cx="2700000" cy="3600000"/>
          </a:xfrm>
          <a:prstGeom prst="rect">
            <a:avLst/>
          </a:prstGeom>
        </p:spPr>
      </p:pic>
      <p:sp>
        <p:nvSpPr>
          <p:cNvPr id="9" name="Espaço Reservado para Conteúdo 3">
            <a:extLst>
              <a:ext uri="{FF2B5EF4-FFF2-40B4-BE49-F238E27FC236}">
                <a16:creationId xmlns:a16="http://schemas.microsoft.com/office/drawing/2014/main" id="{920FA8AF-099C-306A-6887-F2ABBD96B0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SACOLAO OSVALDO CRUZ LTDA EPP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00.286.557/0001-30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RUA OSVALDO CRUZ, 1210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SANTA PAULA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Caetano do Sul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8439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006559 – SAC OSVALDO CRUZ SAO CAETANO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B134EF5-C800-72A7-508E-1F13F6CCD0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150" y="1015095"/>
            <a:ext cx="2700000" cy="3600000"/>
          </a:xfrm>
          <a:prstGeom prst="rect">
            <a:avLst/>
          </a:prstGeom>
        </p:spPr>
      </p:pic>
      <p:sp>
        <p:nvSpPr>
          <p:cNvPr id="9" name="Espaço Reservado para Conteúdo 3">
            <a:extLst>
              <a:ext uri="{FF2B5EF4-FFF2-40B4-BE49-F238E27FC236}">
                <a16:creationId xmlns:a16="http://schemas.microsoft.com/office/drawing/2014/main" id="{5AEDB323-8591-2B58-390C-C850D34C77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SACOLAO OSVALDO CRUZ LTDA EPP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00.286.557/0001-30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RUA OSVALDO CRUZ, 1210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SANTA PAULA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Caetano do Sul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053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020425 – SACOLÃO SAO JORGE CID. DUTRA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85000" lnSpcReduction="2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F0FF75A-2B19-3562-E807-D160DFD38B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150" y="871079"/>
            <a:ext cx="2700000" cy="3600000"/>
          </a:xfrm>
          <a:prstGeom prst="rect">
            <a:avLst/>
          </a:prstGeom>
        </p:spPr>
      </p:pic>
      <p:sp>
        <p:nvSpPr>
          <p:cNvPr id="9" name="Espaço Reservado para Conteúdo 3">
            <a:extLst>
              <a:ext uri="{FF2B5EF4-FFF2-40B4-BE49-F238E27FC236}">
                <a16:creationId xmlns:a16="http://schemas.microsoft.com/office/drawing/2014/main" id="{69B177C0-A2DD-4C5B-EA41-D52FB4397D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85000" lnSpcReduction="2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SJX - COMERCIAL ATACADISTA DE 			MERCADORIAS LTDA.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17.608.063/0004-70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		Rua Cambuci do Vale, 694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CIDADE DUTRA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Paulo</a:t>
            </a:r>
          </a:p>
          <a:p>
            <a:endParaRPr lang="pt-BR" b="1" dirty="0">
              <a:solidFill>
                <a:schemeClr val="tx2"/>
              </a:solidFill>
            </a:endParaRP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9579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020425 – SACOLÃO SAO JORGE CID. DUTRA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BEAC188-D69C-FF81-A967-5154D7E679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400" y="970210"/>
            <a:ext cx="2700000" cy="3600000"/>
          </a:xfrm>
          <a:prstGeom prst="rect">
            <a:avLst/>
          </a:prstGeom>
        </p:spPr>
      </p:pic>
      <p:sp>
        <p:nvSpPr>
          <p:cNvPr id="9" name="Espaço Reservado para Conteúdo 3">
            <a:extLst>
              <a:ext uri="{FF2B5EF4-FFF2-40B4-BE49-F238E27FC236}">
                <a16:creationId xmlns:a16="http://schemas.microsoft.com/office/drawing/2014/main" id="{8E8E1147-3626-B946-FC2B-6746D2C88B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85000" lnSpcReduction="2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SJX - COMERCIAL ATACADISTA DE 			MERCADORIAS LTDA.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17.608.063/0004-70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		Rua Cambuci do Vale, 694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CIDADE DUTRA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Paulo</a:t>
            </a:r>
          </a:p>
          <a:p>
            <a:endParaRPr lang="pt-BR" b="1" dirty="0">
              <a:solidFill>
                <a:schemeClr val="tx2"/>
              </a:solidFill>
            </a:endParaRP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633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005662 – JOANIN LJ 11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8A6D460-A850-8A9C-38F1-C588031B73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346" y="964416"/>
            <a:ext cx="2160240" cy="3840427"/>
          </a:xfrm>
          <a:prstGeom prst="rect">
            <a:avLst/>
          </a:prstGeom>
        </p:spPr>
      </p:pic>
      <p:sp>
        <p:nvSpPr>
          <p:cNvPr id="9" name="Espaço Reservado para Conteúdo 3">
            <a:extLst>
              <a:ext uri="{FF2B5EF4-FFF2-40B4-BE49-F238E27FC236}">
                <a16:creationId xmlns:a16="http://schemas.microsoft.com/office/drawing/2014/main" id="{2FAE9A08-27E0-9E3C-0E95-F1B23C740B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200" b="1" dirty="0">
                <a:solidFill>
                  <a:schemeClr val="tx2"/>
                </a:solidFill>
              </a:rPr>
              <a:t>Razão Social	COMERCIAL OSWALDO CRUZ LJ1	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CNPJ		59.276.790/0003-47	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Endereço:		RUA OSVALDO CRUZ, 1363	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Bairro		Oswaldo Cruz		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Cidade		São Caetano do Sul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082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005664 – JOANIN NELY PELEGRINO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 fontScale="92500" lnSpcReduction="10000"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6B6F818-5ED1-23AD-1094-5D63D5F2EE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729884"/>
            <a:ext cx="1872208" cy="4064495"/>
          </a:xfrm>
          <a:prstGeom prst="rect">
            <a:avLst/>
          </a:prstGeom>
        </p:spPr>
      </p:pic>
      <p:sp>
        <p:nvSpPr>
          <p:cNvPr id="10" name="Espaço Reservado para Conteúdo 3">
            <a:extLst>
              <a:ext uri="{FF2B5EF4-FFF2-40B4-BE49-F238E27FC236}">
                <a16:creationId xmlns:a16="http://schemas.microsoft.com/office/drawing/2014/main" id="{F4D57CBC-0FC5-07CA-AA83-6E9A4D6D03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COMERCIAL OSWALDO CRUZ LIMITADA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59.276.790/0005-09	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Rua Nelly Pellegrino, 644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NOVA GERTY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Caetano do Sul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296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A62C1D0-1A0A-4B32-B53F-BFFD176EA4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716995"/>
            <a:ext cx="1800200" cy="3908168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E662BB2E-FF10-852F-4B0A-D4045B06D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13" y="268288"/>
            <a:ext cx="7607300" cy="431800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005664 – JOANIN NELY PELEGRINO</a:t>
            </a:r>
          </a:p>
        </p:txBody>
      </p:sp>
      <p:sp>
        <p:nvSpPr>
          <p:cNvPr id="14" name="Espaço Reservado para Conteúdo 3">
            <a:extLst>
              <a:ext uri="{FF2B5EF4-FFF2-40B4-BE49-F238E27FC236}">
                <a16:creationId xmlns:a16="http://schemas.microsoft.com/office/drawing/2014/main" id="{661CC7B7-4BBD-86E5-FC4B-07E4F1F822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COMERCIAL OSWALDO CRUZ LIMITADA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59.276.790/0005-09	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Rua Nelly Pellegrino, 644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NOVA GERTY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Caetano do Sul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501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005664 – JOANIN NELY PELEGRINO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63B24C3-2EC5-B36C-2984-02B76FCBA4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943493"/>
            <a:ext cx="1728192" cy="3746758"/>
          </a:xfrm>
          <a:prstGeom prst="rect">
            <a:avLst/>
          </a:prstGeom>
        </p:spPr>
      </p:pic>
      <p:sp>
        <p:nvSpPr>
          <p:cNvPr id="10" name="Espaço Reservado para Conteúdo 3">
            <a:extLst>
              <a:ext uri="{FF2B5EF4-FFF2-40B4-BE49-F238E27FC236}">
                <a16:creationId xmlns:a16="http://schemas.microsoft.com/office/drawing/2014/main" id="{F0243764-68A5-E4C7-F805-6922FF4232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COMERCIAL OSWALDO CRUZ LIMITADA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59.276.790/0005-09	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Rua Nelly Pellegrino, 644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NOVA GERTY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Caetano do Sul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205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005665 – JOANIN </a:t>
            </a:r>
            <a:r>
              <a:rPr lang="en-US" dirty="0" err="1"/>
              <a:t>lj</a:t>
            </a:r>
            <a:r>
              <a:rPr lang="en-US" dirty="0"/>
              <a:t> 6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61B853A-5D3A-E20A-EEDD-CF0BFAD7DE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668" y="1131590"/>
            <a:ext cx="2025000" cy="3600000"/>
          </a:xfrm>
          <a:prstGeom prst="rect">
            <a:avLst/>
          </a:prstGeom>
        </p:spPr>
      </p:pic>
      <p:sp>
        <p:nvSpPr>
          <p:cNvPr id="9" name="Espaço Reservado para Conteúdo 3">
            <a:extLst>
              <a:ext uri="{FF2B5EF4-FFF2-40B4-BE49-F238E27FC236}">
                <a16:creationId xmlns:a16="http://schemas.microsoft.com/office/drawing/2014/main" id="{B4D6994E-1A48-34F9-C4D0-816FFBECCA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COMERCIAL OSWALDO CRUZ L6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59.276.790/0008-51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RUA OSVALDO CRUZ, 280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CENTRO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Caetano do Sul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720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99592" y="267494"/>
            <a:ext cx="7607188" cy="432048"/>
          </a:xfrm>
        </p:spPr>
        <p:txBody>
          <a:bodyPr>
            <a:noAutofit/>
          </a:bodyPr>
          <a:lstStyle>
            <a:lvl1pPr algn="ctr">
              <a:defRPr sz="2500" b="1" i="1">
                <a:solidFill>
                  <a:srgbClr val="003399"/>
                </a:solidFill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005665 – JOANIN </a:t>
            </a:r>
            <a:r>
              <a:rPr lang="en-US" dirty="0" err="1"/>
              <a:t>lj</a:t>
            </a:r>
            <a:r>
              <a:rPr lang="en-US" dirty="0"/>
              <a:t> 6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970210"/>
            <a:ext cx="4113260" cy="3689771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D6A1418-5F0C-9C9E-7C10-A52315603E6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1059365"/>
            <a:ext cx="2025000" cy="3600000"/>
          </a:xfrm>
          <a:prstGeom prst="rect">
            <a:avLst/>
          </a:prstGeom>
        </p:spPr>
      </p:pic>
      <p:sp>
        <p:nvSpPr>
          <p:cNvPr id="8" name="Espaço Reservado para Conteúdo 3">
            <a:extLst>
              <a:ext uri="{FF2B5EF4-FFF2-40B4-BE49-F238E27FC236}">
                <a16:creationId xmlns:a16="http://schemas.microsoft.com/office/drawing/2014/main" id="{3310692C-7991-897F-82A3-11B31A71A6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6819" y="1194916"/>
            <a:ext cx="4512501" cy="2753668"/>
          </a:xfrm>
        </p:spPr>
        <p:txBody>
          <a:bodyPr>
            <a:normAutofit fontScale="92500" lnSpcReduction="10000"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5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r>
              <a:rPr lang="en-US" dirty="0"/>
              <a:t>PASCOA MARS 2024
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b="1" dirty="0">
                <a:solidFill>
                  <a:schemeClr val="tx2"/>
                </a:solidFill>
              </a:rPr>
              <a:t>Razão Social	COMERCIAL OSWALDO CRUZ L6</a:t>
            </a:r>
          </a:p>
          <a:p>
            <a:r>
              <a:rPr lang="pt-BR" b="1" dirty="0">
                <a:solidFill>
                  <a:schemeClr val="tx2"/>
                </a:solidFill>
              </a:rPr>
              <a:t>CNPJ		59.276.790/0008-51</a:t>
            </a:r>
          </a:p>
          <a:p>
            <a:r>
              <a:rPr lang="pt-BR" b="1" dirty="0">
                <a:solidFill>
                  <a:schemeClr val="tx2"/>
                </a:solidFill>
              </a:rPr>
              <a:t>Endereço:	RUA OSVALDO CRUZ, 280</a:t>
            </a:r>
          </a:p>
          <a:p>
            <a:r>
              <a:rPr lang="pt-BR" b="1" dirty="0">
                <a:solidFill>
                  <a:schemeClr val="tx2"/>
                </a:solidFill>
              </a:rPr>
              <a:t>Bairro		CENTRO</a:t>
            </a:r>
          </a:p>
          <a:p>
            <a:r>
              <a:rPr lang="pt-BR" b="1" dirty="0">
                <a:solidFill>
                  <a:schemeClr val="tx2"/>
                </a:solidFill>
              </a:rPr>
              <a:t>Cidade		São Caetano do Sul</a:t>
            </a:r>
          </a:p>
          <a:p>
            <a:r>
              <a:rPr lang="pt-BR" sz="1200" b="1" dirty="0">
                <a:solidFill>
                  <a:schemeClr val="tx2"/>
                </a:solidFill>
              </a:rPr>
              <a:t>		</a:t>
            </a:r>
          </a:p>
          <a:p>
            <a:br>
              <a:rPr lang="pt-BR" sz="1400" b="1" dirty="0">
                <a:solidFill>
                  <a:schemeClr val="tx2"/>
                </a:solidFill>
              </a:rPr>
            </a:br>
            <a:r>
              <a:rPr lang="pt-BR" sz="1400" b="1" dirty="0">
                <a:solidFill>
                  <a:schemeClr val="tx2"/>
                </a:solidFill>
              </a:rPr>
              <a:t>Período		</a:t>
            </a:r>
            <a:r>
              <a:rPr lang="pt-BR" sz="1400" b="1" dirty="0" err="1">
                <a:solidFill>
                  <a:schemeClr val="tx2"/>
                </a:solidFill>
              </a:rPr>
              <a:t>Fev</a:t>
            </a:r>
            <a:r>
              <a:rPr lang="pt-BR" sz="1400" b="1" dirty="0">
                <a:solidFill>
                  <a:schemeClr val="tx2"/>
                </a:solidFill>
              </a:rPr>
              <a:t> e Mar 2024</a:t>
            </a:r>
          </a:p>
          <a:p>
            <a:br>
              <a:rPr lang="pt-BR" b="1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728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2075</Words>
  <Application>Microsoft Office PowerPoint</Application>
  <PresentationFormat>Apresentação na tela (16:9)</PresentationFormat>
  <Paragraphs>381</Paragraphs>
  <Slides>39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39</vt:i4>
      </vt:variant>
    </vt:vector>
  </HeadingPairs>
  <TitlesOfParts>
    <vt:vector size="43" baseType="lpstr">
      <vt:lpstr>Arial</vt:lpstr>
      <vt:lpstr>Arial Narrow</vt:lpstr>
      <vt:lpstr>Calibri</vt:lpstr>
      <vt:lpstr>Tema do Office</vt:lpstr>
      <vt:lpstr>BOOK PÁSCOA MARS  DISMAX 2024</vt:lpstr>
      <vt:lpstr>006884 – COM DE ALIMENTOS BURITI VERDE</vt:lpstr>
      <vt:lpstr>005195 – CLUB de CAMPO</vt:lpstr>
      <vt:lpstr>005662 – JOANIN LJ 11</vt:lpstr>
      <vt:lpstr>005664 – JOANIN NELY PELEGRINO</vt:lpstr>
      <vt:lpstr>005664 – JOANIN NELY PELEGRINO</vt:lpstr>
      <vt:lpstr>005664 – JOANIN NELY PELEGRINO</vt:lpstr>
      <vt:lpstr>005665 – JOANIN lj 6</vt:lpstr>
      <vt:lpstr>005665 – JOANIN lj 6</vt:lpstr>
      <vt:lpstr>005667 – JOANIN lj 9</vt:lpstr>
      <vt:lpstr>005667 – JOANIN lj 9</vt:lpstr>
      <vt:lpstr>005667 – JOANIN lj 9</vt:lpstr>
      <vt:lpstr>005670 – JOANIN lj 13</vt:lpstr>
      <vt:lpstr>005670 – JOANIN lj 13</vt:lpstr>
      <vt:lpstr>005670 – JOANIN lj 13</vt:lpstr>
      <vt:lpstr>005675 – JOANIN RIB. PIRES</vt:lpstr>
      <vt:lpstr>005675 – JOANIN RIB. PIRES</vt:lpstr>
      <vt:lpstr>005675 – JOANIN RIB. PIRES</vt:lpstr>
      <vt:lpstr>010357 – JOANIN lj 21</vt:lpstr>
      <vt:lpstr>010357 – JOANIN lj 21</vt:lpstr>
      <vt:lpstr>005666 – JOANIN lj 8</vt:lpstr>
      <vt:lpstr>005666 – JOANIN lj 8</vt:lpstr>
      <vt:lpstr>000296 – LOURENCINI lj 04</vt:lpstr>
      <vt:lpstr>000296 – LOURENCINI lj 04</vt:lpstr>
      <vt:lpstr>005899 – LOURENCINI RIO GRANDE da SERRA</vt:lpstr>
      <vt:lpstr>005899 – LOURENCINI RIO GRANDE da SERRA</vt:lpstr>
      <vt:lpstr>0120956 – LOURENCINI lj 10</vt:lpstr>
      <vt:lpstr>0120956 – LOURENCINI lj 10</vt:lpstr>
      <vt:lpstr>005013 – NEVADA JD ZAIRA</vt:lpstr>
      <vt:lpstr>005013 – NEVADA JD ZAIRA</vt:lpstr>
      <vt:lpstr>004991 – SAC SAO JORGE MAUÁ</vt:lpstr>
      <vt:lpstr>006556 – SACOLAO BOM PASTOR</vt:lpstr>
      <vt:lpstr>006556 – SACOLAO BOM PASTOR</vt:lpstr>
      <vt:lpstr>006558 – SAC SAO JORGE SAO CAETANO</vt:lpstr>
      <vt:lpstr>006558 – SAC SAO JORGE SAO CAETANO</vt:lpstr>
      <vt:lpstr>006559 – SAC OSVALDO CRUZ SAO CAETANO</vt:lpstr>
      <vt:lpstr>006559 – SAC OSVALDO CRUZ SAO CAETANO</vt:lpstr>
      <vt:lpstr>020425 – SACOLÃO SAO JORGE CID. DUTRA</vt:lpstr>
      <vt:lpstr>020425 – SACOLÃO SAO JORGE CID. DUTRA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</dc:creator>
  <cp:lastModifiedBy>Rildo Souza</cp:lastModifiedBy>
  <cp:revision>41</cp:revision>
  <dcterms:created xsi:type="dcterms:W3CDTF">2013-04-10T18:05:09Z</dcterms:created>
  <dcterms:modified xsi:type="dcterms:W3CDTF">2024-05-24T15:03:50Z</dcterms:modified>
</cp:coreProperties>
</file>