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374" r:id="rId3"/>
    <p:sldId id="267" r:id="rId4"/>
    <p:sldId id="375" r:id="rId5"/>
    <p:sldId id="376" r:id="rId6"/>
    <p:sldId id="397" r:id="rId7"/>
    <p:sldId id="439" r:id="rId8"/>
    <p:sldId id="437" r:id="rId9"/>
    <p:sldId id="380" r:id="rId10"/>
    <p:sldId id="382" r:id="rId11"/>
    <p:sldId id="384" r:id="rId12"/>
    <p:sldId id="459" r:id="rId13"/>
    <p:sldId id="417" r:id="rId14"/>
    <p:sldId id="418" r:id="rId15"/>
    <p:sldId id="458" r:id="rId16"/>
    <p:sldId id="451" r:id="rId17"/>
    <p:sldId id="398" r:id="rId18"/>
    <p:sldId id="456" r:id="rId19"/>
    <p:sldId id="420" r:id="rId20"/>
    <p:sldId id="389" r:id="rId21"/>
    <p:sldId id="445" r:id="rId22"/>
    <p:sldId id="446" r:id="rId23"/>
    <p:sldId id="405" r:id="rId24"/>
    <p:sldId id="403" r:id="rId25"/>
    <p:sldId id="431" r:id="rId26"/>
    <p:sldId id="432" r:id="rId27"/>
    <p:sldId id="399" r:id="rId28"/>
    <p:sldId id="392" r:id="rId29"/>
    <p:sldId id="395" r:id="rId30"/>
    <p:sldId id="461" r:id="rId31"/>
    <p:sldId id="396" r:id="rId32"/>
    <p:sldId id="448" r:id="rId33"/>
    <p:sldId id="462" r:id="rId34"/>
    <p:sldId id="440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rgbClr val="E6A000"/>
                </a:solidFill>
              </a:rPr>
              <a:t>Copyright © 2019 Mars Wrigley Confectionery — Confidential</a:t>
            </a:r>
            <a:endParaRPr lang="en-US" dirty="0">
              <a:solidFill>
                <a:srgbClr val="E6A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18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77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8" y="1293814"/>
            <a:ext cx="7564437" cy="459740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400" b="0">
                <a:solidFill>
                  <a:schemeClr val="tx1"/>
                </a:solidFill>
                <a:latin typeface="+mn-lt"/>
              </a:defRPr>
            </a:lvl1pPr>
            <a:lvl2pPr marL="24765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2400">
                <a:solidFill>
                  <a:schemeClr val="tx1"/>
                </a:solidFill>
                <a:latin typeface="+mn-lt"/>
              </a:defRPr>
            </a:lvl2pPr>
            <a:lvl3pPr marL="490538" indent="-25400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447675" algn="l"/>
                <a:tab pos="10229850" algn="r"/>
              </a:tabLst>
              <a:defRPr sz="2000">
                <a:solidFill>
                  <a:schemeClr val="tx1"/>
                </a:solidFill>
              </a:defRPr>
            </a:lvl3pPr>
            <a:lvl4pPr marL="693738" indent="-2127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1800">
                <a:solidFill>
                  <a:schemeClr val="tx1"/>
                </a:solidFill>
              </a:defRPr>
            </a:lvl4pPr>
            <a:lvl5pPr marL="985838" indent="-26828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10229850" algn="r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8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3375736" cy="4597400"/>
          </a:xfrm>
        </p:spPr>
        <p:txBody>
          <a:bodyPr numCol="1" spcCol="180000"/>
          <a:lstStyle>
            <a:lvl1pPr>
              <a:lnSpc>
                <a:spcPct val="110000"/>
              </a:lnSpc>
              <a:defRPr sz="1500"/>
            </a:lvl1pPr>
            <a:lvl2pPr>
              <a:lnSpc>
                <a:spcPct val="110000"/>
              </a:lnSpc>
              <a:defRPr sz="1500"/>
            </a:lvl2pPr>
            <a:lvl3pPr>
              <a:lnSpc>
                <a:spcPct val="110000"/>
              </a:lnSpc>
              <a:defRPr sz="1500"/>
            </a:lvl3pPr>
            <a:lvl4pPr>
              <a:lnSpc>
                <a:spcPct val="110000"/>
              </a:lnSpc>
              <a:defRPr sz="1500"/>
            </a:lvl4pPr>
            <a:lvl5pPr>
              <a:lnSpc>
                <a:spcPct val="110000"/>
              </a:lnSpc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66087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09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3"/>
                </a:solidFill>
              </a:defRPr>
            </a:lvl1pPr>
            <a:lvl2pPr>
              <a:defRPr sz="2400"/>
            </a:lvl2pPr>
            <a:lvl3pPr>
              <a:buClr>
                <a:schemeClr val="accent3"/>
              </a:buCl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6452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533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42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731"/>
            <a:ext cx="5267325" cy="45974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17458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48281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 b="1">
                <a:latin typeface="+mn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899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54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tx2"/>
                </a:solidFill>
                <a:latin typeface="+mj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4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+mj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mag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24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5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23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05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accent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66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8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7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E6A000"/>
                </a:solidFill>
              </a:rPr>
              <a:t>Copyright © 2019 Mars Wrigley Confectionery —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2080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7920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7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7988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6642053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4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10483850" cy="4597400"/>
          </a:xfrm>
        </p:spPr>
        <p:txBody>
          <a:bodyPr numCol="3" spcCol="540000"/>
          <a:lstStyle>
            <a:lvl1pPr>
              <a:lnSpc>
                <a:spcPct val="110000"/>
              </a:lnSpc>
              <a:spcBef>
                <a:spcPts val="600"/>
              </a:spcBef>
              <a:defRPr sz="1500"/>
            </a:lvl1pPr>
            <a:lvl2pPr>
              <a:lnSpc>
                <a:spcPct val="110000"/>
              </a:lnSpc>
              <a:spcBef>
                <a:spcPts val="600"/>
              </a:spcBef>
              <a:defRPr sz="1500"/>
            </a:lvl2pPr>
            <a:lvl3pPr>
              <a:lnSpc>
                <a:spcPct val="110000"/>
              </a:lnSpc>
              <a:spcBef>
                <a:spcPts val="600"/>
              </a:spcBef>
              <a:defRPr sz="1500"/>
            </a:lvl3pPr>
            <a:lvl4pPr marL="361950" indent="-180975">
              <a:lnSpc>
                <a:spcPct val="110000"/>
              </a:lnSpc>
              <a:buFont typeface="Mars Centra" pitchFamily="2" charset="0"/>
              <a:buChar char="–"/>
              <a:defRPr sz="1250"/>
            </a:lvl4pPr>
            <a:lvl5pPr>
              <a:lnSpc>
                <a:spcPct val="110000"/>
              </a:lnSpc>
              <a:defRPr sz="12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1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ix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4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9" y="320400"/>
            <a:ext cx="11376024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296000"/>
            <a:ext cx="11376024" cy="4595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516000" y="6569087"/>
            <a:ext cx="424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rgbClr val="3C3C3C"/>
                </a:solidFill>
              </a:rPr>
              <a:t>Copyright © 2019 Mars Wrigley Confectionery —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891837" y="6569087"/>
            <a:ext cx="892175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30116F-763E-495D-BE32-0EC8F06C9EDD}" type="slidenum">
              <a:rPr lang="en-US" smtClean="0">
                <a:solidFill>
                  <a:srgbClr val="3C3C3C"/>
                </a:solidFill>
              </a:rPr>
              <a:pPr/>
              <a:t>‹nº›</a:t>
            </a:fld>
            <a:endParaRPr lang="en-US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Mars Centra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b="1" kern="1200" spc="0" baseline="0">
          <a:solidFill>
            <a:schemeClr val="tx2"/>
          </a:solidFill>
          <a:latin typeface="+mn-lt"/>
          <a:ea typeface="Mars Centra" pitchFamily="2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None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Font typeface="Mars Centra" pitchFamily="2" charset="0"/>
        <a:buChar char="–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2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819">
          <p15:clr>
            <a:srgbClr val="F26B43"/>
          </p15:clr>
        </p15:guide>
        <p15:guide id="6" pos="858">
          <p15:clr>
            <a:srgbClr val="F26B43"/>
          </p15:clr>
        </p15:guide>
        <p15:guide id="7" pos="1419">
          <p15:clr>
            <a:srgbClr val="F26B43"/>
          </p15:clr>
        </p15:guide>
        <p15:guide id="8" pos="1458">
          <p15:clr>
            <a:srgbClr val="F26B43"/>
          </p15:clr>
        </p15:guide>
        <p15:guide id="9" pos="2019">
          <p15:clr>
            <a:srgbClr val="F26B43"/>
          </p15:clr>
        </p15:guide>
        <p15:guide id="10" pos="2058">
          <p15:clr>
            <a:srgbClr val="F26B43"/>
          </p15:clr>
        </p15:guide>
        <p15:guide id="11" pos="2619">
          <p15:clr>
            <a:srgbClr val="F26B43"/>
          </p15:clr>
        </p15:guide>
        <p15:guide id="12" pos="2658">
          <p15:clr>
            <a:srgbClr val="F26B43"/>
          </p15:clr>
        </p15:guide>
        <p15:guide id="13" pos="3221">
          <p15:clr>
            <a:srgbClr val="F26B43"/>
          </p15:clr>
        </p15:guide>
        <p15:guide id="14" pos="3260">
          <p15:clr>
            <a:srgbClr val="F26B43"/>
          </p15:clr>
        </p15:guide>
        <p15:guide id="15" pos="4421">
          <p15:clr>
            <a:srgbClr val="F26B43"/>
          </p15:clr>
        </p15:guide>
        <p15:guide id="16" pos="4460">
          <p15:clr>
            <a:srgbClr val="F26B43"/>
          </p15:clr>
        </p15:guide>
        <p15:guide id="17" pos="5022">
          <p15:clr>
            <a:srgbClr val="F26B43"/>
          </p15:clr>
        </p15:guide>
        <p15:guide id="18" pos="5061">
          <p15:clr>
            <a:srgbClr val="F26B43"/>
          </p15:clr>
        </p15:guide>
        <p15:guide id="19" pos="5622">
          <p15:clr>
            <a:srgbClr val="F26B43"/>
          </p15:clr>
        </p15:guide>
        <p15:guide id="20" pos="5661">
          <p15:clr>
            <a:srgbClr val="F26B43"/>
          </p15:clr>
        </p15:guide>
        <p15:guide id="21" pos="6221">
          <p15:clr>
            <a:srgbClr val="F26B43"/>
          </p15:clr>
        </p15:guide>
        <p15:guide id="22" pos="6261">
          <p15:clr>
            <a:srgbClr val="F26B43"/>
          </p15:clr>
        </p15:guide>
        <p15:guide id="23" pos="6822">
          <p15:clr>
            <a:srgbClr val="F26B43"/>
          </p15:clr>
        </p15:guide>
        <p15:guide id="24" pos="6861">
          <p15:clr>
            <a:srgbClr val="F26B43"/>
          </p15:clr>
        </p15:guide>
        <p15:guide id="25" orient="horz" pos="374">
          <p15:clr>
            <a:srgbClr val="F26B43"/>
          </p15:clr>
        </p15:guide>
        <p15:guide id="26" orient="horz" pos="3905">
          <p15:clr>
            <a:srgbClr val="F26B43"/>
          </p15:clr>
        </p15:guide>
        <p15:guide id="27" pos="3860">
          <p15:clr>
            <a:srgbClr val="F26B43"/>
          </p15:clr>
        </p15:guide>
        <p15:guide id="28" orient="horz" pos="815">
          <p15:clr>
            <a:srgbClr val="F26B43"/>
          </p15:clr>
        </p15:guide>
        <p15:guide id="29" orient="horz" pos="1162">
          <p15:clr>
            <a:srgbClr val="F26B43"/>
          </p15:clr>
        </p15:guide>
        <p15:guide id="30" orient="horz" pos="201">
          <p15:clr>
            <a:srgbClr val="F26B43"/>
          </p15:clr>
        </p15:guide>
        <p15:guide id="31" orient="horz" pos="3711">
          <p15:clr>
            <a:srgbClr val="F26B43"/>
          </p15:clr>
        </p15:guide>
        <p15:guide id="32" orient="horz" pos="597">
          <p15:clr>
            <a:srgbClr val="F26B43"/>
          </p15:clr>
        </p15:guide>
        <p15:guide id="33" orient="horz" pos="41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29200" y="208918"/>
            <a:ext cx="7051040" cy="2588873"/>
          </a:xfrm>
        </p:spPr>
        <p:txBody>
          <a:bodyPr/>
          <a:lstStyle/>
          <a:p>
            <a:pPr algn="ctr"/>
            <a:r>
              <a:rPr lang="pt-BR" sz="4800" dirty="0"/>
              <a:t>SUPER MARS 2024</a:t>
            </a:r>
            <a:br>
              <a:rPr lang="pt-BR" sz="4800" dirty="0"/>
            </a:br>
            <a:br>
              <a:rPr lang="pt-BR" sz="4800" dirty="0"/>
            </a:br>
            <a:r>
              <a:rPr lang="pt-BR" sz="4800" dirty="0"/>
              <a:t>Período Q3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 dirty="0"/>
              <a:t>Q3’2024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BF919-FC0C-4445-BD97-84DDA356A01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  <a:t>DISTRIBUIDOR</a:t>
            </a: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r>
              <a:rPr kumimoji="0" lang="pt-BR" sz="2400" b="1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</a:rPr>
              <a:t>DISMAX Distribuição Máxima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1" y="1386973"/>
            <a:ext cx="4403696" cy="42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59.276.790/0016-61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676665-3599-8B0D-1B03-E6A79AB479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71061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677781A-E147-70E9-9CCB-8E183940D5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1061"/>
            <a:ext cx="375300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F0B6EBE-A287-1637-B1C3-73D27F38B2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9332"/>
            <a:ext cx="1876500" cy="2502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F3F47D6-2F96-330B-DF2F-B1CC240524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0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1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CB14A0B-937A-50B0-8FCE-E05AE1481FC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L13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59.276.790/0020-48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6E1997-586C-E728-6058-0B6F00BEA65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19DFB8-12DA-3241-F4EF-45FF3F0C8A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73061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2CF992B-6806-FE4D-79D1-9DADE77FD1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503" y="1171061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9D548B1-8C6B-5DAE-B3C2-9D72917C1B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10" y="1171061"/>
            <a:ext cx="3753000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1223E7E-1C99-7812-EE1E-D2ED18FA640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0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18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 276.790/0007-70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68214A-A166-D71D-B6FE-48A568C869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71389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0229510-7E3D-52C9-D83A-60856AABA0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71389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9CC9104-3014-C9A3-5D17-4A7CA88DC9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031" y="1171389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0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4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59.276.790/0024-71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- 7940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F0C1F66-9D9D-A362-C904-A53CE716A8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061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892DFDB-2B28-9BAA-5FF4-05B503FCAA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57631"/>
            <a:ext cx="1876500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208A904-E1CA-7672-F0ED-5ABC2C2365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76" y="1180026"/>
            <a:ext cx="3753000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0B3420F-5565-629C-A86E-7B0DD38E2EB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989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9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21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59.276.790/0025-52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- 10357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6CA684A-9232-E72F-4E13-BDF99FC6CE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116" y="1173824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DA4344E-ED6B-D02A-7C27-B56C2D9B9B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116" y="1187497"/>
            <a:ext cx="3753000" cy="5004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335148-DF3E-A2E2-99F8-BC87A7D699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87497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212AAED-8D62-F578-55E7-36CD5AC24A3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89497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8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L22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59.276.790/0026-33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- 4250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EBE1D9-9C16-D9F8-2A0B-3D14E29232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8532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1C28250-5F93-AE42-4E86-53B6D9054E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77" y="1927053"/>
            <a:ext cx="3720000" cy="2790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1AE8400-98A0-AC9F-644F-CE92454F79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454" y="1927053"/>
            <a:ext cx="3720000" cy="2790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E319EC8-C4A0-D443-9FE7-79FF7EBD75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3650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11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23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59.276.790/0028-03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- 8671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2EEB613-1AF9-BDCF-0CC1-4DA35263B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1684" y="1183344"/>
            <a:ext cx="2817877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6BB994C-C437-11A5-E689-70E85050C0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1529" y="3705603"/>
            <a:ext cx="1408939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28E5A83-25E9-8EBC-BF6B-E7506D4480E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1529" y="1176677"/>
            <a:ext cx="140669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AE69851-4B06-2330-59C1-0A2BA61122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688" y="1183344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18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LOURENCINI</a:t>
            </a:r>
          </a:p>
        </p:txBody>
      </p:sp>
    </p:spTree>
    <p:extLst>
      <p:ext uri="{BB962C8B-B14F-4D97-AF65-F5344CB8AC3E}">
        <p14:creationId xmlns:p14="http://schemas.microsoft.com/office/powerpoint/2010/main" val="309944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56.907.868/0007-10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- 294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C92296-5E60-D3AA-8FC3-D6B9F883A8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71389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61F3483-9B7E-2B32-57D2-AEA44498B9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1634" y="1187497"/>
            <a:ext cx="281475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1B7821C-F897-53C9-2C85-0D22246EFA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589" y="1187497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99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FILIAL04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56.907.868/0004-77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1FA3FB3-121C-3985-248A-A0C4BE2B8F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71389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92FADEF-58E0-9FD9-4422-9E88A09316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277" y="1171061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8CAD5DE7-EF12-B32D-AB4D-564BA7F893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551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9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BARONESA</a:t>
            </a:r>
          </a:p>
        </p:txBody>
      </p:sp>
    </p:spTree>
    <p:extLst>
      <p:ext uri="{BB962C8B-B14F-4D97-AF65-F5344CB8AC3E}">
        <p14:creationId xmlns:p14="http://schemas.microsoft.com/office/powerpoint/2010/main" val="355096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9967863-C866-A412-9560-41DF1FEF3AB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FILIAL05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56.907.868/0005-58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9A463-2DB5-C4DF-7F7F-28EDC0705E57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1C8524-3199-71DC-4B08-EB31F7965E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55631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8183137-30C7-2281-2F02-C23CF1C0FC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065" y="1155631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E557654-A2BB-33ED-3F93-74C5847769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91" y="115563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2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56.907.868/0008-09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- 1803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73C5526-B9A9-B674-9A38-A0F890FC45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87497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E2435D7-E7BE-9B0D-1558-6270F2C672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281" y="1187497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2748EACA-46D4-7E86-75ED-1C2AF584A7A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699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39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56.907.868/0009-81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440091" y="179295"/>
            <a:ext cx="25943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- 5899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5EE15FC-AB1F-5EBB-97F8-4F6D49C765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280" y="1191979"/>
            <a:ext cx="3753000" cy="50040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71DE872-D151-0167-2499-674396669E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71389"/>
            <a:ext cx="1876500" cy="250200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8AE72A61-2D7C-3D2D-077E-0A3D38DF49F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0" y="1158507"/>
            <a:ext cx="3753000" cy="50040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52C40B33-589F-10CF-7439-E3C04EC4D15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706259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9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NEVADA</a:t>
            </a:r>
          </a:p>
        </p:txBody>
      </p:sp>
    </p:spTree>
    <p:extLst>
      <p:ext uri="{BB962C8B-B14F-4D97-AF65-F5344CB8AC3E}">
        <p14:creationId xmlns:p14="http://schemas.microsoft.com/office/powerpoint/2010/main" val="3297951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45.561.537/0001-69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- 5013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C606E7-A364-74D5-3C26-9EC11EE7A0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847" y="1138519"/>
            <a:ext cx="187650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EA2AC6D-9C19-0CE8-3B88-14650E6384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69895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5B4D7FA-7F51-12CF-BC1B-B44D570585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60" y="1169895"/>
            <a:ext cx="3753000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00DE1B9-4A67-37AF-5F45-7A09962010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847" y="365763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0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10.827.268/0001-55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- 5431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1F5525-C99F-57E7-352C-34B50E1A79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421" y="3705603"/>
            <a:ext cx="187650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B4DD7E7-87E4-2F94-46E5-B429029C6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896" y="1171389"/>
            <a:ext cx="1876500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A6235EA-8E0A-3B11-885B-7B2FC7088C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983" y="1171389"/>
            <a:ext cx="3753000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AABCA63-3EB5-A818-977E-31D6C694DD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23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1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5FC6EC2-E2A7-0EA2-B172-CA2627E328F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15.480.819/0001-70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E1A803-5340-3289-4836-22FDC46F8DC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- 7954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29B56B9-EBE4-81B2-359E-5CA76F0990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621" y="1152418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121D856-9286-2CE9-AE92-714DAB9ED3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239" y="1203603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4A30339-2026-995C-3978-ECDE65BA1C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7995"/>
            <a:ext cx="1876500" cy="2502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71AE38C-F5C4-DDFD-AA64-0F3CBB9E28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389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3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SACOLÃO SÃO JORGE</a:t>
            </a:r>
          </a:p>
        </p:txBody>
      </p:sp>
    </p:spTree>
    <p:extLst>
      <p:ext uri="{BB962C8B-B14F-4D97-AF65-F5344CB8AC3E}">
        <p14:creationId xmlns:p14="http://schemas.microsoft.com/office/powerpoint/2010/main" val="4100566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92ABFB4-727E-982D-26BB-E0F9CA944357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17.608.063/0002-09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EF0AB9A-2B8B-8979-A9BC-1964C2E50A4C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- 4991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F28AD5-02AF-419F-8C18-68D6201951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1061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1C9BDD0-F233-D4A6-32EA-EBAE5141C3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87497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91CD5A2-5FCA-CC04-AA06-83A47F944B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1446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1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SAO JORGE LTDA EPP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07.251.514/0001-69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1C42B2-A945-70B7-9B83-CD04FFC25E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11AFB39-2A5E-620D-CBD1-536A65E9AB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121" y="1187497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5E6F995-F5EF-CDB8-BCE3-682DFB8A86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19" y="1173824"/>
            <a:ext cx="3753000" cy="5004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CCB6EB2-D99D-9175-E2C3-384422456E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75824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11C8BA7-B396-BEF1-0107-842980C87EB3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 DE ALIMENTOS BURITI VERDE LTDA  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60.483.310/0001-36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3C8CEC8-DC4E-4016-416F-E5A1C151A579}"/>
              </a:ext>
            </a:extLst>
          </p:cNvPr>
          <p:cNvSpPr txBox="1"/>
          <p:nvPr/>
        </p:nvSpPr>
        <p:spPr>
          <a:xfrm>
            <a:off x="9727095" y="179295"/>
            <a:ext cx="23073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– 6884</a:t>
            </a:r>
          </a:p>
          <a:p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5D7AEA-34C6-28A1-41A7-5C134BD58C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3162" y="3657631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62639F8-22DC-CFFF-4908-A0A503F356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4877" y="1171061"/>
            <a:ext cx="1876500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243FF9F2-06CC-1904-4896-C18A81446D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892" y="1171061"/>
            <a:ext cx="1876500" cy="2502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3DF86A51-8960-B067-67BF-1A6347CD34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101" y="1181191"/>
            <a:ext cx="3753000" cy="5004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4BE97ED-1DB9-3737-8CA7-824FB712155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99" y="117440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SAO JORGE LTDA EPP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05.376.987/0001-67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- 6558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3169AF2-8E01-FDE0-CEC8-FCBE9771E8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187497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5950691-5673-F553-97E3-BD45C886CC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8" y="1187497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0A123C3-D7CA-9CE1-55A5-7D7B7357BE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6857"/>
            <a:ext cx="187650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E1FA94B-FC5D-0351-C71C-A2A3994076A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26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OSVALDO CRUZ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85825A8-0A4A-2303-A59C-7F58C465E7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41" y="1171061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1926A40-8EB9-FB48-86B1-C65F0A8148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171061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58CDB73-1FDF-7245-33D3-0A6C9545357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5563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3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SUPER BOM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- 6560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F5FEBE-52CC-2545-79AD-D7AAAEC635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87497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FE9EBCB-5DF7-AFE3-DE79-5B1D0B60C6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164" y="1138519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85E363C-2B88-B2C9-CFE9-AA1AEA4E07D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389"/>
            <a:ext cx="1876500" cy="2502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1AF7FB1-2A17-EA67-F2D7-08425D360FF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274" y="36730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07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HORTIFRUTI QUEIROZ FILHO LTDA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17.879.943/0001-39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EDC5A2D-EF4D-079C-9BEB-34F90ACF0B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223" y="3672684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7C1E57B-F0B0-E61E-6C17-E5824AFAFA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81" y="1158050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3AC3089-D386-3A4E-3016-9AE09A3FFD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223" y="1187497"/>
            <a:ext cx="1876500" cy="2502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A93C980-A3B6-9112-712A-CBE423351EB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754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28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17.608.063/0004-70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- 20425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C370A99-9751-AEF8-BB70-F1F71BB98E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056" y="1171254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58A916C-A85C-3919-780D-A1D9B51C99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86" y="1171956"/>
            <a:ext cx="3753000" cy="5004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51EDD6-21F9-7175-1A6C-5E94C573E8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71061"/>
            <a:ext cx="1876500" cy="2502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63822E9-8A03-D75D-6A79-96F04571D2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999" y="3705603"/>
            <a:ext cx="1876499" cy="250199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93F7B82-FA20-AAD2-375D-080823508F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8526" y="3688733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CLUBE de CAMPO</a:t>
            </a:r>
          </a:p>
        </p:txBody>
      </p:sp>
    </p:spTree>
    <p:extLst>
      <p:ext uri="{BB962C8B-B14F-4D97-AF65-F5344CB8AC3E}">
        <p14:creationId xmlns:p14="http://schemas.microsoft.com/office/powerpoint/2010/main" val="1533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F57E7042-20D7-6A92-EF61-DF90CB32DB8A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SUPERMERCADO CLUB DE CAMPO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44.008.001/0001-58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89CF2CD-2E88-8BB6-A8BF-9787E92A09B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- 5195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00FC78-D449-C86F-BA6E-42F12735EC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9999" y="2007000"/>
            <a:ext cx="3792000" cy="2844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6C3FB4D-7664-11A7-D072-0E68933819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59" y="2007000"/>
            <a:ext cx="3792000" cy="284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6597B81-435C-FB79-4DA4-4C40D0D697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531" y="2007000"/>
            <a:ext cx="3792000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JOANIN</a:t>
            </a:r>
          </a:p>
        </p:txBody>
      </p:sp>
    </p:spTree>
    <p:extLst>
      <p:ext uri="{BB962C8B-B14F-4D97-AF65-F5344CB8AC3E}">
        <p14:creationId xmlns:p14="http://schemas.microsoft.com/office/powerpoint/2010/main" val="32064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72C6AB5-A436-F7DD-D641-7BB0446D3EB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LJ1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59.276.790/0003-47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319199D-9E82-7CB5-9754-F2E40B349C88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- 5662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818EBEE-330B-757B-6FE0-54AD2E9B79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09" y="1187497"/>
            <a:ext cx="281338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8B16D93-4A62-3044-7E97-A536433A5A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079" y="1187497"/>
            <a:ext cx="2813380" cy="5004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9F6C18C-6152-AEE9-7E99-1BB2D76D72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8761" y="1187497"/>
            <a:ext cx="281338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2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48590B8-B0B8-60BC-D919-8ED74CC8DB77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L3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59.276.790/0005-09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5539405-3554-5028-9F4C-129CF67DEC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- 5664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AC0A0C57-3DA6-0F2F-6D78-F5158B1C52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582" y="1203603"/>
            <a:ext cx="1876500" cy="2502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C667FC4D-4559-5EBD-188B-CAB4A126B8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71061"/>
            <a:ext cx="3753000" cy="5004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20FCD96-8841-82DE-BAB9-F5DA8E86D47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6582" y="3705603"/>
            <a:ext cx="1876500" cy="25020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527F21A-8A32-6C9F-648F-06E03995371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0192" y="11874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59.276.790/0008-51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48BDC13-26E7-E031-6595-AD74AA7EDB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3212" y="1187497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8068843-F9B4-2561-DF85-0126E8BF9D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64" y="1171061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D605E2B-7064-725F-1E5F-24D5D5E7D3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3636" y="1171061"/>
            <a:ext cx="187650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8C2CB70-FC76-FEBD-9685-2501C2E512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3636" y="3677633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77647"/>
      </p:ext>
    </p:extLst>
  </p:cSld>
  <p:clrMapOvr>
    <a:masterClrMapping/>
  </p:clrMapOvr>
</p:sld>
</file>

<file path=ppt/theme/theme1.xml><?xml version="1.0" encoding="utf-8"?>
<a:theme xmlns:a="http://schemas.openxmlformats.org/drawingml/2006/main" name="MarsWrigley dec18">
  <a:themeElements>
    <a:clrScheme name="MarsWrigley jan19">
      <a:dk1>
        <a:srgbClr val="3C3C3C"/>
      </a:dk1>
      <a:lt1>
        <a:srgbClr val="FFFFFF"/>
      </a:lt1>
      <a:dk2>
        <a:srgbClr val="0000A0"/>
      </a:dk2>
      <a:lt2>
        <a:srgbClr val="E6A000"/>
      </a:lt2>
      <a:accent1>
        <a:srgbClr val="0000A0"/>
      </a:accent1>
      <a:accent2>
        <a:srgbClr val="E6A000"/>
      </a:accent2>
      <a:accent3>
        <a:srgbClr val="E30073"/>
      </a:accent3>
      <a:accent4>
        <a:srgbClr val="009EEB"/>
      </a:accent4>
      <a:accent5>
        <a:srgbClr val="D64200"/>
      </a:accent5>
      <a:accent6>
        <a:srgbClr val="8080D0"/>
      </a:accent6>
      <a:hlink>
        <a:srgbClr val="E6A000"/>
      </a:hlink>
      <a:folHlink>
        <a:srgbClr val="E30073"/>
      </a:folHlink>
    </a:clrScheme>
    <a:fontScheme name="Mars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288000" tIns="108000" rIns="288000" bIns="108000" rtlCol="0" anchor="ctr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11881</TotalTime>
  <Words>2595</Words>
  <Application>Microsoft Office PowerPoint</Application>
  <PresentationFormat>Widescreen</PresentationFormat>
  <Paragraphs>200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8" baseType="lpstr">
      <vt:lpstr>Arial</vt:lpstr>
      <vt:lpstr>Arial Black</vt:lpstr>
      <vt:lpstr>Mars Centra</vt:lpstr>
      <vt:lpstr>MarsWrigley dec18</vt:lpstr>
      <vt:lpstr>SUPER MARS 2024  Período Q3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MARS 2022</dc:title>
  <dc:creator>Lima, Laura (Contractor)</dc:creator>
  <cp:lastModifiedBy>Rildo Souza</cp:lastModifiedBy>
  <cp:revision>170</cp:revision>
  <dcterms:created xsi:type="dcterms:W3CDTF">2022-06-14T14:47:13Z</dcterms:created>
  <dcterms:modified xsi:type="dcterms:W3CDTF">2024-09-26T23:14:16Z</dcterms:modified>
</cp:coreProperties>
</file>