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374" r:id="rId3"/>
    <p:sldId id="267" r:id="rId4"/>
    <p:sldId id="375" r:id="rId5"/>
    <p:sldId id="376" r:id="rId6"/>
    <p:sldId id="397" r:id="rId7"/>
    <p:sldId id="439" r:id="rId8"/>
    <p:sldId id="437" r:id="rId9"/>
    <p:sldId id="380" r:id="rId10"/>
    <p:sldId id="382" r:id="rId11"/>
    <p:sldId id="449" r:id="rId12"/>
    <p:sldId id="384" r:id="rId13"/>
    <p:sldId id="450" r:id="rId14"/>
    <p:sldId id="452" r:id="rId15"/>
    <p:sldId id="417" r:id="rId16"/>
    <p:sldId id="451" r:id="rId17"/>
    <p:sldId id="418" r:id="rId18"/>
    <p:sldId id="398" r:id="rId19"/>
    <p:sldId id="456" r:id="rId20"/>
    <p:sldId id="420" r:id="rId21"/>
    <p:sldId id="389" r:id="rId22"/>
    <p:sldId id="445" r:id="rId23"/>
    <p:sldId id="446" r:id="rId24"/>
    <p:sldId id="405" r:id="rId25"/>
    <p:sldId id="403" r:id="rId26"/>
    <p:sldId id="431" r:id="rId27"/>
    <p:sldId id="432" r:id="rId28"/>
    <p:sldId id="399" r:id="rId29"/>
    <p:sldId id="392" r:id="rId30"/>
    <p:sldId id="395" r:id="rId31"/>
    <p:sldId id="396" r:id="rId32"/>
    <p:sldId id="448" r:id="rId33"/>
    <p:sldId id="457" r:id="rId34"/>
    <p:sldId id="401" r:id="rId35"/>
    <p:sldId id="440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63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5400" b="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 goes here</a:t>
            </a:r>
            <a:br>
              <a:rPr lang="en-GB" dirty="0"/>
            </a:br>
            <a:r>
              <a:rPr lang="en-GB" dirty="0"/>
              <a:t>across three or</a:t>
            </a:r>
            <a:br>
              <a:rPr lang="en-GB" dirty="0"/>
            </a:br>
            <a:r>
              <a:rPr lang="en-GB" dirty="0"/>
              <a:t>four lines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3893587"/>
            <a:ext cx="3633925" cy="2764388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96" y="319351"/>
            <a:ext cx="2520000" cy="56779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>
                <a:solidFill>
                  <a:srgbClr val="E6A000"/>
                </a:solidFill>
              </a:rPr>
              <a:t>Copyright © 2019 Mars Wrigley Confectionery — Confidential</a:t>
            </a:r>
            <a:endParaRPr lang="en-US" dirty="0">
              <a:solidFill>
                <a:srgbClr val="E6A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70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imag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7" name="Picture Placeholder 67"/>
          <p:cNvSpPr>
            <a:spLocks noGrp="1"/>
          </p:cNvSpPr>
          <p:nvPr>
            <p:ph type="pic" sz="quarter" idx="18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89" y="1886501"/>
            <a:ext cx="5396463" cy="3560141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 goes here across three or four lines if needed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7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9" y="1423988"/>
            <a:ext cx="7626349" cy="44735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 b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99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9" y="1423988"/>
            <a:ext cx="7626349" cy="4473575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50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accent2"/>
                </a:solidFill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10229850" algn="r"/>
              </a:tabLst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77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07988" y="1293814"/>
            <a:ext cx="7564437" cy="459740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None/>
              <a:tabLst>
                <a:tab pos="10229850" algn="r"/>
              </a:tabLst>
              <a:defRPr sz="2400" b="0">
                <a:solidFill>
                  <a:schemeClr val="tx1"/>
                </a:solidFill>
                <a:latin typeface="+mn-lt"/>
              </a:defRPr>
            </a:lvl1pPr>
            <a:lvl2pPr marL="247650" indent="-24765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10229850" algn="r"/>
              </a:tabLst>
              <a:defRPr sz="2400">
                <a:solidFill>
                  <a:schemeClr val="tx1"/>
                </a:solidFill>
                <a:latin typeface="+mn-lt"/>
              </a:defRPr>
            </a:lvl2pPr>
            <a:lvl3pPr marL="490538" indent="-25400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2"/>
              </a:buClr>
              <a:buFont typeface="Mars Centra" pitchFamily="2" charset="0"/>
              <a:buChar char="–"/>
              <a:tabLst>
                <a:tab pos="447675" algn="l"/>
                <a:tab pos="10229850" algn="r"/>
              </a:tabLst>
              <a:defRPr sz="2000">
                <a:solidFill>
                  <a:schemeClr val="tx1"/>
                </a:solidFill>
              </a:defRPr>
            </a:lvl3pPr>
            <a:lvl4pPr marL="693738" indent="-212725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10229850" algn="r"/>
              </a:tabLst>
              <a:defRPr sz="1800">
                <a:solidFill>
                  <a:schemeClr val="tx1"/>
                </a:solidFill>
              </a:defRPr>
            </a:lvl4pPr>
            <a:lvl5pPr marL="985838" indent="-268288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tx2"/>
              </a:buClr>
              <a:buFont typeface="Mars Centra" pitchFamily="2" charset="0"/>
              <a:buChar char="–"/>
              <a:tabLst>
                <a:tab pos="10229850" algn="r"/>
              </a:tabLs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4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519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86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n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3375736" cy="4597400"/>
          </a:xfrm>
        </p:spPr>
        <p:txBody>
          <a:bodyPr numCol="1" spcCol="180000"/>
          <a:lstStyle>
            <a:lvl1pPr>
              <a:lnSpc>
                <a:spcPct val="110000"/>
              </a:lnSpc>
              <a:defRPr sz="1500"/>
            </a:lvl1pPr>
            <a:lvl2pPr>
              <a:lnSpc>
                <a:spcPct val="110000"/>
              </a:lnSpc>
              <a:defRPr sz="1500"/>
            </a:lvl2pPr>
            <a:lvl3pPr>
              <a:lnSpc>
                <a:spcPct val="110000"/>
              </a:lnSpc>
              <a:defRPr sz="1500"/>
            </a:lvl3pPr>
            <a:lvl4pPr>
              <a:lnSpc>
                <a:spcPct val="110000"/>
              </a:lnSpc>
              <a:defRPr sz="1500"/>
            </a:lvl4pPr>
            <a:lvl5pPr>
              <a:lnSpc>
                <a:spcPct val="110000"/>
              </a:lnSpc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50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olour blo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>
                <a:solidFill>
                  <a:schemeClr val="accent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66087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4093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olour block r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>
                <a:solidFill>
                  <a:schemeClr val="accent3"/>
                </a:solidFill>
              </a:defRPr>
            </a:lvl1pPr>
            <a:lvl2pPr>
              <a:defRPr sz="2400"/>
            </a:lvl2pPr>
            <a:lvl3pPr>
              <a:buClr>
                <a:schemeClr val="accent3"/>
              </a:buCl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96910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6452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colour block r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96910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2533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yello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54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 goes here</a:t>
            </a:r>
            <a:br>
              <a:rPr lang="en-GB" dirty="0"/>
            </a:br>
            <a:r>
              <a:rPr lang="en-GB" dirty="0"/>
              <a:t>across three or</a:t>
            </a:r>
            <a:br>
              <a:rPr lang="en-GB" dirty="0"/>
            </a:br>
            <a:r>
              <a:rPr lang="en-GB" dirty="0"/>
              <a:t>four lines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3893587"/>
            <a:ext cx="3633925" cy="2764388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796" y="319351"/>
            <a:ext cx="2520000" cy="56779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solidFill>
                  <a:srgbClr val="0000A0"/>
                </a:solidFill>
              </a:rPr>
              <a:t>Copyright © 2019 Mars Wrigley Confectionery — Confidential</a:t>
            </a:r>
            <a:endParaRPr lang="en-US" dirty="0">
              <a:solidFill>
                <a:srgbClr val="000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942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731"/>
            <a:ext cx="5267325" cy="459748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07989" y="320400"/>
            <a:ext cx="5417458" cy="864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82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image x2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7989" y="320400"/>
            <a:ext cx="5448281" cy="864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98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 b="1">
                <a:latin typeface="+mn-lt"/>
                <a:ea typeface="Mars Centra" pitchFamily="2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55813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8992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x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0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409575" y="1293814"/>
            <a:ext cx="5267325" cy="45974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07989" y="320400"/>
            <a:ext cx="5355813" cy="864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754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no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06A7AA-41D2-304C-9F7F-BFED81A762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6616800" y="1293814"/>
            <a:ext cx="5267325" cy="4597400"/>
          </a:xfrm>
        </p:spPr>
        <p:txBody>
          <a:bodyPr/>
          <a:lstStyle>
            <a:lvl1pPr>
              <a:defRPr sz="2400" b="0">
                <a:solidFill>
                  <a:schemeClr val="tx2"/>
                </a:solidFill>
                <a:latin typeface="+mj-lt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843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no title 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06A7AA-41D2-304C-9F7F-BFED81A762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8"/>
          </p:nvPr>
        </p:nvSpPr>
        <p:spPr>
          <a:xfrm>
            <a:off x="6616800" y="1293814"/>
            <a:ext cx="5267325" cy="4597400"/>
          </a:xfrm>
        </p:spPr>
        <p:txBody>
          <a:bodyPr/>
          <a:lstStyle>
            <a:lvl1pPr>
              <a:defRPr sz="2400" b="0">
                <a:solidFill>
                  <a:schemeClr val="accent2"/>
                </a:solidFill>
                <a:latin typeface="+mj-lt"/>
                <a:ea typeface="Mars Centra" pitchFamily="2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0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914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image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7"/>
          <p:cNvSpPr>
            <a:spLocks noGrp="1"/>
          </p:cNvSpPr>
          <p:nvPr>
            <p:ph type="pic" sz="quarter" idx="24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5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7" name="Picture Placeholder 67"/>
          <p:cNvSpPr>
            <a:spLocks noGrp="1"/>
          </p:cNvSpPr>
          <p:nvPr>
            <p:ph type="pic" sz="quarter" idx="23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66057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accent2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06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 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72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quote yellow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67"/>
          <p:cNvSpPr>
            <a:spLocks noGrp="1"/>
          </p:cNvSpPr>
          <p:nvPr>
            <p:ph type="pic" sz="quarter" idx="22"/>
          </p:nvPr>
        </p:nvSpPr>
        <p:spPr>
          <a:xfrm>
            <a:off x="6097200" y="3427200"/>
            <a:ext cx="6094800" cy="3430800"/>
          </a:xfrm>
          <a:solidFill>
            <a:schemeClr val="bg1">
              <a:lumMod val="20000"/>
              <a:lumOff val="80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7989" y="1293813"/>
            <a:ext cx="5015349" cy="437149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200"/>
              </a:spcAft>
              <a:defRPr sz="3600" b="0">
                <a:solidFill>
                  <a:schemeClr val="bg2"/>
                </a:solidFill>
                <a:latin typeface="+mj-lt"/>
              </a:defRPr>
            </a:lvl1pPr>
            <a:lvl2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50" b="1">
                <a:solidFill>
                  <a:schemeClr val="tx1"/>
                </a:solidFill>
              </a:defRPr>
            </a:lvl2pPr>
            <a:lvl3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450">
                <a:solidFill>
                  <a:schemeClr val="tx1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3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4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10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0663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Thank you.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5648600"/>
            <a:ext cx="3633925" cy="1009375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449263" y="407988"/>
            <a:ext cx="2520950" cy="536575"/>
            <a:chOff x="283" y="257"/>
            <a:chExt cx="1588" cy="338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283" y="447"/>
              <a:ext cx="90" cy="115"/>
            </a:xfrm>
            <a:custGeom>
              <a:avLst/>
              <a:gdLst>
                <a:gd name="T0" fmla="*/ 707 w 1116"/>
                <a:gd name="T1" fmla="*/ 0 h 1428"/>
                <a:gd name="T2" fmla="*/ 1112 w 1116"/>
                <a:gd name="T3" fmla="*/ 124 h 1428"/>
                <a:gd name="T4" fmla="*/ 1112 w 1116"/>
                <a:gd name="T5" fmla="*/ 320 h 1428"/>
                <a:gd name="T6" fmla="*/ 703 w 1116"/>
                <a:gd name="T7" fmla="*/ 170 h 1428"/>
                <a:gd name="T8" fmla="*/ 182 w 1116"/>
                <a:gd name="T9" fmla="*/ 715 h 1428"/>
                <a:gd name="T10" fmla="*/ 703 w 1116"/>
                <a:gd name="T11" fmla="*/ 1258 h 1428"/>
                <a:gd name="T12" fmla="*/ 1116 w 1116"/>
                <a:gd name="T13" fmla="*/ 1112 h 1428"/>
                <a:gd name="T14" fmla="*/ 1116 w 1116"/>
                <a:gd name="T15" fmla="*/ 1307 h 1428"/>
                <a:gd name="T16" fmla="*/ 705 w 1116"/>
                <a:gd name="T17" fmla="*/ 1428 h 1428"/>
                <a:gd name="T18" fmla="*/ 0 w 1116"/>
                <a:gd name="T19" fmla="*/ 715 h 1428"/>
                <a:gd name="T20" fmla="*/ 707 w 1116"/>
                <a:gd name="T2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6" h="1428">
                  <a:moveTo>
                    <a:pt x="707" y="0"/>
                  </a:moveTo>
                  <a:cubicBezTo>
                    <a:pt x="853" y="0"/>
                    <a:pt x="990" y="43"/>
                    <a:pt x="1112" y="124"/>
                  </a:cubicBezTo>
                  <a:cubicBezTo>
                    <a:pt x="1112" y="320"/>
                    <a:pt x="1112" y="320"/>
                    <a:pt x="1112" y="320"/>
                  </a:cubicBezTo>
                  <a:cubicBezTo>
                    <a:pt x="978" y="219"/>
                    <a:pt x="845" y="170"/>
                    <a:pt x="703" y="170"/>
                  </a:cubicBezTo>
                  <a:cubicBezTo>
                    <a:pt x="411" y="170"/>
                    <a:pt x="182" y="409"/>
                    <a:pt x="182" y="715"/>
                  </a:cubicBezTo>
                  <a:cubicBezTo>
                    <a:pt x="182" y="1017"/>
                    <a:pt x="411" y="1258"/>
                    <a:pt x="703" y="1258"/>
                  </a:cubicBezTo>
                  <a:cubicBezTo>
                    <a:pt x="844" y="1258"/>
                    <a:pt x="982" y="1208"/>
                    <a:pt x="1116" y="1112"/>
                  </a:cubicBezTo>
                  <a:cubicBezTo>
                    <a:pt x="1116" y="1307"/>
                    <a:pt x="1116" y="1307"/>
                    <a:pt x="1116" y="1307"/>
                  </a:cubicBezTo>
                  <a:cubicBezTo>
                    <a:pt x="986" y="1388"/>
                    <a:pt x="849" y="1428"/>
                    <a:pt x="705" y="1428"/>
                  </a:cubicBezTo>
                  <a:cubicBezTo>
                    <a:pt x="310" y="1428"/>
                    <a:pt x="0" y="1114"/>
                    <a:pt x="0" y="715"/>
                  </a:cubicBezTo>
                  <a:cubicBezTo>
                    <a:pt x="0" y="314"/>
                    <a:pt x="310" y="0"/>
                    <a:pt x="707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383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2 w 1003"/>
                <a:gd name="T3" fmla="*/ 1003 h 1003"/>
                <a:gd name="T4" fmla="*/ 0 w 1003"/>
                <a:gd name="T5" fmla="*/ 502 h 1003"/>
                <a:gd name="T6" fmla="*/ 502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2 w 1003"/>
                <a:gd name="T13" fmla="*/ 848 h 1003"/>
                <a:gd name="T14" fmla="*/ 832 w 1003"/>
                <a:gd name="T15" fmla="*/ 502 h 1003"/>
                <a:gd name="T16" fmla="*/ 502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90" y="1003"/>
                    <a:pt x="502" y="1003"/>
                  </a:cubicBezTo>
                  <a:cubicBezTo>
                    <a:pt x="214" y="1003"/>
                    <a:pt x="0" y="780"/>
                    <a:pt x="0" y="502"/>
                  </a:cubicBezTo>
                  <a:cubicBezTo>
                    <a:pt x="0" y="224"/>
                    <a:pt x="214" y="0"/>
                    <a:pt x="502" y="0"/>
                  </a:cubicBezTo>
                  <a:cubicBezTo>
                    <a:pt x="790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2" y="848"/>
                  </a:cubicBezTo>
                  <a:cubicBezTo>
                    <a:pt x="689" y="848"/>
                    <a:pt x="832" y="694"/>
                    <a:pt x="832" y="502"/>
                  </a:cubicBezTo>
                  <a:cubicBezTo>
                    <a:pt x="832" y="310"/>
                    <a:pt x="689" y="156"/>
                    <a:pt x="502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479" y="481"/>
              <a:ext cx="69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0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0" y="157"/>
                  </a:cubicBezTo>
                  <a:cubicBezTo>
                    <a:pt x="276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59" y="447"/>
              <a:ext cx="50" cy="113"/>
            </a:xfrm>
            <a:custGeom>
              <a:avLst/>
              <a:gdLst>
                <a:gd name="T0" fmla="*/ 148 w 622"/>
                <a:gd name="T1" fmla="*/ 1406 h 1406"/>
                <a:gd name="T2" fmla="*/ 148 w 622"/>
                <a:gd name="T3" fmla="*/ 598 h 1406"/>
                <a:gd name="T4" fmla="*/ 0 w 622"/>
                <a:gd name="T5" fmla="*/ 598 h 1406"/>
                <a:gd name="T6" fmla="*/ 0 w 622"/>
                <a:gd name="T7" fmla="*/ 446 h 1406"/>
                <a:gd name="T8" fmla="*/ 148 w 622"/>
                <a:gd name="T9" fmla="*/ 446 h 1406"/>
                <a:gd name="T10" fmla="*/ 148 w 622"/>
                <a:gd name="T11" fmla="*/ 363 h 1406"/>
                <a:gd name="T12" fmla="*/ 478 w 622"/>
                <a:gd name="T13" fmla="*/ 0 h 1406"/>
                <a:gd name="T14" fmla="*/ 622 w 622"/>
                <a:gd name="T15" fmla="*/ 24 h 1406"/>
                <a:gd name="T16" fmla="*/ 622 w 622"/>
                <a:gd name="T17" fmla="*/ 176 h 1406"/>
                <a:gd name="T18" fmla="*/ 506 w 622"/>
                <a:gd name="T19" fmla="*/ 156 h 1406"/>
                <a:gd name="T20" fmla="*/ 318 w 622"/>
                <a:gd name="T21" fmla="*/ 359 h 1406"/>
                <a:gd name="T22" fmla="*/ 318 w 622"/>
                <a:gd name="T23" fmla="*/ 446 h 1406"/>
                <a:gd name="T24" fmla="*/ 587 w 622"/>
                <a:gd name="T25" fmla="*/ 446 h 1406"/>
                <a:gd name="T26" fmla="*/ 587 w 622"/>
                <a:gd name="T27" fmla="*/ 598 h 1406"/>
                <a:gd name="T28" fmla="*/ 318 w 622"/>
                <a:gd name="T29" fmla="*/ 598 h 1406"/>
                <a:gd name="T30" fmla="*/ 318 w 622"/>
                <a:gd name="T31" fmla="*/ 1406 h 1406"/>
                <a:gd name="T32" fmla="*/ 148 w 622"/>
                <a:gd name="T33" fmla="*/ 140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" h="1406">
                  <a:moveTo>
                    <a:pt x="148" y="1406"/>
                  </a:moveTo>
                  <a:cubicBezTo>
                    <a:pt x="148" y="598"/>
                    <a:pt x="148" y="598"/>
                    <a:pt x="148" y="598"/>
                  </a:cubicBezTo>
                  <a:cubicBezTo>
                    <a:pt x="0" y="598"/>
                    <a:pt x="0" y="598"/>
                    <a:pt x="0" y="598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48" y="446"/>
                    <a:pt x="148" y="446"/>
                    <a:pt x="148" y="446"/>
                  </a:cubicBezTo>
                  <a:cubicBezTo>
                    <a:pt x="148" y="363"/>
                    <a:pt x="148" y="363"/>
                    <a:pt x="148" y="363"/>
                  </a:cubicBezTo>
                  <a:cubicBezTo>
                    <a:pt x="148" y="118"/>
                    <a:pt x="288" y="0"/>
                    <a:pt x="478" y="0"/>
                  </a:cubicBezTo>
                  <a:cubicBezTo>
                    <a:pt x="547" y="0"/>
                    <a:pt x="592" y="12"/>
                    <a:pt x="622" y="24"/>
                  </a:cubicBezTo>
                  <a:cubicBezTo>
                    <a:pt x="622" y="176"/>
                    <a:pt x="622" y="176"/>
                    <a:pt x="622" y="176"/>
                  </a:cubicBezTo>
                  <a:cubicBezTo>
                    <a:pt x="592" y="164"/>
                    <a:pt x="555" y="156"/>
                    <a:pt x="506" y="156"/>
                  </a:cubicBezTo>
                  <a:cubicBezTo>
                    <a:pt x="399" y="156"/>
                    <a:pt x="318" y="209"/>
                    <a:pt x="318" y="359"/>
                  </a:cubicBezTo>
                  <a:cubicBezTo>
                    <a:pt x="318" y="446"/>
                    <a:pt x="318" y="446"/>
                    <a:pt x="318" y="446"/>
                  </a:cubicBezTo>
                  <a:cubicBezTo>
                    <a:pt x="587" y="446"/>
                    <a:pt x="587" y="446"/>
                    <a:pt x="587" y="446"/>
                  </a:cubicBezTo>
                  <a:cubicBezTo>
                    <a:pt x="587" y="598"/>
                    <a:pt x="587" y="598"/>
                    <a:pt x="587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1406"/>
                    <a:pt x="318" y="1406"/>
                    <a:pt x="318" y="1406"/>
                  </a:cubicBezTo>
                  <a:lnTo>
                    <a:pt x="148" y="14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608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4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4" y="1004"/>
                  </a:cubicBezTo>
                  <a:cubicBezTo>
                    <a:pt x="198" y="1004"/>
                    <a:pt x="0" y="784"/>
                    <a:pt x="0" y="502"/>
                  </a:cubicBezTo>
                  <a:cubicBezTo>
                    <a:pt x="0" y="216"/>
                    <a:pt x="198" y="0"/>
                    <a:pt x="474" y="0"/>
                  </a:cubicBezTo>
                  <a:cubicBezTo>
                    <a:pt x="743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4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1" y="263"/>
                    <a:pt x="628" y="149"/>
                    <a:pt x="470" y="149"/>
                  </a:cubicBezTo>
                  <a:cubicBezTo>
                    <a:pt x="310" y="149"/>
                    <a:pt x="186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92" y="481"/>
              <a:ext cx="63" cy="81"/>
            </a:xfrm>
            <a:custGeom>
              <a:avLst/>
              <a:gdLst>
                <a:gd name="T0" fmla="*/ 501 w 779"/>
                <a:gd name="T1" fmla="*/ 0 h 1004"/>
                <a:gd name="T2" fmla="*/ 774 w 779"/>
                <a:gd name="T3" fmla="*/ 83 h 1004"/>
                <a:gd name="T4" fmla="*/ 774 w 779"/>
                <a:gd name="T5" fmla="*/ 255 h 1004"/>
                <a:gd name="T6" fmla="*/ 509 w 779"/>
                <a:gd name="T7" fmla="*/ 158 h 1004"/>
                <a:gd name="T8" fmla="*/ 171 w 779"/>
                <a:gd name="T9" fmla="*/ 502 h 1004"/>
                <a:gd name="T10" fmla="*/ 509 w 779"/>
                <a:gd name="T11" fmla="*/ 846 h 1004"/>
                <a:gd name="T12" fmla="*/ 779 w 779"/>
                <a:gd name="T13" fmla="*/ 751 h 1004"/>
                <a:gd name="T14" fmla="*/ 779 w 779"/>
                <a:gd name="T15" fmla="*/ 923 h 1004"/>
                <a:gd name="T16" fmla="*/ 503 w 779"/>
                <a:gd name="T17" fmla="*/ 1004 h 1004"/>
                <a:gd name="T18" fmla="*/ 0 w 779"/>
                <a:gd name="T19" fmla="*/ 502 h 1004"/>
                <a:gd name="T20" fmla="*/ 501 w 779"/>
                <a:gd name="T21" fmla="*/ 0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" h="1004">
                  <a:moveTo>
                    <a:pt x="501" y="0"/>
                  </a:moveTo>
                  <a:cubicBezTo>
                    <a:pt x="602" y="0"/>
                    <a:pt x="695" y="30"/>
                    <a:pt x="774" y="83"/>
                  </a:cubicBezTo>
                  <a:cubicBezTo>
                    <a:pt x="774" y="255"/>
                    <a:pt x="774" y="255"/>
                    <a:pt x="774" y="255"/>
                  </a:cubicBezTo>
                  <a:cubicBezTo>
                    <a:pt x="689" y="190"/>
                    <a:pt x="602" y="158"/>
                    <a:pt x="509" y="158"/>
                  </a:cubicBezTo>
                  <a:cubicBezTo>
                    <a:pt x="314" y="158"/>
                    <a:pt x="171" y="308"/>
                    <a:pt x="171" y="502"/>
                  </a:cubicBezTo>
                  <a:cubicBezTo>
                    <a:pt x="171" y="694"/>
                    <a:pt x="314" y="846"/>
                    <a:pt x="509" y="846"/>
                  </a:cubicBezTo>
                  <a:cubicBezTo>
                    <a:pt x="610" y="846"/>
                    <a:pt x="702" y="800"/>
                    <a:pt x="779" y="751"/>
                  </a:cubicBezTo>
                  <a:cubicBezTo>
                    <a:pt x="779" y="923"/>
                    <a:pt x="779" y="923"/>
                    <a:pt x="779" y="923"/>
                  </a:cubicBezTo>
                  <a:cubicBezTo>
                    <a:pt x="697" y="974"/>
                    <a:pt x="602" y="1004"/>
                    <a:pt x="503" y="1004"/>
                  </a:cubicBezTo>
                  <a:cubicBezTo>
                    <a:pt x="201" y="1004"/>
                    <a:pt x="0" y="784"/>
                    <a:pt x="0" y="502"/>
                  </a:cubicBezTo>
                  <a:cubicBezTo>
                    <a:pt x="0" y="222"/>
                    <a:pt x="207" y="0"/>
                    <a:pt x="501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61" y="465"/>
              <a:ext cx="49" cy="97"/>
            </a:xfrm>
            <a:custGeom>
              <a:avLst/>
              <a:gdLst>
                <a:gd name="T0" fmla="*/ 329 w 604"/>
                <a:gd name="T1" fmla="*/ 0 h 1207"/>
                <a:gd name="T2" fmla="*/ 335 w 604"/>
                <a:gd name="T3" fmla="*/ 0 h 1207"/>
                <a:gd name="T4" fmla="*/ 335 w 604"/>
                <a:gd name="T5" fmla="*/ 225 h 1207"/>
                <a:gd name="T6" fmla="*/ 604 w 604"/>
                <a:gd name="T7" fmla="*/ 225 h 1207"/>
                <a:gd name="T8" fmla="*/ 604 w 604"/>
                <a:gd name="T9" fmla="*/ 377 h 1207"/>
                <a:gd name="T10" fmla="*/ 335 w 604"/>
                <a:gd name="T11" fmla="*/ 377 h 1207"/>
                <a:gd name="T12" fmla="*/ 335 w 604"/>
                <a:gd name="T13" fmla="*/ 885 h 1207"/>
                <a:gd name="T14" fmla="*/ 495 w 604"/>
                <a:gd name="T15" fmla="*/ 1049 h 1207"/>
                <a:gd name="T16" fmla="*/ 604 w 604"/>
                <a:gd name="T17" fmla="*/ 1019 h 1207"/>
                <a:gd name="T18" fmla="*/ 604 w 604"/>
                <a:gd name="T19" fmla="*/ 1177 h 1207"/>
                <a:gd name="T20" fmla="*/ 456 w 604"/>
                <a:gd name="T21" fmla="*/ 1207 h 1207"/>
                <a:gd name="T22" fmla="*/ 165 w 604"/>
                <a:gd name="T23" fmla="*/ 908 h 1207"/>
                <a:gd name="T24" fmla="*/ 165 w 604"/>
                <a:gd name="T25" fmla="*/ 377 h 1207"/>
                <a:gd name="T26" fmla="*/ 0 w 604"/>
                <a:gd name="T27" fmla="*/ 377 h 1207"/>
                <a:gd name="T28" fmla="*/ 0 w 604"/>
                <a:gd name="T29" fmla="*/ 356 h 1207"/>
                <a:gd name="T30" fmla="*/ 329 w 604"/>
                <a:gd name="T31" fmla="*/ 0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4" h="1207">
                  <a:moveTo>
                    <a:pt x="329" y="0"/>
                  </a:moveTo>
                  <a:cubicBezTo>
                    <a:pt x="335" y="0"/>
                    <a:pt x="335" y="0"/>
                    <a:pt x="335" y="0"/>
                  </a:cubicBezTo>
                  <a:cubicBezTo>
                    <a:pt x="335" y="225"/>
                    <a:pt x="335" y="225"/>
                    <a:pt x="335" y="225"/>
                  </a:cubicBezTo>
                  <a:cubicBezTo>
                    <a:pt x="604" y="225"/>
                    <a:pt x="604" y="225"/>
                    <a:pt x="604" y="225"/>
                  </a:cubicBezTo>
                  <a:cubicBezTo>
                    <a:pt x="604" y="377"/>
                    <a:pt x="604" y="377"/>
                    <a:pt x="604" y="377"/>
                  </a:cubicBezTo>
                  <a:cubicBezTo>
                    <a:pt x="335" y="377"/>
                    <a:pt x="335" y="377"/>
                    <a:pt x="335" y="377"/>
                  </a:cubicBezTo>
                  <a:cubicBezTo>
                    <a:pt x="335" y="885"/>
                    <a:pt x="335" y="885"/>
                    <a:pt x="335" y="885"/>
                  </a:cubicBezTo>
                  <a:cubicBezTo>
                    <a:pt x="335" y="997"/>
                    <a:pt x="385" y="1049"/>
                    <a:pt x="495" y="1049"/>
                  </a:cubicBezTo>
                  <a:cubicBezTo>
                    <a:pt x="533" y="1049"/>
                    <a:pt x="574" y="1039"/>
                    <a:pt x="604" y="1019"/>
                  </a:cubicBezTo>
                  <a:cubicBezTo>
                    <a:pt x="604" y="1177"/>
                    <a:pt x="604" y="1177"/>
                    <a:pt x="604" y="1177"/>
                  </a:cubicBezTo>
                  <a:cubicBezTo>
                    <a:pt x="570" y="1195"/>
                    <a:pt x="521" y="1207"/>
                    <a:pt x="456" y="1207"/>
                  </a:cubicBezTo>
                  <a:cubicBezTo>
                    <a:pt x="274" y="1207"/>
                    <a:pt x="165" y="1094"/>
                    <a:pt x="165" y="908"/>
                  </a:cubicBezTo>
                  <a:cubicBezTo>
                    <a:pt x="165" y="377"/>
                    <a:pt x="165" y="377"/>
                    <a:pt x="165" y="377"/>
                  </a:cubicBezTo>
                  <a:cubicBezTo>
                    <a:pt x="0" y="377"/>
                    <a:pt x="0" y="377"/>
                    <a:pt x="0" y="377"/>
                  </a:cubicBezTo>
                  <a:cubicBezTo>
                    <a:pt x="0" y="356"/>
                    <a:pt x="0" y="356"/>
                    <a:pt x="0" y="356"/>
                  </a:cubicBezTo>
                  <a:lnTo>
                    <a:pt x="3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 userDrawn="1"/>
          </p:nvSpPr>
          <p:spPr bwMode="auto">
            <a:xfrm>
              <a:off x="821" y="451"/>
              <a:ext cx="19" cy="109"/>
            </a:xfrm>
            <a:custGeom>
              <a:avLst/>
              <a:gdLst>
                <a:gd name="T0" fmla="*/ 114 w 229"/>
                <a:gd name="T1" fmla="*/ 229 h 1359"/>
                <a:gd name="T2" fmla="*/ 0 w 229"/>
                <a:gd name="T3" fmla="*/ 115 h 1359"/>
                <a:gd name="T4" fmla="*/ 114 w 229"/>
                <a:gd name="T5" fmla="*/ 0 h 1359"/>
                <a:gd name="T6" fmla="*/ 229 w 229"/>
                <a:gd name="T7" fmla="*/ 115 h 1359"/>
                <a:gd name="T8" fmla="*/ 114 w 229"/>
                <a:gd name="T9" fmla="*/ 229 h 1359"/>
                <a:gd name="T10" fmla="*/ 199 w 229"/>
                <a:gd name="T11" fmla="*/ 1359 h 1359"/>
                <a:gd name="T12" fmla="*/ 29 w 229"/>
                <a:gd name="T13" fmla="*/ 1359 h 1359"/>
                <a:gd name="T14" fmla="*/ 29 w 229"/>
                <a:gd name="T15" fmla="*/ 399 h 1359"/>
                <a:gd name="T16" fmla="*/ 199 w 229"/>
                <a:gd name="T17" fmla="*/ 399 h 1359"/>
                <a:gd name="T18" fmla="*/ 199 w 229"/>
                <a:gd name="T19" fmla="*/ 1359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359">
                  <a:moveTo>
                    <a:pt x="114" y="229"/>
                  </a:moveTo>
                  <a:cubicBezTo>
                    <a:pt x="51" y="229"/>
                    <a:pt x="0" y="178"/>
                    <a:pt x="0" y="115"/>
                  </a:cubicBezTo>
                  <a:cubicBezTo>
                    <a:pt x="0" y="52"/>
                    <a:pt x="51" y="0"/>
                    <a:pt x="114" y="0"/>
                  </a:cubicBezTo>
                  <a:cubicBezTo>
                    <a:pt x="177" y="0"/>
                    <a:pt x="229" y="52"/>
                    <a:pt x="229" y="115"/>
                  </a:cubicBezTo>
                  <a:cubicBezTo>
                    <a:pt x="229" y="178"/>
                    <a:pt x="177" y="229"/>
                    <a:pt x="114" y="229"/>
                  </a:cubicBezTo>
                  <a:moveTo>
                    <a:pt x="199" y="1359"/>
                  </a:moveTo>
                  <a:cubicBezTo>
                    <a:pt x="29" y="1359"/>
                    <a:pt x="29" y="1359"/>
                    <a:pt x="29" y="1359"/>
                  </a:cubicBezTo>
                  <a:cubicBezTo>
                    <a:pt x="29" y="399"/>
                    <a:pt x="29" y="399"/>
                    <a:pt x="29" y="399"/>
                  </a:cubicBezTo>
                  <a:cubicBezTo>
                    <a:pt x="199" y="399"/>
                    <a:pt x="199" y="399"/>
                    <a:pt x="199" y="399"/>
                  </a:cubicBezTo>
                  <a:lnTo>
                    <a:pt x="199" y="13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852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1 w 1003"/>
                <a:gd name="T3" fmla="*/ 1003 h 1003"/>
                <a:gd name="T4" fmla="*/ 0 w 1003"/>
                <a:gd name="T5" fmla="*/ 502 h 1003"/>
                <a:gd name="T6" fmla="*/ 501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1 w 1003"/>
                <a:gd name="T13" fmla="*/ 848 h 1003"/>
                <a:gd name="T14" fmla="*/ 831 w 1003"/>
                <a:gd name="T15" fmla="*/ 502 h 1003"/>
                <a:gd name="T16" fmla="*/ 501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89" y="1003"/>
                    <a:pt x="501" y="1003"/>
                  </a:cubicBezTo>
                  <a:cubicBezTo>
                    <a:pt x="213" y="1003"/>
                    <a:pt x="0" y="780"/>
                    <a:pt x="0" y="502"/>
                  </a:cubicBezTo>
                  <a:cubicBezTo>
                    <a:pt x="0" y="224"/>
                    <a:pt x="213" y="0"/>
                    <a:pt x="501" y="0"/>
                  </a:cubicBezTo>
                  <a:cubicBezTo>
                    <a:pt x="789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1" y="848"/>
                  </a:cubicBezTo>
                  <a:cubicBezTo>
                    <a:pt x="689" y="848"/>
                    <a:pt x="831" y="694"/>
                    <a:pt x="831" y="502"/>
                  </a:cubicBezTo>
                  <a:cubicBezTo>
                    <a:pt x="831" y="310"/>
                    <a:pt x="689" y="156"/>
                    <a:pt x="501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948" y="481"/>
              <a:ext cx="70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1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1" y="157"/>
                  </a:cubicBezTo>
                  <a:cubicBezTo>
                    <a:pt x="277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1032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3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3" y="1004"/>
                  </a:cubicBezTo>
                  <a:cubicBezTo>
                    <a:pt x="197" y="1004"/>
                    <a:pt x="0" y="784"/>
                    <a:pt x="0" y="502"/>
                  </a:cubicBezTo>
                  <a:cubicBezTo>
                    <a:pt x="0" y="216"/>
                    <a:pt x="197" y="0"/>
                    <a:pt x="474" y="0"/>
                  </a:cubicBezTo>
                  <a:cubicBezTo>
                    <a:pt x="742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3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0" y="263"/>
                    <a:pt x="628" y="149"/>
                    <a:pt x="470" y="149"/>
                  </a:cubicBezTo>
                  <a:cubicBezTo>
                    <a:pt x="310" y="149"/>
                    <a:pt x="185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1121" y="481"/>
              <a:ext cx="40" cy="79"/>
            </a:xfrm>
            <a:custGeom>
              <a:avLst/>
              <a:gdLst>
                <a:gd name="T0" fmla="*/ 501 w 501"/>
                <a:gd name="T1" fmla="*/ 174 h 976"/>
                <a:gd name="T2" fmla="*/ 454 w 501"/>
                <a:gd name="T3" fmla="*/ 170 h 976"/>
                <a:gd name="T4" fmla="*/ 167 w 501"/>
                <a:gd name="T5" fmla="*/ 520 h 976"/>
                <a:gd name="T6" fmla="*/ 167 w 501"/>
                <a:gd name="T7" fmla="*/ 976 h 976"/>
                <a:gd name="T8" fmla="*/ 0 w 501"/>
                <a:gd name="T9" fmla="*/ 976 h 976"/>
                <a:gd name="T10" fmla="*/ 0 w 501"/>
                <a:gd name="T11" fmla="*/ 16 h 976"/>
                <a:gd name="T12" fmla="*/ 165 w 501"/>
                <a:gd name="T13" fmla="*/ 16 h 976"/>
                <a:gd name="T14" fmla="*/ 165 w 501"/>
                <a:gd name="T15" fmla="*/ 186 h 976"/>
                <a:gd name="T16" fmla="*/ 460 w 501"/>
                <a:gd name="T17" fmla="*/ 0 h 976"/>
                <a:gd name="T18" fmla="*/ 501 w 501"/>
                <a:gd name="T19" fmla="*/ 4 h 976"/>
                <a:gd name="T20" fmla="*/ 501 w 501"/>
                <a:gd name="T21" fmla="*/ 174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1" h="976">
                  <a:moveTo>
                    <a:pt x="501" y="174"/>
                  </a:moveTo>
                  <a:cubicBezTo>
                    <a:pt x="501" y="174"/>
                    <a:pt x="483" y="170"/>
                    <a:pt x="454" y="170"/>
                  </a:cubicBezTo>
                  <a:cubicBezTo>
                    <a:pt x="276" y="170"/>
                    <a:pt x="167" y="312"/>
                    <a:pt x="167" y="520"/>
                  </a:cubicBezTo>
                  <a:cubicBezTo>
                    <a:pt x="167" y="976"/>
                    <a:pt x="167" y="976"/>
                    <a:pt x="167" y="976"/>
                  </a:cubicBezTo>
                  <a:cubicBezTo>
                    <a:pt x="0" y="976"/>
                    <a:pt x="0" y="976"/>
                    <a:pt x="0" y="97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209" y="75"/>
                    <a:pt x="333" y="0"/>
                    <a:pt x="460" y="0"/>
                  </a:cubicBezTo>
                  <a:cubicBezTo>
                    <a:pt x="483" y="0"/>
                    <a:pt x="501" y="4"/>
                    <a:pt x="501" y="4"/>
                  </a:cubicBezTo>
                  <a:lnTo>
                    <a:pt x="501" y="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1166" y="483"/>
              <a:ext cx="76" cy="112"/>
            </a:xfrm>
            <a:custGeom>
              <a:avLst/>
              <a:gdLst>
                <a:gd name="T0" fmla="*/ 480 w 942"/>
                <a:gd name="T1" fmla="*/ 1106 h 1394"/>
                <a:gd name="T2" fmla="*/ 164 w 942"/>
                <a:gd name="T3" fmla="*/ 1394 h 1394"/>
                <a:gd name="T4" fmla="*/ 59 w 942"/>
                <a:gd name="T5" fmla="*/ 1374 h 1394"/>
                <a:gd name="T6" fmla="*/ 59 w 942"/>
                <a:gd name="T7" fmla="*/ 1224 h 1394"/>
                <a:gd name="T8" fmla="*/ 150 w 942"/>
                <a:gd name="T9" fmla="*/ 1240 h 1394"/>
                <a:gd name="T10" fmla="*/ 324 w 942"/>
                <a:gd name="T11" fmla="*/ 1072 h 1394"/>
                <a:gd name="T12" fmla="*/ 381 w 942"/>
                <a:gd name="T13" fmla="*/ 934 h 1394"/>
                <a:gd name="T14" fmla="*/ 0 w 942"/>
                <a:gd name="T15" fmla="*/ 0 h 1394"/>
                <a:gd name="T16" fmla="*/ 182 w 942"/>
                <a:gd name="T17" fmla="*/ 0 h 1394"/>
                <a:gd name="T18" fmla="*/ 470 w 942"/>
                <a:gd name="T19" fmla="*/ 741 h 1394"/>
                <a:gd name="T20" fmla="*/ 766 w 942"/>
                <a:gd name="T21" fmla="*/ 0 h 1394"/>
                <a:gd name="T22" fmla="*/ 942 w 942"/>
                <a:gd name="T23" fmla="*/ 0 h 1394"/>
                <a:gd name="T24" fmla="*/ 480 w 942"/>
                <a:gd name="T25" fmla="*/ 1106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2" h="1394">
                  <a:moveTo>
                    <a:pt x="480" y="1106"/>
                  </a:moveTo>
                  <a:cubicBezTo>
                    <a:pt x="393" y="1313"/>
                    <a:pt x="308" y="1394"/>
                    <a:pt x="164" y="1394"/>
                  </a:cubicBezTo>
                  <a:cubicBezTo>
                    <a:pt x="123" y="1394"/>
                    <a:pt x="87" y="1386"/>
                    <a:pt x="59" y="1374"/>
                  </a:cubicBezTo>
                  <a:cubicBezTo>
                    <a:pt x="59" y="1224"/>
                    <a:pt x="59" y="1224"/>
                    <a:pt x="59" y="1224"/>
                  </a:cubicBezTo>
                  <a:cubicBezTo>
                    <a:pt x="81" y="1232"/>
                    <a:pt x="115" y="1240"/>
                    <a:pt x="150" y="1240"/>
                  </a:cubicBezTo>
                  <a:cubicBezTo>
                    <a:pt x="227" y="1240"/>
                    <a:pt x="273" y="1195"/>
                    <a:pt x="324" y="1072"/>
                  </a:cubicBezTo>
                  <a:cubicBezTo>
                    <a:pt x="381" y="934"/>
                    <a:pt x="381" y="934"/>
                    <a:pt x="381" y="9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470" y="741"/>
                    <a:pt x="470" y="741"/>
                    <a:pt x="470" y="741"/>
                  </a:cubicBezTo>
                  <a:cubicBezTo>
                    <a:pt x="766" y="0"/>
                    <a:pt x="766" y="0"/>
                    <a:pt x="766" y="0"/>
                  </a:cubicBezTo>
                  <a:cubicBezTo>
                    <a:pt x="942" y="0"/>
                    <a:pt x="942" y="0"/>
                    <a:pt x="942" y="0"/>
                  </a:cubicBezTo>
                  <a:lnTo>
                    <a:pt x="480" y="11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 userDrawn="1"/>
          </p:nvSpPr>
          <p:spPr bwMode="auto">
            <a:xfrm>
              <a:off x="1291" y="260"/>
              <a:ext cx="38" cy="1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1622" y="260"/>
              <a:ext cx="104" cy="157"/>
            </a:xfrm>
            <a:custGeom>
              <a:avLst/>
              <a:gdLst>
                <a:gd name="T0" fmla="*/ 468 w 1285"/>
                <a:gd name="T1" fmla="*/ 1139 h 1939"/>
                <a:gd name="T2" fmla="*/ 1132 w 1285"/>
                <a:gd name="T3" fmla="*/ 1139 h 1939"/>
                <a:gd name="T4" fmla="*/ 1132 w 1285"/>
                <a:gd name="T5" fmla="*/ 736 h 1939"/>
                <a:gd name="T6" fmla="*/ 468 w 1285"/>
                <a:gd name="T7" fmla="*/ 736 h 1939"/>
                <a:gd name="T8" fmla="*/ 468 w 1285"/>
                <a:gd name="T9" fmla="*/ 421 h 1939"/>
                <a:gd name="T10" fmla="*/ 1268 w 1285"/>
                <a:gd name="T11" fmla="*/ 421 h 1939"/>
                <a:gd name="T12" fmla="*/ 1268 w 1285"/>
                <a:gd name="T13" fmla="*/ 1 h 1939"/>
                <a:gd name="T14" fmla="*/ 0 w 1285"/>
                <a:gd name="T15" fmla="*/ 0 h 1939"/>
                <a:gd name="T16" fmla="*/ 0 w 1285"/>
                <a:gd name="T17" fmla="*/ 1939 h 1939"/>
                <a:gd name="T18" fmla="*/ 1285 w 1285"/>
                <a:gd name="T19" fmla="*/ 1939 h 1939"/>
                <a:gd name="T20" fmla="*/ 1285 w 1285"/>
                <a:gd name="T21" fmla="*/ 1519 h 1939"/>
                <a:gd name="T22" fmla="*/ 468 w 1285"/>
                <a:gd name="T23" fmla="*/ 1519 h 1939"/>
                <a:gd name="T24" fmla="*/ 468 w 1285"/>
                <a:gd name="T25" fmla="*/ 11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5" h="1939">
                  <a:moveTo>
                    <a:pt x="468" y="1139"/>
                  </a:moveTo>
                  <a:cubicBezTo>
                    <a:pt x="1132" y="1139"/>
                    <a:pt x="1132" y="1139"/>
                    <a:pt x="1132" y="1139"/>
                  </a:cubicBezTo>
                  <a:cubicBezTo>
                    <a:pt x="1132" y="736"/>
                    <a:pt x="1132" y="736"/>
                    <a:pt x="1132" y="736"/>
                  </a:cubicBezTo>
                  <a:cubicBezTo>
                    <a:pt x="468" y="736"/>
                    <a:pt x="468" y="736"/>
                    <a:pt x="468" y="736"/>
                  </a:cubicBezTo>
                  <a:cubicBezTo>
                    <a:pt x="468" y="421"/>
                    <a:pt x="468" y="421"/>
                    <a:pt x="468" y="421"/>
                  </a:cubicBezTo>
                  <a:cubicBezTo>
                    <a:pt x="1268" y="421"/>
                    <a:pt x="1268" y="421"/>
                    <a:pt x="1268" y="421"/>
                  </a:cubicBezTo>
                  <a:cubicBezTo>
                    <a:pt x="1268" y="1"/>
                    <a:pt x="1268" y="1"/>
                    <a:pt x="1268" y="1"/>
                  </a:cubicBezTo>
                  <a:cubicBezTo>
                    <a:pt x="1147" y="1"/>
                    <a:pt x="0" y="0"/>
                    <a:pt x="0" y="0"/>
                  </a:cubicBezTo>
                  <a:cubicBezTo>
                    <a:pt x="0" y="1939"/>
                    <a:pt x="0" y="1939"/>
                    <a:pt x="0" y="1939"/>
                  </a:cubicBezTo>
                  <a:cubicBezTo>
                    <a:pt x="1285" y="1939"/>
                    <a:pt x="1285" y="1939"/>
                    <a:pt x="1285" y="1939"/>
                  </a:cubicBezTo>
                  <a:cubicBezTo>
                    <a:pt x="1285" y="1519"/>
                    <a:pt x="1285" y="1519"/>
                    <a:pt x="1285" y="1519"/>
                  </a:cubicBezTo>
                  <a:cubicBezTo>
                    <a:pt x="468" y="1519"/>
                    <a:pt x="468" y="1519"/>
                    <a:pt x="468" y="1519"/>
                  </a:cubicBezTo>
                  <a:lnTo>
                    <a:pt x="468" y="11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1505" y="260"/>
              <a:ext cx="104" cy="157"/>
            </a:xfrm>
            <a:custGeom>
              <a:avLst/>
              <a:gdLst>
                <a:gd name="T0" fmla="*/ 468 w 1285"/>
                <a:gd name="T1" fmla="*/ 1 h 1940"/>
                <a:gd name="T2" fmla="*/ 0 w 1285"/>
                <a:gd name="T3" fmla="*/ 1 h 1940"/>
                <a:gd name="T4" fmla="*/ 0 w 1285"/>
                <a:gd name="T5" fmla="*/ 1940 h 1940"/>
                <a:gd name="T6" fmla="*/ 1285 w 1285"/>
                <a:gd name="T7" fmla="*/ 1940 h 1940"/>
                <a:gd name="T8" fmla="*/ 1285 w 1285"/>
                <a:gd name="T9" fmla="*/ 1520 h 1940"/>
                <a:gd name="T10" fmla="*/ 468 w 1285"/>
                <a:gd name="T11" fmla="*/ 1520 h 1940"/>
                <a:gd name="T12" fmla="*/ 468 w 1285"/>
                <a:gd name="T13" fmla="*/ 1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5" h="1940">
                  <a:moveTo>
                    <a:pt x="468" y="1"/>
                  </a:moveTo>
                  <a:cubicBezTo>
                    <a:pt x="224" y="0"/>
                    <a:pt x="0" y="1"/>
                    <a:pt x="0" y="1"/>
                  </a:cubicBezTo>
                  <a:cubicBezTo>
                    <a:pt x="0" y="1940"/>
                    <a:pt x="0" y="1940"/>
                    <a:pt x="0" y="1940"/>
                  </a:cubicBezTo>
                  <a:cubicBezTo>
                    <a:pt x="1285" y="1940"/>
                    <a:pt x="1285" y="1940"/>
                    <a:pt x="1285" y="1940"/>
                  </a:cubicBezTo>
                  <a:cubicBezTo>
                    <a:pt x="1285" y="1520"/>
                    <a:pt x="1285" y="1520"/>
                    <a:pt x="1285" y="1520"/>
                  </a:cubicBezTo>
                  <a:cubicBezTo>
                    <a:pt x="468" y="1520"/>
                    <a:pt x="468" y="1520"/>
                    <a:pt x="468" y="1520"/>
                  </a:cubicBezTo>
                  <a:lnTo>
                    <a:pt x="46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26" y="260"/>
              <a:ext cx="211" cy="164"/>
            </a:xfrm>
            <a:custGeom>
              <a:avLst/>
              <a:gdLst>
                <a:gd name="T0" fmla="*/ 1774 w 2629"/>
                <a:gd name="T1" fmla="*/ 981 h 2038"/>
                <a:gd name="T2" fmla="*/ 1321 w 2629"/>
                <a:gd name="T3" fmla="*/ 233 h 2038"/>
                <a:gd name="T4" fmla="*/ 865 w 2629"/>
                <a:gd name="T5" fmla="*/ 979 h 2038"/>
                <a:gd name="T6" fmla="*/ 481 w 2629"/>
                <a:gd name="T7" fmla="*/ 0 h 2038"/>
                <a:gd name="T8" fmla="*/ 0 w 2629"/>
                <a:gd name="T9" fmla="*/ 0 h 2038"/>
                <a:gd name="T10" fmla="*/ 763 w 2629"/>
                <a:gd name="T11" fmla="*/ 2013 h 2038"/>
                <a:gd name="T12" fmla="*/ 815 w 2629"/>
                <a:gd name="T13" fmla="*/ 2017 h 2038"/>
                <a:gd name="T14" fmla="*/ 1315 w 2629"/>
                <a:gd name="T15" fmla="*/ 1141 h 2038"/>
                <a:gd name="T16" fmla="*/ 1814 w 2629"/>
                <a:gd name="T17" fmla="*/ 2017 h 2038"/>
                <a:gd name="T18" fmla="*/ 1867 w 2629"/>
                <a:gd name="T19" fmla="*/ 2013 h 2038"/>
                <a:gd name="T20" fmla="*/ 2629 w 2629"/>
                <a:gd name="T21" fmla="*/ 0 h 2038"/>
                <a:gd name="T22" fmla="*/ 2156 w 2629"/>
                <a:gd name="T23" fmla="*/ 0 h 2038"/>
                <a:gd name="T24" fmla="*/ 1774 w 2629"/>
                <a:gd name="T25" fmla="*/ 981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29" h="2038">
                  <a:moveTo>
                    <a:pt x="1774" y="981"/>
                  </a:moveTo>
                  <a:cubicBezTo>
                    <a:pt x="1321" y="233"/>
                    <a:pt x="1321" y="233"/>
                    <a:pt x="1321" y="233"/>
                  </a:cubicBezTo>
                  <a:cubicBezTo>
                    <a:pt x="865" y="979"/>
                    <a:pt x="865" y="979"/>
                    <a:pt x="865" y="979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63" y="2013"/>
                    <a:pt x="763" y="2013"/>
                    <a:pt x="763" y="2013"/>
                  </a:cubicBezTo>
                  <a:cubicBezTo>
                    <a:pt x="772" y="2036"/>
                    <a:pt x="803" y="2038"/>
                    <a:pt x="815" y="2017"/>
                  </a:cubicBezTo>
                  <a:cubicBezTo>
                    <a:pt x="1315" y="1141"/>
                    <a:pt x="1315" y="1141"/>
                    <a:pt x="1315" y="1141"/>
                  </a:cubicBezTo>
                  <a:cubicBezTo>
                    <a:pt x="1814" y="2017"/>
                    <a:pt x="1814" y="2017"/>
                    <a:pt x="1814" y="2017"/>
                  </a:cubicBezTo>
                  <a:cubicBezTo>
                    <a:pt x="1827" y="2038"/>
                    <a:pt x="1858" y="2036"/>
                    <a:pt x="1867" y="2013"/>
                  </a:cubicBezTo>
                  <a:cubicBezTo>
                    <a:pt x="2629" y="0"/>
                    <a:pt x="2629" y="0"/>
                    <a:pt x="2629" y="0"/>
                  </a:cubicBezTo>
                  <a:cubicBezTo>
                    <a:pt x="2156" y="0"/>
                    <a:pt x="2156" y="0"/>
                    <a:pt x="2156" y="0"/>
                  </a:cubicBezTo>
                  <a:lnTo>
                    <a:pt x="1774" y="98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1341" y="258"/>
              <a:ext cx="147" cy="161"/>
            </a:xfrm>
            <a:custGeom>
              <a:avLst/>
              <a:gdLst>
                <a:gd name="T0" fmla="*/ 942 w 1816"/>
                <a:gd name="T1" fmla="*/ 1286 h 2008"/>
                <a:gd name="T2" fmla="*/ 1323 w 1816"/>
                <a:gd name="T3" fmla="*/ 1286 h 2008"/>
                <a:gd name="T4" fmla="*/ 1323 w 1816"/>
                <a:gd name="T5" fmla="*/ 1543 h 2008"/>
                <a:gd name="T6" fmla="*/ 1049 w 1816"/>
                <a:gd name="T7" fmla="*/ 1595 h 2008"/>
                <a:gd name="T8" fmla="*/ 491 w 1816"/>
                <a:gd name="T9" fmla="*/ 1024 h 2008"/>
                <a:gd name="T10" fmla="*/ 1049 w 1816"/>
                <a:gd name="T11" fmla="*/ 416 h 2008"/>
                <a:gd name="T12" fmla="*/ 1469 w 1816"/>
                <a:gd name="T13" fmla="*/ 576 h 2008"/>
                <a:gd name="T14" fmla="*/ 1726 w 1816"/>
                <a:gd name="T15" fmla="*/ 326 h 2008"/>
                <a:gd name="T16" fmla="*/ 1726 w 1816"/>
                <a:gd name="T17" fmla="*/ 326 h 2008"/>
                <a:gd name="T18" fmla="*/ 1781 w 1816"/>
                <a:gd name="T19" fmla="*/ 273 h 2008"/>
                <a:gd name="T20" fmla="*/ 1023 w 1816"/>
                <a:gd name="T21" fmla="*/ 0 h 2008"/>
                <a:gd name="T22" fmla="*/ 0 w 1816"/>
                <a:gd name="T23" fmla="*/ 1023 h 2008"/>
                <a:gd name="T24" fmla="*/ 1028 w 1816"/>
                <a:gd name="T25" fmla="*/ 2008 h 2008"/>
                <a:gd name="T26" fmla="*/ 1816 w 1816"/>
                <a:gd name="T27" fmla="*/ 1735 h 2008"/>
                <a:gd name="T28" fmla="*/ 1815 w 1816"/>
                <a:gd name="T29" fmla="*/ 1734 h 2008"/>
                <a:gd name="T30" fmla="*/ 1816 w 1816"/>
                <a:gd name="T31" fmla="*/ 1734 h 2008"/>
                <a:gd name="T32" fmla="*/ 1816 w 1816"/>
                <a:gd name="T33" fmla="*/ 904 h 2008"/>
                <a:gd name="T34" fmla="*/ 942 w 1816"/>
                <a:gd name="T35" fmla="*/ 904 h 2008"/>
                <a:gd name="T36" fmla="*/ 942 w 1816"/>
                <a:gd name="T37" fmla="*/ 1286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16" h="2008">
                  <a:moveTo>
                    <a:pt x="942" y="1286"/>
                  </a:moveTo>
                  <a:cubicBezTo>
                    <a:pt x="1323" y="1286"/>
                    <a:pt x="1323" y="1286"/>
                    <a:pt x="1323" y="1286"/>
                  </a:cubicBezTo>
                  <a:cubicBezTo>
                    <a:pt x="1323" y="1543"/>
                    <a:pt x="1323" y="1543"/>
                    <a:pt x="1323" y="1543"/>
                  </a:cubicBezTo>
                  <a:cubicBezTo>
                    <a:pt x="1234" y="1582"/>
                    <a:pt x="1154" y="1595"/>
                    <a:pt x="1049" y="1595"/>
                  </a:cubicBezTo>
                  <a:cubicBezTo>
                    <a:pt x="738" y="1595"/>
                    <a:pt x="491" y="1373"/>
                    <a:pt x="491" y="1024"/>
                  </a:cubicBezTo>
                  <a:cubicBezTo>
                    <a:pt x="491" y="652"/>
                    <a:pt x="741" y="416"/>
                    <a:pt x="1049" y="416"/>
                  </a:cubicBezTo>
                  <a:cubicBezTo>
                    <a:pt x="1209" y="416"/>
                    <a:pt x="1353" y="470"/>
                    <a:pt x="1469" y="57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81" y="273"/>
                    <a:pt x="1781" y="273"/>
                    <a:pt x="1781" y="273"/>
                  </a:cubicBezTo>
                  <a:cubicBezTo>
                    <a:pt x="1586" y="86"/>
                    <a:pt x="1359" y="0"/>
                    <a:pt x="1023" y="0"/>
                  </a:cubicBezTo>
                  <a:cubicBezTo>
                    <a:pt x="439" y="0"/>
                    <a:pt x="0" y="442"/>
                    <a:pt x="0" y="1023"/>
                  </a:cubicBezTo>
                  <a:cubicBezTo>
                    <a:pt x="0" y="1606"/>
                    <a:pt x="432" y="2008"/>
                    <a:pt x="1028" y="2008"/>
                  </a:cubicBezTo>
                  <a:cubicBezTo>
                    <a:pt x="1382" y="2008"/>
                    <a:pt x="1612" y="1928"/>
                    <a:pt x="1816" y="1735"/>
                  </a:cubicBezTo>
                  <a:cubicBezTo>
                    <a:pt x="1815" y="1734"/>
                    <a:pt x="1815" y="1734"/>
                    <a:pt x="1815" y="1734"/>
                  </a:cubicBezTo>
                  <a:cubicBezTo>
                    <a:pt x="1816" y="1734"/>
                    <a:pt x="1816" y="1734"/>
                    <a:pt x="1816" y="1734"/>
                  </a:cubicBezTo>
                  <a:cubicBezTo>
                    <a:pt x="1816" y="904"/>
                    <a:pt x="1816" y="904"/>
                    <a:pt x="1816" y="904"/>
                  </a:cubicBezTo>
                  <a:cubicBezTo>
                    <a:pt x="942" y="904"/>
                    <a:pt x="942" y="904"/>
                    <a:pt x="942" y="904"/>
                  </a:cubicBezTo>
                  <a:lnTo>
                    <a:pt x="942" y="128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1728" y="260"/>
              <a:ext cx="143" cy="157"/>
            </a:xfrm>
            <a:custGeom>
              <a:avLst/>
              <a:gdLst>
                <a:gd name="T0" fmla="*/ 99 w 143"/>
                <a:gd name="T1" fmla="*/ 0 h 157"/>
                <a:gd name="T2" fmla="*/ 72 w 143"/>
                <a:gd name="T3" fmla="*/ 50 h 157"/>
                <a:gd name="T4" fmla="*/ 44 w 143"/>
                <a:gd name="T5" fmla="*/ 0 h 157"/>
                <a:gd name="T6" fmla="*/ 0 w 143"/>
                <a:gd name="T7" fmla="*/ 0 h 157"/>
                <a:gd name="T8" fmla="*/ 51 w 143"/>
                <a:gd name="T9" fmla="*/ 88 h 157"/>
                <a:gd name="T10" fmla="*/ 51 w 143"/>
                <a:gd name="T11" fmla="*/ 157 h 157"/>
                <a:gd name="T12" fmla="*/ 72 w 143"/>
                <a:gd name="T13" fmla="*/ 157 h 157"/>
                <a:gd name="T14" fmla="*/ 93 w 143"/>
                <a:gd name="T15" fmla="*/ 157 h 157"/>
                <a:gd name="T16" fmla="*/ 93 w 143"/>
                <a:gd name="T17" fmla="*/ 88 h 157"/>
                <a:gd name="T18" fmla="*/ 143 w 143"/>
                <a:gd name="T19" fmla="*/ 0 h 157"/>
                <a:gd name="T20" fmla="*/ 99 w 143"/>
                <a:gd name="T21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57">
                  <a:moveTo>
                    <a:pt x="99" y="0"/>
                  </a:moveTo>
                  <a:lnTo>
                    <a:pt x="72" y="5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51" y="88"/>
                  </a:lnTo>
                  <a:lnTo>
                    <a:pt x="51" y="157"/>
                  </a:lnTo>
                  <a:lnTo>
                    <a:pt x="72" y="157"/>
                  </a:lnTo>
                  <a:lnTo>
                    <a:pt x="93" y="157"/>
                  </a:lnTo>
                  <a:lnTo>
                    <a:pt x="93" y="88"/>
                  </a:lnTo>
                  <a:lnTo>
                    <a:pt x="143" y="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7" name="Freeform 24"/>
            <p:cNvSpPr>
              <a:spLocks noEditPoints="1"/>
            </p:cNvSpPr>
            <p:nvPr userDrawn="1"/>
          </p:nvSpPr>
          <p:spPr bwMode="auto">
            <a:xfrm>
              <a:off x="1144" y="260"/>
              <a:ext cx="133" cy="157"/>
            </a:xfrm>
            <a:custGeom>
              <a:avLst/>
              <a:gdLst>
                <a:gd name="T0" fmla="*/ 1156 w 1651"/>
                <a:gd name="T1" fmla="*/ 1021 h 1939"/>
                <a:gd name="T2" fmla="*/ 1058 w 1651"/>
                <a:gd name="T3" fmla="*/ 32 h 1939"/>
                <a:gd name="T4" fmla="*/ 844 w 1651"/>
                <a:gd name="T5" fmla="*/ 0 h 1939"/>
                <a:gd name="T6" fmla="*/ 0 w 1651"/>
                <a:gd name="T7" fmla="*/ 0 h 1939"/>
                <a:gd name="T8" fmla="*/ 1 w 1651"/>
                <a:gd name="T9" fmla="*/ 1939 h 1939"/>
                <a:gd name="T10" fmla="*/ 477 w 1651"/>
                <a:gd name="T11" fmla="*/ 1939 h 1939"/>
                <a:gd name="T12" fmla="*/ 477 w 1651"/>
                <a:gd name="T13" fmla="*/ 1261 h 1939"/>
                <a:gd name="T14" fmla="*/ 1049 w 1651"/>
                <a:gd name="T15" fmla="*/ 1761 h 1939"/>
                <a:gd name="T16" fmla="*/ 1091 w 1651"/>
                <a:gd name="T17" fmla="*/ 1939 h 1939"/>
                <a:gd name="T18" fmla="*/ 1651 w 1651"/>
                <a:gd name="T19" fmla="*/ 1939 h 1939"/>
                <a:gd name="T20" fmla="*/ 1558 w 1651"/>
                <a:gd name="T21" fmla="*/ 1677 h 1939"/>
                <a:gd name="T22" fmla="*/ 1156 w 1651"/>
                <a:gd name="T23" fmla="*/ 1021 h 1939"/>
                <a:gd name="T24" fmla="*/ 974 w 1651"/>
                <a:gd name="T25" fmla="*/ 673 h 1939"/>
                <a:gd name="T26" fmla="*/ 815 w 1651"/>
                <a:gd name="T27" fmla="*/ 805 h 1939"/>
                <a:gd name="T28" fmla="*/ 682 w 1651"/>
                <a:gd name="T29" fmla="*/ 819 h 1939"/>
                <a:gd name="T30" fmla="*/ 477 w 1651"/>
                <a:gd name="T31" fmla="*/ 820 h 1939"/>
                <a:gd name="T32" fmla="*/ 477 w 1651"/>
                <a:gd name="T33" fmla="*/ 679 h 1939"/>
                <a:gd name="T34" fmla="*/ 477 w 1651"/>
                <a:gd name="T35" fmla="*/ 368 h 1939"/>
                <a:gd name="T36" fmla="*/ 477 w 1651"/>
                <a:gd name="T37" fmla="*/ 359 h 1939"/>
                <a:gd name="T38" fmla="*/ 819 w 1651"/>
                <a:gd name="T39" fmla="*/ 374 h 1939"/>
                <a:gd name="T40" fmla="*/ 990 w 1651"/>
                <a:gd name="T41" fmla="*/ 590 h 1939"/>
                <a:gd name="T42" fmla="*/ 974 w 1651"/>
                <a:gd name="T43" fmla="*/ 673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51" h="1939">
                  <a:moveTo>
                    <a:pt x="1156" y="1021"/>
                  </a:moveTo>
                  <a:cubicBezTo>
                    <a:pt x="1593" y="822"/>
                    <a:pt x="1524" y="133"/>
                    <a:pt x="1058" y="32"/>
                  </a:cubicBezTo>
                  <a:cubicBezTo>
                    <a:pt x="994" y="14"/>
                    <a:pt x="923" y="2"/>
                    <a:pt x="8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939"/>
                    <a:pt x="1" y="1939"/>
                    <a:pt x="1" y="1939"/>
                  </a:cubicBezTo>
                  <a:cubicBezTo>
                    <a:pt x="477" y="1939"/>
                    <a:pt x="477" y="1939"/>
                    <a:pt x="477" y="1939"/>
                  </a:cubicBezTo>
                  <a:cubicBezTo>
                    <a:pt x="477" y="1261"/>
                    <a:pt x="477" y="1261"/>
                    <a:pt x="477" y="1261"/>
                  </a:cubicBezTo>
                  <a:cubicBezTo>
                    <a:pt x="738" y="1259"/>
                    <a:pt x="898" y="1231"/>
                    <a:pt x="1049" y="1761"/>
                  </a:cubicBezTo>
                  <a:cubicBezTo>
                    <a:pt x="1091" y="1939"/>
                    <a:pt x="1091" y="1939"/>
                    <a:pt x="1091" y="1939"/>
                  </a:cubicBezTo>
                  <a:cubicBezTo>
                    <a:pt x="1651" y="1939"/>
                    <a:pt x="1651" y="1939"/>
                    <a:pt x="1651" y="1939"/>
                  </a:cubicBezTo>
                  <a:cubicBezTo>
                    <a:pt x="1558" y="1677"/>
                    <a:pt x="1558" y="1677"/>
                    <a:pt x="1558" y="1677"/>
                  </a:cubicBezTo>
                  <a:cubicBezTo>
                    <a:pt x="1432" y="1306"/>
                    <a:pt x="1316" y="1109"/>
                    <a:pt x="1156" y="1021"/>
                  </a:cubicBezTo>
                  <a:moveTo>
                    <a:pt x="974" y="673"/>
                  </a:moveTo>
                  <a:cubicBezTo>
                    <a:pt x="945" y="744"/>
                    <a:pt x="875" y="786"/>
                    <a:pt x="815" y="805"/>
                  </a:cubicBezTo>
                  <a:cubicBezTo>
                    <a:pt x="782" y="815"/>
                    <a:pt x="727" y="817"/>
                    <a:pt x="682" y="819"/>
                  </a:cubicBezTo>
                  <a:cubicBezTo>
                    <a:pt x="651" y="822"/>
                    <a:pt x="477" y="820"/>
                    <a:pt x="477" y="820"/>
                  </a:cubicBezTo>
                  <a:cubicBezTo>
                    <a:pt x="477" y="679"/>
                    <a:pt x="477" y="679"/>
                    <a:pt x="477" y="679"/>
                  </a:cubicBezTo>
                  <a:cubicBezTo>
                    <a:pt x="477" y="368"/>
                    <a:pt x="477" y="368"/>
                    <a:pt x="477" y="368"/>
                  </a:cubicBezTo>
                  <a:cubicBezTo>
                    <a:pt x="477" y="363"/>
                    <a:pt x="477" y="360"/>
                    <a:pt x="477" y="359"/>
                  </a:cubicBezTo>
                  <a:cubicBezTo>
                    <a:pt x="526" y="355"/>
                    <a:pt x="753" y="357"/>
                    <a:pt x="819" y="374"/>
                  </a:cubicBezTo>
                  <a:cubicBezTo>
                    <a:pt x="911" y="398"/>
                    <a:pt x="990" y="473"/>
                    <a:pt x="990" y="590"/>
                  </a:cubicBezTo>
                  <a:cubicBezTo>
                    <a:pt x="990" y="627"/>
                    <a:pt x="983" y="650"/>
                    <a:pt x="974" y="67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8" name="Freeform 25"/>
            <p:cNvSpPr>
              <a:spLocks noEditPoints="1"/>
            </p:cNvSpPr>
            <p:nvPr userDrawn="1"/>
          </p:nvSpPr>
          <p:spPr bwMode="auto">
            <a:xfrm>
              <a:off x="289" y="257"/>
              <a:ext cx="439" cy="160"/>
            </a:xfrm>
            <a:custGeom>
              <a:avLst/>
              <a:gdLst>
                <a:gd name="T0" fmla="*/ 2809 w 5459"/>
                <a:gd name="T1" fmla="*/ 0 h 1981"/>
                <a:gd name="T2" fmla="*/ 2732 w 5459"/>
                <a:gd name="T3" fmla="*/ 62 h 1981"/>
                <a:gd name="T4" fmla="*/ 1909 w 5459"/>
                <a:gd name="T5" fmla="*/ 1980 h 1981"/>
                <a:gd name="T6" fmla="*/ 2333 w 5459"/>
                <a:gd name="T7" fmla="*/ 1980 h 1981"/>
                <a:gd name="T8" fmla="*/ 2429 w 5459"/>
                <a:gd name="T9" fmla="*/ 1738 h 1981"/>
                <a:gd name="T10" fmla="*/ 3095 w 5459"/>
                <a:gd name="T11" fmla="*/ 1738 h 1981"/>
                <a:gd name="T12" fmla="*/ 3191 w 5459"/>
                <a:gd name="T13" fmla="*/ 1980 h 1981"/>
                <a:gd name="T14" fmla="*/ 3710 w 5459"/>
                <a:gd name="T15" fmla="*/ 1980 h 1981"/>
                <a:gd name="T16" fmla="*/ 2887 w 5459"/>
                <a:gd name="T17" fmla="*/ 62 h 1981"/>
                <a:gd name="T18" fmla="*/ 2809 w 5459"/>
                <a:gd name="T19" fmla="*/ 0 h 1981"/>
                <a:gd name="T20" fmla="*/ 2557 w 5459"/>
                <a:gd name="T21" fmla="*/ 1413 h 1981"/>
                <a:gd name="T22" fmla="*/ 2762 w 5459"/>
                <a:gd name="T23" fmla="*/ 896 h 1981"/>
                <a:gd name="T24" fmla="*/ 2967 w 5459"/>
                <a:gd name="T25" fmla="*/ 1413 h 1981"/>
                <a:gd name="T26" fmla="*/ 2557 w 5459"/>
                <a:gd name="T27" fmla="*/ 1413 h 1981"/>
                <a:gd name="T28" fmla="*/ 1661 w 5459"/>
                <a:gd name="T29" fmla="*/ 71 h 1981"/>
                <a:gd name="T30" fmla="*/ 1746 w 5459"/>
                <a:gd name="T31" fmla="*/ 30 h 1981"/>
                <a:gd name="T32" fmla="*/ 1746 w 5459"/>
                <a:gd name="T33" fmla="*/ 1981 h 1981"/>
                <a:gd name="T34" fmla="*/ 1344 w 5459"/>
                <a:gd name="T35" fmla="*/ 1981 h 1981"/>
                <a:gd name="T36" fmla="*/ 1344 w 5459"/>
                <a:gd name="T37" fmla="*/ 1055 h 1981"/>
                <a:gd name="T38" fmla="*/ 873 w 5459"/>
                <a:gd name="T39" fmla="*/ 1535 h 1981"/>
                <a:gd name="T40" fmla="*/ 402 w 5459"/>
                <a:gd name="T41" fmla="*/ 1055 h 1981"/>
                <a:gd name="T42" fmla="*/ 402 w 5459"/>
                <a:gd name="T43" fmla="*/ 1981 h 1981"/>
                <a:gd name="T44" fmla="*/ 0 w 5459"/>
                <a:gd name="T45" fmla="*/ 1981 h 1981"/>
                <a:gd name="T46" fmla="*/ 0 w 5459"/>
                <a:gd name="T47" fmla="*/ 30 h 1981"/>
                <a:gd name="T48" fmla="*/ 85 w 5459"/>
                <a:gd name="T49" fmla="*/ 71 h 1981"/>
                <a:gd name="T50" fmla="*/ 873 w 5459"/>
                <a:gd name="T51" fmla="*/ 870 h 1981"/>
                <a:gd name="T52" fmla="*/ 1661 w 5459"/>
                <a:gd name="T53" fmla="*/ 71 h 1981"/>
                <a:gd name="T54" fmla="*/ 5016 w 5459"/>
                <a:gd name="T55" fmla="*/ 1067 h 1981"/>
                <a:gd name="T56" fmla="*/ 5265 w 5459"/>
                <a:gd name="T57" fmla="*/ 605 h 1981"/>
                <a:gd name="T58" fmla="*/ 4603 w 5459"/>
                <a:gd name="T59" fmla="*/ 37 h 1981"/>
                <a:gd name="T60" fmla="*/ 3884 w 5459"/>
                <a:gd name="T61" fmla="*/ 37 h 1981"/>
                <a:gd name="T62" fmla="*/ 3885 w 5459"/>
                <a:gd name="T63" fmla="*/ 1980 h 1981"/>
                <a:gd name="T64" fmla="*/ 4375 w 5459"/>
                <a:gd name="T65" fmla="*/ 1980 h 1981"/>
                <a:gd name="T66" fmla="*/ 4375 w 5459"/>
                <a:gd name="T67" fmla="*/ 1257 h 1981"/>
                <a:gd name="T68" fmla="*/ 4462 w 5459"/>
                <a:gd name="T69" fmla="*/ 1257 h 1981"/>
                <a:gd name="T70" fmla="*/ 4868 w 5459"/>
                <a:gd name="T71" fmla="*/ 1802 h 1981"/>
                <a:gd name="T72" fmla="*/ 4904 w 5459"/>
                <a:gd name="T73" fmla="*/ 1980 h 1981"/>
                <a:gd name="T74" fmla="*/ 5459 w 5459"/>
                <a:gd name="T75" fmla="*/ 1979 h 1981"/>
                <a:gd name="T76" fmla="*/ 5371 w 5459"/>
                <a:gd name="T77" fmla="*/ 1718 h 1981"/>
                <a:gd name="T78" fmla="*/ 5016 w 5459"/>
                <a:gd name="T79" fmla="*/ 1067 h 1981"/>
                <a:gd name="T80" fmla="*/ 4616 w 5459"/>
                <a:gd name="T81" fmla="*/ 883 h 1981"/>
                <a:gd name="T82" fmla="*/ 4412 w 5459"/>
                <a:gd name="T83" fmla="*/ 900 h 1981"/>
                <a:gd name="T84" fmla="*/ 4375 w 5459"/>
                <a:gd name="T85" fmla="*/ 900 h 1981"/>
                <a:gd name="T86" fmla="*/ 4375 w 5459"/>
                <a:gd name="T87" fmla="*/ 388 h 1981"/>
                <a:gd name="T88" fmla="*/ 4412 w 5459"/>
                <a:gd name="T89" fmla="*/ 388 h 1981"/>
                <a:gd name="T90" fmla="*/ 4617 w 5459"/>
                <a:gd name="T91" fmla="*/ 405 h 1981"/>
                <a:gd name="T92" fmla="*/ 4775 w 5459"/>
                <a:gd name="T93" fmla="*/ 644 h 1981"/>
                <a:gd name="T94" fmla="*/ 4616 w 5459"/>
                <a:gd name="T95" fmla="*/ 883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59" h="1981">
                  <a:moveTo>
                    <a:pt x="2809" y="0"/>
                  </a:moveTo>
                  <a:cubicBezTo>
                    <a:pt x="2767" y="0"/>
                    <a:pt x="2747" y="25"/>
                    <a:pt x="2732" y="62"/>
                  </a:cubicBezTo>
                  <a:cubicBezTo>
                    <a:pt x="2715" y="102"/>
                    <a:pt x="1909" y="1980"/>
                    <a:pt x="1909" y="1980"/>
                  </a:cubicBezTo>
                  <a:cubicBezTo>
                    <a:pt x="2333" y="1980"/>
                    <a:pt x="2333" y="1980"/>
                    <a:pt x="2333" y="1980"/>
                  </a:cubicBezTo>
                  <a:cubicBezTo>
                    <a:pt x="2429" y="1738"/>
                    <a:pt x="2429" y="1738"/>
                    <a:pt x="2429" y="1738"/>
                  </a:cubicBezTo>
                  <a:cubicBezTo>
                    <a:pt x="3095" y="1738"/>
                    <a:pt x="3095" y="1738"/>
                    <a:pt x="3095" y="1738"/>
                  </a:cubicBezTo>
                  <a:cubicBezTo>
                    <a:pt x="3191" y="1980"/>
                    <a:pt x="3191" y="1980"/>
                    <a:pt x="3191" y="1980"/>
                  </a:cubicBezTo>
                  <a:cubicBezTo>
                    <a:pt x="3710" y="1980"/>
                    <a:pt x="3710" y="1980"/>
                    <a:pt x="3710" y="1980"/>
                  </a:cubicBezTo>
                  <a:cubicBezTo>
                    <a:pt x="3710" y="1980"/>
                    <a:pt x="2904" y="102"/>
                    <a:pt x="2887" y="62"/>
                  </a:cubicBezTo>
                  <a:cubicBezTo>
                    <a:pt x="2872" y="25"/>
                    <a:pt x="2852" y="0"/>
                    <a:pt x="2809" y="0"/>
                  </a:cubicBezTo>
                  <a:moveTo>
                    <a:pt x="2557" y="1413"/>
                  </a:moveTo>
                  <a:cubicBezTo>
                    <a:pt x="2762" y="896"/>
                    <a:pt x="2762" y="896"/>
                    <a:pt x="2762" y="896"/>
                  </a:cubicBezTo>
                  <a:cubicBezTo>
                    <a:pt x="2967" y="1413"/>
                    <a:pt x="2967" y="1413"/>
                    <a:pt x="2967" y="1413"/>
                  </a:cubicBezTo>
                  <a:lnTo>
                    <a:pt x="2557" y="1413"/>
                  </a:lnTo>
                  <a:close/>
                  <a:moveTo>
                    <a:pt x="1661" y="71"/>
                  </a:moveTo>
                  <a:cubicBezTo>
                    <a:pt x="1684" y="47"/>
                    <a:pt x="1708" y="30"/>
                    <a:pt x="1746" y="30"/>
                  </a:cubicBezTo>
                  <a:cubicBezTo>
                    <a:pt x="1746" y="1981"/>
                    <a:pt x="1746" y="1981"/>
                    <a:pt x="1746" y="1981"/>
                  </a:cubicBezTo>
                  <a:cubicBezTo>
                    <a:pt x="1344" y="1981"/>
                    <a:pt x="1344" y="1981"/>
                    <a:pt x="1344" y="1981"/>
                  </a:cubicBezTo>
                  <a:cubicBezTo>
                    <a:pt x="1344" y="1055"/>
                    <a:pt x="1344" y="1055"/>
                    <a:pt x="1344" y="1055"/>
                  </a:cubicBezTo>
                  <a:cubicBezTo>
                    <a:pt x="873" y="1535"/>
                    <a:pt x="873" y="1535"/>
                    <a:pt x="873" y="1535"/>
                  </a:cubicBezTo>
                  <a:cubicBezTo>
                    <a:pt x="402" y="1055"/>
                    <a:pt x="402" y="1055"/>
                    <a:pt x="402" y="1055"/>
                  </a:cubicBezTo>
                  <a:cubicBezTo>
                    <a:pt x="402" y="1981"/>
                    <a:pt x="402" y="1981"/>
                    <a:pt x="402" y="1981"/>
                  </a:cubicBezTo>
                  <a:cubicBezTo>
                    <a:pt x="0" y="1981"/>
                    <a:pt x="0" y="1981"/>
                    <a:pt x="0" y="198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8" y="30"/>
                    <a:pt x="62" y="47"/>
                    <a:pt x="85" y="71"/>
                  </a:cubicBezTo>
                  <a:cubicBezTo>
                    <a:pt x="873" y="870"/>
                    <a:pt x="873" y="870"/>
                    <a:pt x="873" y="870"/>
                  </a:cubicBezTo>
                  <a:lnTo>
                    <a:pt x="1661" y="71"/>
                  </a:lnTo>
                  <a:close/>
                  <a:moveTo>
                    <a:pt x="5016" y="1067"/>
                  </a:moveTo>
                  <a:cubicBezTo>
                    <a:pt x="5173" y="984"/>
                    <a:pt x="5265" y="839"/>
                    <a:pt x="5265" y="605"/>
                  </a:cubicBezTo>
                  <a:cubicBezTo>
                    <a:pt x="5265" y="263"/>
                    <a:pt x="5045" y="37"/>
                    <a:pt x="4603" y="37"/>
                  </a:cubicBezTo>
                  <a:cubicBezTo>
                    <a:pt x="3884" y="37"/>
                    <a:pt x="3884" y="37"/>
                    <a:pt x="3884" y="37"/>
                  </a:cubicBezTo>
                  <a:cubicBezTo>
                    <a:pt x="3885" y="1980"/>
                    <a:pt x="3885" y="1980"/>
                    <a:pt x="3885" y="1980"/>
                  </a:cubicBezTo>
                  <a:cubicBezTo>
                    <a:pt x="4375" y="1980"/>
                    <a:pt x="4375" y="1980"/>
                    <a:pt x="4375" y="1980"/>
                  </a:cubicBezTo>
                  <a:cubicBezTo>
                    <a:pt x="4375" y="1257"/>
                    <a:pt x="4375" y="1257"/>
                    <a:pt x="4375" y="1257"/>
                  </a:cubicBezTo>
                  <a:cubicBezTo>
                    <a:pt x="4462" y="1257"/>
                    <a:pt x="4462" y="1257"/>
                    <a:pt x="4462" y="1257"/>
                  </a:cubicBezTo>
                  <a:cubicBezTo>
                    <a:pt x="4669" y="1257"/>
                    <a:pt x="4742" y="1278"/>
                    <a:pt x="4868" y="1802"/>
                  </a:cubicBezTo>
                  <a:cubicBezTo>
                    <a:pt x="4904" y="1980"/>
                    <a:pt x="4904" y="1980"/>
                    <a:pt x="4904" y="1980"/>
                  </a:cubicBezTo>
                  <a:cubicBezTo>
                    <a:pt x="5459" y="1979"/>
                    <a:pt x="5459" y="1979"/>
                    <a:pt x="5459" y="1979"/>
                  </a:cubicBezTo>
                  <a:cubicBezTo>
                    <a:pt x="5371" y="1718"/>
                    <a:pt x="5371" y="1718"/>
                    <a:pt x="5371" y="1718"/>
                  </a:cubicBezTo>
                  <a:cubicBezTo>
                    <a:pt x="5261" y="1380"/>
                    <a:pt x="5169" y="1189"/>
                    <a:pt x="5016" y="1067"/>
                  </a:cubicBezTo>
                  <a:moveTo>
                    <a:pt x="4616" y="883"/>
                  </a:moveTo>
                  <a:cubicBezTo>
                    <a:pt x="4574" y="896"/>
                    <a:pt x="4486" y="900"/>
                    <a:pt x="4412" y="900"/>
                  </a:cubicBezTo>
                  <a:cubicBezTo>
                    <a:pt x="4375" y="900"/>
                    <a:pt x="4375" y="900"/>
                    <a:pt x="4375" y="900"/>
                  </a:cubicBezTo>
                  <a:cubicBezTo>
                    <a:pt x="4375" y="900"/>
                    <a:pt x="4374" y="388"/>
                    <a:pt x="4375" y="388"/>
                  </a:cubicBezTo>
                  <a:cubicBezTo>
                    <a:pt x="4412" y="388"/>
                    <a:pt x="4412" y="388"/>
                    <a:pt x="4412" y="388"/>
                  </a:cubicBezTo>
                  <a:cubicBezTo>
                    <a:pt x="4498" y="388"/>
                    <a:pt x="4550" y="384"/>
                    <a:pt x="4617" y="405"/>
                  </a:cubicBezTo>
                  <a:cubicBezTo>
                    <a:pt x="4701" y="431"/>
                    <a:pt x="4775" y="515"/>
                    <a:pt x="4775" y="644"/>
                  </a:cubicBezTo>
                  <a:cubicBezTo>
                    <a:pt x="4775" y="772"/>
                    <a:pt x="4703" y="856"/>
                    <a:pt x="4616" y="88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734" y="257"/>
              <a:ext cx="127" cy="163"/>
            </a:xfrm>
            <a:custGeom>
              <a:avLst/>
              <a:gdLst>
                <a:gd name="T0" fmla="*/ 1230 w 1579"/>
                <a:gd name="T1" fmla="*/ 945 h 2035"/>
                <a:gd name="T2" fmla="*/ 593 w 1579"/>
                <a:gd name="T3" fmla="*/ 631 h 2035"/>
                <a:gd name="T4" fmla="*/ 553 w 1579"/>
                <a:gd name="T5" fmla="*/ 476 h 2035"/>
                <a:gd name="T6" fmla="*/ 731 w 1579"/>
                <a:gd name="T7" fmla="*/ 365 h 2035"/>
                <a:gd name="T8" fmla="*/ 1155 w 1579"/>
                <a:gd name="T9" fmla="*/ 548 h 2035"/>
                <a:gd name="T10" fmla="*/ 1412 w 1579"/>
                <a:gd name="T11" fmla="*/ 269 h 2035"/>
                <a:gd name="T12" fmla="*/ 1412 w 1579"/>
                <a:gd name="T13" fmla="*/ 269 h 2035"/>
                <a:gd name="T14" fmla="*/ 716 w 1579"/>
                <a:gd name="T15" fmla="*/ 11 h 2035"/>
                <a:gd name="T16" fmla="*/ 130 w 1579"/>
                <a:gd name="T17" fmla="*/ 324 h 2035"/>
                <a:gd name="T18" fmla="*/ 198 w 1579"/>
                <a:gd name="T19" fmla="*/ 961 h 2035"/>
                <a:gd name="T20" fmla="*/ 910 w 1579"/>
                <a:gd name="T21" fmla="*/ 1340 h 2035"/>
                <a:gd name="T22" fmla="*/ 975 w 1579"/>
                <a:gd name="T23" fmla="*/ 1547 h 2035"/>
                <a:gd name="T24" fmla="*/ 754 w 1579"/>
                <a:gd name="T25" fmla="*/ 1664 h 2035"/>
                <a:gd name="T26" fmla="*/ 260 w 1579"/>
                <a:gd name="T27" fmla="*/ 1431 h 2035"/>
                <a:gd name="T28" fmla="*/ 0 w 1579"/>
                <a:gd name="T29" fmla="*/ 1707 h 2035"/>
                <a:gd name="T30" fmla="*/ 791 w 1579"/>
                <a:gd name="T31" fmla="*/ 2022 h 2035"/>
                <a:gd name="T32" fmla="*/ 1436 w 1579"/>
                <a:gd name="T33" fmla="*/ 1683 h 2035"/>
                <a:gd name="T34" fmla="*/ 1230 w 1579"/>
                <a:gd name="T35" fmla="*/ 945 h 2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79" h="2035">
                  <a:moveTo>
                    <a:pt x="1230" y="945"/>
                  </a:moveTo>
                  <a:cubicBezTo>
                    <a:pt x="966" y="776"/>
                    <a:pt x="720" y="753"/>
                    <a:pt x="593" y="631"/>
                  </a:cubicBezTo>
                  <a:cubicBezTo>
                    <a:pt x="546" y="587"/>
                    <a:pt x="532" y="537"/>
                    <a:pt x="553" y="476"/>
                  </a:cubicBezTo>
                  <a:cubicBezTo>
                    <a:pt x="573" y="421"/>
                    <a:pt x="619" y="369"/>
                    <a:pt x="731" y="365"/>
                  </a:cubicBezTo>
                  <a:cubicBezTo>
                    <a:pt x="897" y="359"/>
                    <a:pt x="1045" y="444"/>
                    <a:pt x="1155" y="548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248" y="93"/>
                    <a:pt x="1002" y="0"/>
                    <a:pt x="716" y="11"/>
                  </a:cubicBezTo>
                  <a:cubicBezTo>
                    <a:pt x="425" y="22"/>
                    <a:pt x="231" y="140"/>
                    <a:pt x="130" y="324"/>
                  </a:cubicBezTo>
                  <a:cubicBezTo>
                    <a:pt x="32" y="501"/>
                    <a:pt x="16" y="774"/>
                    <a:pt x="198" y="961"/>
                  </a:cubicBezTo>
                  <a:cubicBezTo>
                    <a:pt x="389" y="1156"/>
                    <a:pt x="760" y="1211"/>
                    <a:pt x="910" y="1340"/>
                  </a:cubicBezTo>
                  <a:cubicBezTo>
                    <a:pt x="966" y="1389"/>
                    <a:pt x="1006" y="1473"/>
                    <a:pt x="975" y="1547"/>
                  </a:cubicBezTo>
                  <a:cubicBezTo>
                    <a:pt x="940" y="1628"/>
                    <a:pt x="854" y="1660"/>
                    <a:pt x="754" y="1664"/>
                  </a:cubicBezTo>
                  <a:cubicBezTo>
                    <a:pt x="561" y="1671"/>
                    <a:pt x="399" y="1585"/>
                    <a:pt x="260" y="1431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208" y="1939"/>
                    <a:pt x="475" y="2035"/>
                    <a:pt x="791" y="2022"/>
                  </a:cubicBezTo>
                  <a:cubicBezTo>
                    <a:pt x="1119" y="2008"/>
                    <a:pt x="1316" y="1896"/>
                    <a:pt x="1436" y="1683"/>
                  </a:cubicBezTo>
                  <a:cubicBezTo>
                    <a:pt x="1579" y="1428"/>
                    <a:pt x="1467" y="1097"/>
                    <a:pt x="1230" y="945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</p:grp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407988" y="2997200"/>
            <a:ext cx="4248000" cy="180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>
                <a:solidFill>
                  <a:srgbClr val="0000A0"/>
                </a:solidFill>
              </a:rPr>
              <a:t>Copyright © 2019 Mars Wrigley Confectionery — Confidential</a:t>
            </a:r>
            <a:endParaRPr lang="en-US" dirty="0">
              <a:solidFill>
                <a:srgbClr val="000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30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0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blu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4850296" y="0"/>
            <a:ext cx="734170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5495402" y="1643271"/>
            <a:ext cx="5808702" cy="3614530"/>
          </a:xfrm>
        </p:spPr>
        <p:txBody>
          <a:bodyPr anchor="ctr" anchorCtr="0"/>
          <a:lstStyle>
            <a:lvl1pPr algn="l">
              <a:lnSpc>
                <a:spcPct val="83000"/>
              </a:lnSpc>
              <a:defRPr sz="6000" b="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Thank you.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7988" y="5648600"/>
            <a:ext cx="3633925" cy="1009375"/>
          </a:xfrm>
        </p:spPr>
        <p:txBody>
          <a:bodyPr anchor="b" anchorCtr="0"/>
          <a:lstStyle>
            <a:lvl1pPr marL="0" indent="0" algn="l">
              <a:buNone/>
              <a:defRPr sz="3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25 May 2019</a:t>
            </a:r>
            <a:endParaRPr lang="en-GB" dirty="0"/>
          </a:p>
        </p:txBody>
      </p:sp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449263" y="407988"/>
            <a:ext cx="2520950" cy="536575"/>
            <a:chOff x="283" y="257"/>
            <a:chExt cx="1588" cy="338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283" y="447"/>
              <a:ext cx="90" cy="115"/>
            </a:xfrm>
            <a:custGeom>
              <a:avLst/>
              <a:gdLst>
                <a:gd name="T0" fmla="*/ 707 w 1116"/>
                <a:gd name="T1" fmla="*/ 0 h 1428"/>
                <a:gd name="T2" fmla="*/ 1112 w 1116"/>
                <a:gd name="T3" fmla="*/ 124 h 1428"/>
                <a:gd name="T4" fmla="*/ 1112 w 1116"/>
                <a:gd name="T5" fmla="*/ 320 h 1428"/>
                <a:gd name="T6" fmla="*/ 703 w 1116"/>
                <a:gd name="T7" fmla="*/ 170 h 1428"/>
                <a:gd name="T8" fmla="*/ 182 w 1116"/>
                <a:gd name="T9" fmla="*/ 715 h 1428"/>
                <a:gd name="T10" fmla="*/ 703 w 1116"/>
                <a:gd name="T11" fmla="*/ 1258 h 1428"/>
                <a:gd name="T12" fmla="*/ 1116 w 1116"/>
                <a:gd name="T13" fmla="*/ 1112 h 1428"/>
                <a:gd name="T14" fmla="*/ 1116 w 1116"/>
                <a:gd name="T15" fmla="*/ 1307 h 1428"/>
                <a:gd name="T16" fmla="*/ 705 w 1116"/>
                <a:gd name="T17" fmla="*/ 1428 h 1428"/>
                <a:gd name="T18" fmla="*/ 0 w 1116"/>
                <a:gd name="T19" fmla="*/ 715 h 1428"/>
                <a:gd name="T20" fmla="*/ 707 w 1116"/>
                <a:gd name="T21" fmla="*/ 0 h 1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16" h="1428">
                  <a:moveTo>
                    <a:pt x="707" y="0"/>
                  </a:moveTo>
                  <a:cubicBezTo>
                    <a:pt x="853" y="0"/>
                    <a:pt x="990" y="43"/>
                    <a:pt x="1112" y="124"/>
                  </a:cubicBezTo>
                  <a:cubicBezTo>
                    <a:pt x="1112" y="320"/>
                    <a:pt x="1112" y="320"/>
                    <a:pt x="1112" y="320"/>
                  </a:cubicBezTo>
                  <a:cubicBezTo>
                    <a:pt x="978" y="219"/>
                    <a:pt x="845" y="170"/>
                    <a:pt x="703" y="170"/>
                  </a:cubicBezTo>
                  <a:cubicBezTo>
                    <a:pt x="411" y="170"/>
                    <a:pt x="182" y="409"/>
                    <a:pt x="182" y="715"/>
                  </a:cubicBezTo>
                  <a:cubicBezTo>
                    <a:pt x="182" y="1017"/>
                    <a:pt x="411" y="1258"/>
                    <a:pt x="703" y="1258"/>
                  </a:cubicBezTo>
                  <a:cubicBezTo>
                    <a:pt x="844" y="1258"/>
                    <a:pt x="982" y="1208"/>
                    <a:pt x="1116" y="1112"/>
                  </a:cubicBezTo>
                  <a:cubicBezTo>
                    <a:pt x="1116" y="1307"/>
                    <a:pt x="1116" y="1307"/>
                    <a:pt x="1116" y="1307"/>
                  </a:cubicBezTo>
                  <a:cubicBezTo>
                    <a:pt x="986" y="1388"/>
                    <a:pt x="849" y="1428"/>
                    <a:pt x="705" y="1428"/>
                  </a:cubicBezTo>
                  <a:cubicBezTo>
                    <a:pt x="310" y="1428"/>
                    <a:pt x="0" y="1114"/>
                    <a:pt x="0" y="715"/>
                  </a:cubicBezTo>
                  <a:cubicBezTo>
                    <a:pt x="0" y="314"/>
                    <a:pt x="310" y="0"/>
                    <a:pt x="707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383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2 w 1003"/>
                <a:gd name="T3" fmla="*/ 1003 h 1003"/>
                <a:gd name="T4" fmla="*/ 0 w 1003"/>
                <a:gd name="T5" fmla="*/ 502 h 1003"/>
                <a:gd name="T6" fmla="*/ 502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2 w 1003"/>
                <a:gd name="T13" fmla="*/ 848 h 1003"/>
                <a:gd name="T14" fmla="*/ 832 w 1003"/>
                <a:gd name="T15" fmla="*/ 502 h 1003"/>
                <a:gd name="T16" fmla="*/ 502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90" y="1003"/>
                    <a:pt x="502" y="1003"/>
                  </a:cubicBezTo>
                  <a:cubicBezTo>
                    <a:pt x="214" y="1003"/>
                    <a:pt x="0" y="780"/>
                    <a:pt x="0" y="502"/>
                  </a:cubicBezTo>
                  <a:cubicBezTo>
                    <a:pt x="0" y="224"/>
                    <a:pt x="214" y="0"/>
                    <a:pt x="502" y="0"/>
                  </a:cubicBezTo>
                  <a:cubicBezTo>
                    <a:pt x="790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2" y="848"/>
                  </a:cubicBezTo>
                  <a:cubicBezTo>
                    <a:pt x="689" y="848"/>
                    <a:pt x="832" y="694"/>
                    <a:pt x="832" y="502"/>
                  </a:cubicBezTo>
                  <a:cubicBezTo>
                    <a:pt x="832" y="310"/>
                    <a:pt x="689" y="156"/>
                    <a:pt x="502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479" y="481"/>
              <a:ext cx="69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0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0" y="157"/>
                  </a:cubicBezTo>
                  <a:cubicBezTo>
                    <a:pt x="276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59" y="447"/>
              <a:ext cx="50" cy="113"/>
            </a:xfrm>
            <a:custGeom>
              <a:avLst/>
              <a:gdLst>
                <a:gd name="T0" fmla="*/ 148 w 622"/>
                <a:gd name="T1" fmla="*/ 1406 h 1406"/>
                <a:gd name="T2" fmla="*/ 148 w 622"/>
                <a:gd name="T3" fmla="*/ 598 h 1406"/>
                <a:gd name="T4" fmla="*/ 0 w 622"/>
                <a:gd name="T5" fmla="*/ 598 h 1406"/>
                <a:gd name="T6" fmla="*/ 0 w 622"/>
                <a:gd name="T7" fmla="*/ 446 h 1406"/>
                <a:gd name="T8" fmla="*/ 148 w 622"/>
                <a:gd name="T9" fmla="*/ 446 h 1406"/>
                <a:gd name="T10" fmla="*/ 148 w 622"/>
                <a:gd name="T11" fmla="*/ 363 h 1406"/>
                <a:gd name="T12" fmla="*/ 478 w 622"/>
                <a:gd name="T13" fmla="*/ 0 h 1406"/>
                <a:gd name="T14" fmla="*/ 622 w 622"/>
                <a:gd name="T15" fmla="*/ 24 h 1406"/>
                <a:gd name="T16" fmla="*/ 622 w 622"/>
                <a:gd name="T17" fmla="*/ 176 h 1406"/>
                <a:gd name="T18" fmla="*/ 506 w 622"/>
                <a:gd name="T19" fmla="*/ 156 h 1406"/>
                <a:gd name="T20" fmla="*/ 318 w 622"/>
                <a:gd name="T21" fmla="*/ 359 h 1406"/>
                <a:gd name="T22" fmla="*/ 318 w 622"/>
                <a:gd name="T23" fmla="*/ 446 h 1406"/>
                <a:gd name="T24" fmla="*/ 587 w 622"/>
                <a:gd name="T25" fmla="*/ 446 h 1406"/>
                <a:gd name="T26" fmla="*/ 587 w 622"/>
                <a:gd name="T27" fmla="*/ 598 h 1406"/>
                <a:gd name="T28" fmla="*/ 318 w 622"/>
                <a:gd name="T29" fmla="*/ 598 h 1406"/>
                <a:gd name="T30" fmla="*/ 318 w 622"/>
                <a:gd name="T31" fmla="*/ 1406 h 1406"/>
                <a:gd name="T32" fmla="*/ 148 w 622"/>
                <a:gd name="T33" fmla="*/ 1406 h 1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2" h="1406">
                  <a:moveTo>
                    <a:pt x="148" y="1406"/>
                  </a:moveTo>
                  <a:cubicBezTo>
                    <a:pt x="148" y="598"/>
                    <a:pt x="148" y="598"/>
                    <a:pt x="148" y="598"/>
                  </a:cubicBezTo>
                  <a:cubicBezTo>
                    <a:pt x="0" y="598"/>
                    <a:pt x="0" y="598"/>
                    <a:pt x="0" y="598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148" y="446"/>
                    <a:pt x="148" y="446"/>
                    <a:pt x="148" y="446"/>
                  </a:cubicBezTo>
                  <a:cubicBezTo>
                    <a:pt x="148" y="363"/>
                    <a:pt x="148" y="363"/>
                    <a:pt x="148" y="363"/>
                  </a:cubicBezTo>
                  <a:cubicBezTo>
                    <a:pt x="148" y="118"/>
                    <a:pt x="288" y="0"/>
                    <a:pt x="478" y="0"/>
                  </a:cubicBezTo>
                  <a:cubicBezTo>
                    <a:pt x="547" y="0"/>
                    <a:pt x="592" y="12"/>
                    <a:pt x="622" y="24"/>
                  </a:cubicBezTo>
                  <a:cubicBezTo>
                    <a:pt x="622" y="176"/>
                    <a:pt x="622" y="176"/>
                    <a:pt x="622" y="176"/>
                  </a:cubicBezTo>
                  <a:cubicBezTo>
                    <a:pt x="592" y="164"/>
                    <a:pt x="555" y="156"/>
                    <a:pt x="506" y="156"/>
                  </a:cubicBezTo>
                  <a:cubicBezTo>
                    <a:pt x="399" y="156"/>
                    <a:pt x="318" y="209"/>
                    <a:pt x="318" y="359"/>
                  </a:cubicBezTo>
                  <a:cubicBezTo>
                    <a:pt x="318" y="446"/>
                    <a:pt x="318" y="446"/>
                    <a:pt x="318" y="446"/>
                  </a:cubicBezTo>
                  <a:cubicBezTo>
                    <a:pt x="587" y="446"/>
                    <a:pt x="587" y="446"/>
                    <a:pt x="587" y="446"/>
                  </a:cubicBezTo>
                  <a:cubicBezTo>
                    <a:pt x="587" y="598"/>
                    <a:pt x="587" y="598"/>
                    <a:pt x="587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1406"/>
                    <a:pt x="318" y="1406"/>
                    <a:pt x="318" y="1406"/>
                  </a:cubicBezTo>
                  <a:lnTo>
                    <a:pt x="148" y="14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608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4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4" y="1004"/>
                  </a:cubicBezTo>
                  <a:cubicBezTo>
                    <a:pt x="198" y="1004"/>
                    <a:pt x="0" y="784"/>
                    <a:pt x="0" y="502"/>
                  </a:cubicBezTo>
                  <a:cubicBezTo>
                    <a:pt x="0" y="216"/>
                    <a:pt x="198" y="0"/>
                    <a:pt x="474" y="0"/>
                  </a:cubicBezTo>
                  <a:cubicBezTo>
                    <a:pt x="743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4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1" y="263"/>
                    <a:pt x="628" y="149"/>
                    <a:pt x="470" y="149"/>
                  </a:cubicBezTo>
                  <a:cubicBezTo>
                    <a:pt x="310" y="149"/>
                    <a:pt x="186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92" y="481"/>
              <a:ext cx="63" cy="81"/>
            </a:xfrm>
            <a:custGeom>
              <a:avLst/>
              <a:gdLst>
                <a:gd name="T0" fmla="*/ 501 w 779"/>
                <a:gd name="T1" fmla="*/ 0 h 1004"/>
                <a:gd name="T2" fmla="*/ 774 w 779"/>
                <a:gd name="T3" fmla="*/ 83 h 1004"/>
                <a:gd name="T4" fmla="*/ 774 w 779"/>
                <a:gd name="T5" fmla="*/ 255 h 1004"/>
                <a:gd name="T6" fmla="*/ 509 w 779"/>
                <a:gd name="T7" fmla="*/ 158 h 1004"/>
                <a:gd name="T8" fmla="*/ 171 w 779"/>
                <a:gd name="T9" fmla="*/ 502 h 1004"/>
                <a:gd name="T10" fmla="*/ 509 w 779"/>
                <a:gd name="T11" fmla="*/ 846 h 1004"/>
                <a:gd name="T12" fmla="*/ 779 w 779"/>
                <a:gd name="T13" fmla="*/ 751 h 1004"/>
                <a:gd name="T14" fmla="*/ 779 w 779"/>
                <a:gd name="T15" fmla="*/ 923 h 1004"/>
                <a:gd name="T16" fmla="*/ 503 w 779"/>
                <a:gd name="T17" fmla="*/ 1004 h 1004"/>
                <a:gd name="T18" fmla="*/ 0 w 779"/>
                <a:gd name="T19" fmla="*/ 502 h 1004"/>
                <a:gd name="T20" fmla="*/ 501 w 779"/>
                <a:gd name="T21" fmla="*/ 0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79" h="1004">
                  <a:moveTo>
                    <a:pt x="501" y="0"/>
                  </a:moveTo>
                  <a:cubicBezTo>
                    <a:pt x="602" y="0"/>
                    <a:pt x="695" y="30"/>
                    <a:pt x="774" y="83"/>
                  </a:cubicBezTo>
                  <a:cubicBezTo>
                    <a:pt x="774" y="255"/>
                    <a:pt x="774" y="255"/>
                    <a:pt x="774" y="255"/>
                  </a:cubicBezTo>
                  <a:cubicBezTo>
                    <a:pt x="689" y="190"/>
                    <a:pt x="602" y="158"/>
                    <a:pt x="509" y="158"/>
                  </a:cubicBezTo>
                  <a:cubicBezTo>
                    <a:pt x="314" y="158"/>
                    <a:pt x="171" y="308"/>
                    <a:pt x="171" y="502"/>
                  </a:cubicBezTo>
                  <a:cubicBezTo>
                    <a:pt x="171" y="694"/>
                    <a:pt x="314" y="846"/>
                    <a:pt x="509" y="846"/>
                  </a:cubicBezTo>
                  <a:cubicBezTo>
                    <a:pt x="610" y="846"/>
                    <a:pt x="702" y="800"/>
                    <a:pt x="779" y="751"/>
                  </a:cubicBezTo>
                  <a:cubicBezTo>
                    <a:pt x="779" y="923"/>
                    <a:pt x="779" y="923"/>
                    <a:pt x="779" y="923"/>
                  </a:cubicBezTo>
                  <a:cubicBezTo>
                    <a:pt x="697" y="974"/>
                    <a:pt x="602" y="1004"/>
                    <a:pt x="503" y="1004"/>
                  </a:cubicBezTo>
                  <a:cubicBezTo>
                    <a:pt x="201" y="1004"/>
                    <a:pt x="0" y="784"/>
                    <a:pt x="0" y="502"/>
                  </a:cubicBezTo>
                  <a:cubicBezTo>
                    <a:pt x="0" y="222"/>
                    <a:pt x="207" y="0"/>
                    <a:pt x="501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61" y="465"/>
              <a:ext cx="49" cy="97"/>
            </a:xfrm>
            <a:custGeom>
              <a:avLst/>
              <a:gdLst>
                <a:gd name="T0" fmla="*/ 329 w 604"/>
                <a:gd name="T1" fmla="*/ 0 h 1207"/>
                <a:gd name="T2" fmla="*/ 335 w 604"/>
                <a:gd name="T3" fmla="*/ 0 h 1207"/>
                <a:gd name="T4" fmla="*/ 335 w 604"/>
                <a:gd name="T5" fmla="*/ 225 h 1207"/>
                <a:gd name="T6" fmla="*/ 604 w 604"/>
                <a:gd name="T7" fmla="*/ 225 h 1207"/>
                <a:gd name="T8" fmla="*/ 604 w 604"/>
                <a:gd name="T9" fmla="*/ 377 h 1207"/>
                <a:gd name="T10" fmla="*/ 335 w 604"/>
                <a:gd name="T11" fmla="*/ 377 h 1207"/>
                <a:gd name="T12" fmla="*/ 335 w 604"/>
                <a:gd name="T13" fmla="*/ 885 h 1207"/>
                <a:gd name="T14" fmla="*/ 495 w 604"/>
                <a:gd name="T15" fmla="*/ 1049 h 1207"/>
                <a:gd name="T16" fmla="*/ 604 w 604"/>
                <a:gd name="T17" fmla="*/ 1019 h 1207"/>
                <a:gd name="T18" fmla="*/ 604 w 604"/>
                <a:gd name="T19" fmla="*/ 1177 h 1207"/>
                <a:gd name="T20" fmla="*/ 456 w 604"/>
                <a:gd name="T21" fmla="*/ 1207 h 1207"/>
                <a:gd name="T22" fmla="*/ 165 w 604"/>
                <a:gd name="T23" fmla="*/ 908 h 1207"/>
                <a:gd name="T24" fmla="*/ 165 w 604"/>
                <a:gd name="T25" fmla="*/ 377 h 1207"/>
                <a:gd name="T26" fmla="*/ 0 w 604"/>
                <a:gd name="T27" fmla="*/ 377 h 1207"/>
                <a:gd name="T28" fmla="*/ 0 w 604"/>
                <a:gd name="T29" fmla="*/ 356 h 1207"/>
                <a:gd name="T30" fmla="*/ 329 w 604"/>
                <a:gd name="T31" fmla="*/ 0 h 1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4" h="1207">
                  <a:moveTo>
                    <a:pt x="329" y="0"/>
                  </a:moveTo>
                  <a:cubicBezTo>
                    <a:pt x="335" y="0"/>
                    <a:pt x="335" y="0"/>
                    <a:pt x="335" y="0"/>
                  </a:cubicBezTo>
                  <a:cubicBezTo>
                    <a:pt x="335" y="225"/>
                    <a:pt x="335" y="225"/>
                    <a:pt x="335" y="225"/>
                  </a:cubicBezTo>
                  <a:cubicBezTo>
                    <a:pt x="604" y="225"/>
                    <a:pt x="604" y="225"/>
                    <a:pt x="604" y="225"/>
                  </a:cubicBezTo>
                  <a:cubicBezTo>
                    <a:pt x="604" y="377"/>
                    <a:pt x="604" y="377"/>
                    <a:pt x="604" y="377"/>
                  </a:cubicBezTo>
                  <a:cubicBezTo>
                    <a:pt x="335" y="377"/>
                    <a:pt x="335" y="377"/>
                    <a:pt x="335" y="377"/>
                  </a:cubicBezTo>
                  <a:cubicBezTo>
                    <a:pt x="335" y="885"/>
                    <a:pt x="335" y="885"/>
                    <a:pt x="335" y="885"/>
                  </a:cubicBezTo>
                  <a:cubicBezTo>
                    <a:pt x="335" y="997"/>
                    <a:pt x="385" y="1049"/>
                    <a:pt x="495" y="1049"/>
                  </a:cubicBezTo>
                  <a:cubicBezTo>
                    <a:pt x="533" y="1049"/>
                    <a:pt x="574" y="1039"/>
                    <a:pt x="604" y="1019"/>
                  </a:cubicBezTo>
                  <a:cubicBezTo>
                    <a:pt x="604" y="1177"/>
                    <a:pt x="604" y="1177"/>
                    <a:pt x="604" y="1177"/>
                  </a:cubicBezTo>
                  <a:cubicBezTo>
                    <a:pt x="570" y="1195"/>
                    <a:pt x="521" y="1207"/>
                    <a:pt x="456" y="1207"/>
                  </a:cubicBezTo>
                  <a:cubicBezTo>
                    <a:pt x="274" y="1207"/>
                    <a:pt x="165" y="1094"/>
                    <a:pt x="165" y="908"/>
                  </a:cubicBezTo>
                  <a:cubicBezTo>
                    <a:pt x="165" y="377"/>
                    <a:pt x="165" y="377"/>
                    <a:pt x="165" y="377"/>
                  </a:cubicBezTo>
                  <a:cubicBezTo>
                    <a:pt x="0" y="377"/>
                    <a:pt x="0" y="377"/>
                    <a:pt x="0" y="377"/>
                  </a:cubicBezTo>
                  <a:cubicBezTo>
                    <a:pt x="0" y="356"/>
                    <a:pt x="0" y="356"/>
                    <a:pt x="0" y="356"/>
                  </a:cubicBezTo>
                  <a:lnTo>
                    <a:pt x="3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 userDrawn="1"/>
          </p:nvSpPr>
          <p:spPr bwMode="auto">
            <a:xfrm>
              <a:off x="821" y="451"/>
              <a:ext cx="19" cy="109"/>
            </a:xfrm>
            <a:custGeom>
              <a:avLst/>
              <a:gdLst>
                <a:gd name="T0" fmla="*/ 114 w 229"/>
                <a:gd name="T1" fmla="*/ 229 h 1359"/>
                <a:gd name="T2" fmla="*/ 0 w 229"/>
                <a:gd name="T3" fmla="*/ 115 h 1359"/>
                <a:gd name="T4" fmla="*/ 114 w 229"/>
                <a:gd name="T5" fmla="*/ 0 h 1359"/>
                <a:gd name="T6" fmla="*/ 229 w 229"/>
                <a:gd name="T7" fmla="*/ 115 h 1359"/>
                <a:gd name="T8" fmla="*/ 114 w 229"/>
                <a:gd name="T9" fmla="*/ 229 h 1359"/>
                <a:gd name="T10" fmla="*/ 199 w 229"/>
                <a:gd name="T11" fmla="*/ 1359 h 1359"/>
                <a:gd name="T12" fmla="*/ 29 w 229"/>
                <a:gd name="T13" fmla="*/ 1359 h 1359"/>
                <a:gd name="T14" fmla="*/ 29 w 229"/>
                <a:gd name="T15" fmla="*/ 399 h 1359"/>
                <a:gd name="T16" fmla="*/ 199 w 229"/>
                <a:gd name="T17" fmla="*/ 399 h 1359"/>
                <a:gd name="T18" fmla="*/ 199 w 229"/>
                <a:gd name="T19" fmla="*/ 1359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1359">
                  <a:moveTo>
                    <a:pt x="114" y="229"/>
                  </a:moveTo>
                  <a:cubicBezTo>
                    <a:pt x="51" y="229"/>
                    <a:pt x="0" y="178"/>
                    <a:pt x="0" y="115"/>
                  </a:cubicBezTo>
                  <a:cubicBezTo>
                    <a:pt x="0" y="52"/>
                    <a:pt x="51" y="0"/>
                    <a:pt x="114" y="0"/>
                  </a:cubicBezTo>
                  <a:cubicBezTo>
                    <a:pt x="177" y="0"/>
                    <a:pt x="229" y="52"/>
                    <a:pt x="229" y="115"/>
                  </a:cubicBezTo>
                  <a:cubicBezTo>
                    <a:pt x="229" y="178"/>
                    <a:pt x="177" y="229"/>
                    <a:pt x="114" y="229"/>
                  </a:cubicBezTo>
                  <a:moveTo>
                    <a:pt x="199" y="1359"/>
                  </a:moveTo>
                  <a:cubicBezTo>
                    <a:pt x="29" y="1359"/>
                    <a:pt x="29" y="1359"/>
                    <a:pt x="29" y="1359"/>
                  </a:cubicBezTo>
                  <a:cubicBezTo>
                    <a:pt x="29" y="399"/>
                    <a:pt x="29" y="399"/>
                    <a:pt x="29" y="399"/>
                  </a:cubicBezTo>
                  <a:cubicBezTo>
                    <a:pt x="199" y="399"/>
                    <a:pt x="199" y="399"/>
                    <a:pt x="199" y="399"/>
                  </a:cubicBezTo>
                  <a:lnTo>
                    <a:pt x="199" y="13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852" y="481"/>
              <a:ext cx="81" cy="81"/>
            </a:xfrm>
            <a:custGeom>
              <a:avLst/>
              <a:gdLst>
                <a:gd name="T0" fmla="*/ 1003 w 1003"/>
                <a:gd name="T1" fmla="*/ 502 h 1003"/>
                <a:gd name="T2" fmla="*/ 501 w 1003"/>
                <a:gd name="T3" fmla="*/ 1003 h 1003"/>
                <a:gd name="T4" fmla="*/ 0 w 1003"/>
                <a:gd name="T5" fmla="*/ 502 h 1003"/>
                <a:gd name="T6" fmla="*/ 501 w 1003"/>
                <a:gd name="T7" fmla="*/ 0 h 1003"/>
                <a:gd name="T8" fmla="*/ 1003 w 1003"/>
                <a:gd name="T9" fmla="*/ 502 h 1003"/>
                <a:gd name="T10" fmla="*/ 172 w 1003"/>
                <a:gd name="T11" fmla="*/ 502 h 1003"/>
                <a:gd name="T12" fmla="*/ 501 w 1003"/>
                <a:gd name="T13" fmla="*/ 848 h 1003"/>
                <a:gd name="T14" fmla="*/ 831 w 1003"/>
                <a:gd name="T15" fmla="*/ 502 h 1003"/>
                <a:gd name="T16" fmla="*/ 501 w 1003"/>
                <a:gd name="T17" fmla="*/ 156 h 1003"/>
                <a:gd name="T18" fmla="*/ 172 w 1003"/>
                <a:gd name="T19" fmla="*/ 502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3" h="1003">
                  <a:moveTo>
                    <a:pt x="1003" y="502"/>
                  </a:moveTo>
                  <a:cubicBezTo>
                    <a:pt x="1003" y="780"/>
                    <a:pt x="789" y="1003"/>
                    <a:pt x="501" y="1003"/>
                  </a:cubicBezTo>
                  <a:cubicBezTo>
                    <a:pt x="213" y="1003"/>
                    <a:pt x="0" y="780"/>
                    <a:pt x="0" y="502"/>
                  </a:cubicBezTo>
                  <a:cubicBezTo>
                    <a:pt x="0" y="224"/>
                    <a:pt x="213" y="0"/>
                    <a:pt x="501" y="0"/>
                  </a:cubicBezTo>
                  <a:cubicBezTo>
                    <a:pt x="789" y="0"/>
                    <a:pt x="1003" y="224"/>
                    <a:pt x="1003" y="502"/>
                  </a:cubicBezTo>
                  <a:moveTo>
                    <a:pt x="172" y="502"/>
                  </a:moveTo>
                  <a:cubicBezTo>
                    <a:pt x="172" y="694"/>
                    <a:pt x="314" y="848"/>
                    <a:pt x="501" y="848"/>
                  </a:cubicBezTo>
                  <a:cubicBezTo>
                    <a:pt x="689" y="848"/>
                    <a:pt x="831" y="694"/>
                    <a:pt x="831" y="502"/>
                  </a:cubicBezTo>
                  <a:cubicBezTo>
                    <a:pt x="831" y="310"/>
                    <a:pt x="689" y="156"/>
                    <a:pt x="501" y="156"/>
                  </a:cubicBezTo>
                  <a:cubicBezTo>
                    <a:pt x="314" y="156"/>
                    <a:pt x="172" y="310"/>
                    <a:pt x="172" y="5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948" y="481"/>
              <a:ext cx="70" cy="79"/>
            </a:xfrm>
            <a:custGeom>
              <a:avLst/>
              <a:gdLst>
                <a:gd name="T0" fmla="*/ 170 w 863"/>
                <a:gd name="T1" fmla="*/ 981 h 981"/>
                <a:gd name="T2" fmla="*/ 0 w 863"/>
                <a:gd name="T3" fmla="*/ 981 h 981"/>
                <a:gd name="T4" fmla="*/ 0 w 863"/>
                <a:gd name="T5" fmla="*/ 21 h 981"/>
                <a:gd name="T6" fmla="*/ 170 w 863"/>
                <a:gd name="T7" fmla="*/ 21 h 981"/>
                <a:gd name="T8" fmla="*/ 170 w 863"/>
                <a:gd name="T9" fmla="*/ 159 h 981"/>
                <a:gd name="T10" fmla="*/ 476 w 863"/>
                <a:gd name="T11" fmla="*/ 0 h 981"/>
                <a:gd name="T12" fmla="*/ 863 w 863"/>
                <a:gd name="T13" fmla="*/ 418 h 981"/>
                <a:gd name="T14" fmla="*/ 863 w 863"/>
                <a:gd name="T15" fmla="*/ 981 h 981"/>
                <a:gd name="T16" fmla="*/ 693 w 863"/>
                <a:gd name="T17" fmla="*/ 981 h 981"/>
                <a:gd name="T18" fmla="*/ 693 w 863"/>
                <a:gd name="T19" fmla="*/ 438 h 981"/>
                <a:gd name="T20" fmla="*/ 441 w 863"/>
                <a:gd name="T21" fmla="*/ 157 h 981"/>
                <a:gd name="T22" fmla="*/ 170 w 863"/>
                <a:gd name="T23" fmla="*/ 479 h 981"/>
                <a:gd name="T24" fmla="*/ 170 w 863"/>
                <a:gd name="T25" fmla="*/ 981 h 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3" h="981">
                  <a:moveTo>
                    <a:pt x="170" y="981"/>
                  </a:moveTo>
                  <a:cubicBezTo>
                    <a:pt x="0" y="981"/>
                    <a:pt x="0" y="981"/>
                    <a:pt x="0" y="98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70" y="21"/>
                    <a:pt x="170" y="21"/>
                    <a:pt x="170" y="21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229" y="65"/>
                    <a:pt x="332" y="0"/>
                    <a:pt x="476" y="0"/>
                  </a:cubicBezTo>
                  <a:cubicBezTo>
                    <a:pt x="721" y="0"/>
                    <a:pt x="863" y="163"/>
                    <a:pt x="863" y="418"/>
                  </a:cubicBezTo>
                  <a:cubicBezTo>
                    <a:pt x="863" y="981"/>
                    <a:pt x="863" y="981"/>
                    <a:pt x="863" y="981"/>
                  </a:cubicBezTo>
                  <a:cubicBezTo>
                    <a:pt x="693" y="981"/>
                    <a:pt x="693" y="981"/>
                    <a:pt x="693" y="981"/>
                  </a:cubicBezTo>
                  <a:cubicBezTo>
                    <a:pt x="693" y="438"/>
                    <a:pt x="693" y="438"/>
                    <a:pt x="693" y="438"/>
                  </a:cubicBezTo>
                  <a:cubicBezTo>
                    <a:pt x="693" y="266"/>
                    <a:pt x="604" y="157"/>
                    <a:pt x="441" y="157"/>
                  </a:cubicBezTo>
                  <a:cubicBezTo>
                    <a:pt x="277" y="157"/>
                    <a:pt x="170" y="284"/>
                    <a:pt x="170" y="479"/>
                  </a:cubicBezTo>
                  <a:lnTo>
                    <a:pt x="170" y="9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1032" y="481"/>
              <a:ext cx="74" cy="81"/>
            </a:xfrm>
            <a:custGeom>
              <a:avLst/>
              <a:gdLst>
                <a:gd name="T0" fmla="*/ 875 w 926"/>
                <a:gd name="T1" fmla="*/ 881 h 1004"/>
                <a:gd name="T2" fmla="*/ 503 w 926"/>
                <a:gd name="T3" fmla="*/ 1004 h 1004"/>
                <a:gd name="T4" fmla="*/ 0 w 926"/>
                <a:gd name="T5" fmla="*/ 502 h 1004"/>
                <a:gd name="T6" fmla="*/ 474 w 926"/>
                <a:gd name="T7" fmla="*/ 0 h 1004"/>
                <a:gd name="T8" fmla="*/ 926 w 926"/>
                <a:gd name="T9" fmla="*/ 494 h 1004"/>
                <a:gd name="T10" fmla="*/ 922 w 926"/>
                <a:gd name="T11" fmla="*/ 555 h 1004"/>
                <a:gd name="T12" fmla="*/ 170 w 926"/>
                <a:gd name="T13" fmla="*/ 555 h 1004"/>
                <a:gd name="T14" fmla="*/ 515 w 926"/>
                <a:gd name="T15" fmla="*/ 850 h 1004"/>
                <a:gd name="T16" fmla="*/ 875 w 926"/>
                <a:gd name="T17" fmla="*/ 697 h 1004"/>
                <a:gd name="T18" fmla="*/ 875 w 926"/>
                <a:gd name="T19" fmla="*/ 881 h 1004"/>
                <a:gd name="T20" fmla="*/ 754 w 926"/>
                <a:gd name="T21" fmla="*/ 415 h 1004"/>
                <a:gd name="T22" fmla="*/ 470 w 926"/>
                <a:gd name="T23" fmla="*/ 149 h 1004"/>
                <a:gd name="T24" fmla="*/ 174 w 926"/>
                <a:gd name="T25" fmla="*/ 415 h 1004"/>
                <a:gd name="T26" fmla="*/ 754 w 926"/>
                <a:gd name="T27" fmla="*/ 415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6" h="1004">
                  <a:moveTo>
                    <a:pt x="875" y="881"/>
                  </a:moveTo>
                  <a:cubicBezTo>
                    <a:pt x="768" y="958"/>
                    <a:pt x="638" y="1004"/>
                    <a:pt x="503" y="1004"/>
                  </a:cubicBezTo>
                  <a:cubicBezTo>
                    <a:pt x="197" y="1004"/>
                    <a:pt x="0" y="784"/>
                    <a:pt x="0" y="502"/>
                  </a:cubicBezTo>
                  <a:cubicBezTo>
                    <a:pt x="0" y="216"/>
                    <a:pt x="197" y="0"/>
                    <a:pt x="474" y="0"/>
                  </a:cubicBezTo>
                  <a:cubicBezTo>
                    <a:pt x="742" y="0"/>
                    <a:pt x="926" y="222"/>
                    <a:pt x="926" y="494"/>
                  </a:cubicBezTo>
                  <a:cubicBezTo>
                    <a:pt x="926" y="532"/>
                    <a:pt x="922" y="555"/>
                    <a:pt x="922" y="555"/>
                  </a:cubicBezTo>
                  <a:cubicBezTo>
                    <a:pt x="170" y="555"/>
                    <a:pt x="170" y="555"/>
                    <a:pt x="170" y="555"/>
                  </a:cubicBezTo>
                  <a:cubicBezTo>
                    <a:pt x="183" y="715"/>
                    <a:pt x="316" y="850"/>
                    <a:pt x="515" y="850"/>
                  </a:cubicBezTo>
                  <a:cubicBezTo>
                    <a:pt x="638" y="850"/>
                    <a:pt x="756" y="800"/>
                    <a:pt x="875" y="697"/>
                  </a:cubicBezTo>
                  <a:lnTo>
                    <a:pt x="875" y="881"/>
                  </a:lnTo>
                  <a:close/>
                  <a:moveTo>
                    <a:pt x="754" y="415"/>
                  </a:moveTo>
                  <a:cubicBezTo>
                    <a:pt x="740" y="263"/>
                    <a:pt x="628" y="149"/>
                    <a:pt x="470" y="149"/>
                  </a:cubicBezTo>
                  <a:cubicBezTo>
                    <a:pt x="310" y="149"/>
                    <a:pt x="185" y="285"/>
                    <a:pt x="174" y="415"/>
                  </a:cubicBezTo>
                  <a:lnTo>
                    <a:pt x="754" y="4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1121" y="481"/>
              <a:ext cx="40" cy="79"/>
            </a:xfrm>
            <a:custGeom>
              <a:avLst/>
              <a:gdLst>
                <a:gd name="T0" fmla="*/ 501 w 501"/>
                <a:gd name="T1" fmla="*/ 174 h 976"/>
                <a:gd name="T2" fmla="*/ 454 w 501"/>
                <a:gd name="T3" fmla="*/ 170 h 976"/>
                <a:gd name="T4" fmla="*/ 167 w 501"/>
                <a:gd name="T5" fmla="*/ 520 h 976"/>
                <a:gd name="T6" fmla="*/ 167 w 501"/>
                <a:gd name="T7" fmla="*/ 976 h 976"/>
                <a:gd name="T8" fmla="*/ 0 w 501"/>
                <a:gd name="T9" fmla="*/ 976 h 976"/>
                <a:gd name="T10" fmla="*/ 0 w 501"/>
                <a:gd name="T11" fmla="*/ 16 h 976"/>
                <a:gd name="T12" fmla="*/ 165 w 501"/>
                <a:gd name="T13" fmla="*/ 16 h 976"/>
                <a:gd name="T14" fmla="*/ 165 w 501"/>
                <a:gd name="T15" fmla="*/ 186 h 976"/>
                <a:gd name="T16" fmla="*/ 460 w 501"/>
                <a:gd name="T17" fmla="*/ 0 h 976"/>
                <a:gd name="T18" fmla="*/ 501 w 501"/>
                <a:gd name="T19" fmla="*/ 4 h 976"/>
                <a:gd name="T20" fmla="*/ 501 w 501"/>
                <a:gd name="T21" fmla="*/ 174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1" h="976">
                  <a:moveTo>
                    <a:pt x="501" y="174"/>
                  </a:moveTo>
                  <a:cubicBezTo>
                    <a:pt x="501" y="174"/>
                    <a:pt x="483" y="170"/>
                    <a:pt x="454" y="170"/>
                  </a:cubicBezTo>
                  <a:cubicBezTo>
                    <a:pt x="276" y="170"/>
                    <a:pt x="167" y="312"/>
                    <a:pt x="167" y="520"/>
                  </a:cubicBezTo>
                  <a:cubicBezTo>
                    <a:pt x="167" y="976"/>
                    <a:pt x="167" y="976"/>
                    <a:pt x="167" y="976"/>
                  </a:cubicBezTo>
                  <a:cubicBezTo>
                    <a:pt x="0" y="976"/>
                    <a:pt x="0" y="976"/>
                    <a:pt x="0" y="97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209" y="75"/>
                    <a:pt x="333" y="0"/>
                    <a:pt x="460" y="0"/>
                  </a:cubicBezTo>
                  <a:cubicBezTo>
                    <a:pt x="483" y="0"/>
                    <a:pt x="501" y="4"/>
                    <a:pt x="501" y="4"/>
                  </a:cubicBezTo>
                  <a:lnTo>
                    <a:pt x="501" y="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1166" y="483"/>
              <a:ext cx="76" cy="112"/>
            </a:xfrm>
            <a:custGeom>
              <a:avLst/>
              <a:gdLst>
                <a:gd name="T0" fmla="*/ 480 w 942"/>
                <a:gd name="T1" fmla="*/ 1106 h 1394"/>
                <a:gd name="T2" fmla="*/ 164 w 942"/>
                <a:gd name="T3" fmla="*/ 1394 h 1394"/>
                <a:gd name="T4" fmla="*/ 59 w 942"/>
                <a:gd name="T5" fmla="*/ 1374 h 1394"/>
                <a:gd name="T6" fmla="*/ 59 w 942"/>
                <a:gd name="T7" fmla="*/ 1224 h 1394"/>
                <a:gd name="T8" fmla="*/ 150 w 942"/>
                <a:gd name="T9" fmla="*/ 1240 h 1394"/>
                <a:gd name="T10" fmla="*/ 324 w 942"/>
                <a:gd name="T11" fmla="*/ 1072 h 1394"/>
                <a:gd name="T12" fmla="*/ 381 w 942"/>
                <a:gd name="T13" fmla="*/ 934 h 1394"/>
                <a:gd name="T14" fmla="*/ 0 w 942"/>
                <a:gd name="T15" fmla="*/ 0 h 1394"/>
                <a:gd name="T16" fmla="*/ 182 w 942"/>
                <a:gd name="T17" fmla="*/ 0 h 1394"/>
                <a:gd name="T18" fmla="*/ 470 w 942"/>
                <a:gd name="T19" fmla="*/ 741 h 1394"/>
                <a:gd name="T20" fmla="*/ 766 w 942"/>
                <a:gd name="T21" fmla="*/ 0 h 1394"/>
                <a:gd name="T22" fmla="*/ 942 w 942"/>
                <a:gd name="T23" fmla="*/ 0 h 1394"/>
                <a:gd name="T24" fmla="*/ 480 w 942"/>
                <a:gd name="T25" fmla="*/ 1106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2" h="1394">
                  <a:moveTo>
                    <a:pt x="480" y="1106"/>
                  </a:moveTo>
                  <a:cubicBezTo>
                    <a:pt x="393" y="1313"/>
                    <a:pt x="308" y="1394"/>
                    <a:pt x="164" y="1394"/>
                  </a:cubicBezTo>
                  <a:cubicBezTo>
                    <a:pt x="123" y="1394"/>
                    <a:pt x="87" y="1386"/>
                    <a:pt x="59" y="1374"/>
                  </a:cubicBezTo>
                  <a:cubicBezTo>
                    <a:pt x="59" y="1224"/>
                    <a:pt x="59" y="1224"/>
                    <a:pt x="59" y="1224"/>
                  </a:cubicBezTo>
                  <a:cubicBezTo>
                    <a:pt x="81" y="1232"/>
                    <a:pt x="115" y="1240"/>
                    <a:pt x="150" y="1240"/>
                  </a:cubicBezTo>
                  <a:cubicBezTo>
                    <a:pt x="227" y="1240"/>
                    <a:pt x="273" y="1195"/>
                    <a:pt x="324" y="1072"/>
                  </a:cubicBezTo>
                  <a:cubicBezTo>
                    <a:pt x="381" y="934"/>
                    <a:pt x="381" y="934"/>
                    <a:pt x="381" y="9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470" y="741"/>
                    <a:pt x="470" y="741"/>
                    <a:pt x="470" y="741"/>
                  </a:cubicBezTo>
                  <a:cubicBezTo>
                    <a:pt x="766" y="0"/>
                    <a:pt x="766" y="0"/>
                    <a:pt x="766" y="0"/>
                  </a:cubicBezTo>
                  <a:cubicBezTo>
                    <a:pt x="942" y="0"/>
                    <a:pt x="942" y="0"/>
                    <a:pt x="942" y="0"/>
                  </a:cubicBezTo>
                  <a:lnTo>
                    <a:pt x="480" y="11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1" name="Rectangle 18"/>
            <p:cNvSpPr>
              <a:spLocks noChangeArrowheads="1"/>
            </p:cNvSpPr>
            <p:nvPr userDrawn="1"/>
          </p:nvSpPr>
          <p:spPr bwMode="auto">
            <a:xfrm>
              <a:off x="1291" y="260"/>
              <a:ext cx="38" cy="15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1622" y="260"/>
              <a:ext cx="104" cy="157"/>
            </a:xfrm>
            <a:custGeom>
              <a:avLst/>
              <a:gdLst>
                <a:gd name="T0" fmla="*/ 468 w 1285"/>
                <a:gd name="T1" fmla="*/ 1139 h 1939"/>
                <a:gd name="T2" fmla="*/ 1132 w 1285"/>
                <a:gd name="T3" fmla="*/ 1139 h 1939"/>
                <a:gd name="T4" fmla="*/ 1132 w 1285"/>
                <a:gd name="T5" fmla="*/ 736 h 1939"/>
                <a:gd name="T6" fmla="*/ 468 w 1285"/>
                <a:gd name="T7" fmla="*/ 736 h 1939"/>
                <a:gd name="T8" fmla="*/ 468 w 1285"/>
                <a:gd name="T9" fmla="*/ 421 h 1939"/>
                <a:gd name="T10" fmla="*/ 1268 w 1285"/>
                <a:gd name="T11" fmla="*/ 421 h 1939"/>
                <a:gd name="T12" fmla="*/ 1268 w 1285"/>
                <a:gd name="T13" fmla="*/ 1 h 1939"/>
                <a:gd name="T14" fmla="*/ 0 w 1285"/>
                <a:gd name="T15" fmla="*/ 0 h 1939"/>
                <a:gd name="T16" fmla="*/ 0 w 1285"/>
                <a:gd name="T17" fmla="*/ 1939 h 1939"/>
                <a:gd name="T18" fmla="*/ 1285 w 1285"/>
                <a:gd name="T19" fmla="*/ 1939 h 1939"/>
                <a:gd name="T20" fmla="*/ 1285 w 1285"/>
                <a:gd name="T21" fmla="*/ 1519 h 1939"/>
                <a:gd name="T22" fmla="*/ 468 w 1285"/>
                <a:gd name="T23" fmla="*/ 1519 h 1939"/>
                <a:gd name="T24" fmla="*/ 468 w 1285"/>
                <a:gd name="T25" fmla="*/ 1139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85" h="1939">
                  <a:moveTo>
                    <a:pt x="468" y="1139"/>
                  </a:moveTo>
                  <a:cubicBezTo>
                    <a:pt x="1132" y="1139"/>
                    <a:pt x="1132" y="1139"/>
                    <a:pt x="1132" y="1139"/>
                  </a:cubicBezTo>
                  <a:cubicBezTo>
                    <a:pt x="1132" y="736"/>
                    <a:pt x="1132" y="736"/>
                    <a:pt x="1132" y="736"/>
                  </a:cubicBezTo>
                  <a:cubicBezTo>
                    <a:pt x="468" y="736"/>
                    <a:pt x="468" y="736"/>
                    <a:pt x="468" y="736"/>
                  </a:cubicBezTo>
                  <a:cubicBezTo>
                    <a:pt x="468" y="421"/>
                    <a:pt x="468" y="421"/>
                    <a:pt x="468" y="421"/>
                  </a:cubicBezTo>
                  <a:cubicBezTo>
                    <a:pt x="1268" y="421"/>
                    <a:pt x="1268" y="421"/>
                    <a:pt x="1268" y="421"/>
                  </a:cubicBezTo>
                  <a:cubicBezTo>
                    <a:pt x="1268" y="1"/>
                    <a:pt x="1268" y="1"/>
                    <a:pt x="1268" y="1"/>
                  </a:cubicBezTo>
                  <a:cubicBezTo>
                    <a:pt x="1147" y="1"/>
                    <a:pt x="0" y="0"/>
                    <a:pt x="0" y="0"/>
                  </a:cubicBezTo>
                  <a:cubicBezTo>
                    <a:pt x="0" y="1939"/>
                    <a:pt x="0" y="1939"/>
                    <a:pt x="0" y="1939"/>
                  </a:cubicBezTo>
                  <a:cubicBezTo>
                    <a:pt x="1285" y="1939"/>
                    <a:pt x="1285" y="1939"/>
                    <a:pt x="1285" y="1939"/>
                  </a:cubicBezTo>
                  <a:cubicBezTo>
                    <a:pt x="1285" y="1519"/>
                    <a:pt x="1285" y="1519"/>
                    <a:pt x="1285" y="1519"/>
                  </a:cubicBezTo>
                  <a:cubicBezTo>
                    <a:pt x="468" y="1519"/>
                    <a:pt x="468" y="1519"/>
                    <a:pt x="468" y="1519"/>
                  </a:cubicBezTo>
                  <a:lnTo>
                    <a:pt x="468" y="11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1505" y="260"/>
              <a:ext cx="104" cy="157"/>
            </a:xfrm>
            <a:custGeom>
              <a:avLst/>
              <a:gdLst>
                <a:gd name="T0" fmla="*/ 468 w 1285"/>
                <a:gd name="T1" fmla="*/ 1 h 1940"/>
                <a:gd name="T2" fmla="*/ 0 w 1285"/>
                <a:gd name="T3" fmla="*/ 1 h 1940"/>
                <a:gd name="T4" fmla="*/ 0 w 1285"/>
                <a:gd name="T5" fmla="*/ 1940 h 1940"/>
                <a:gd name="T6" fmla="*/ 1285 w 1285"/>
                <a:gd name="T7" fmla="*/ 1940 h 1940"/>
                <a:gd name="T8" fmla="*/ 1285 w 1285"/>
                <a:gd name="T9" fmla="*/ 1520 h 1940"/>
                <a:gd name="T10" fmla="*/ 468 w 1285"/>
                <a:gd name="T11" fmla="*/ 1520 h 1940"/>
                <a:gd name="T12" fmla="*/ 468 w 1285"/>
                <a:gd name="T13" fmla="*/ 1 h 1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85" h="1940">
                  <a:moveTo>
                    <a:pt x="468" y="1"/>
                  </a:moveTo>
                  <a:cubicBezTo>
                    <a:pt x="224" y="0"/>
                    <a:pt x="0" y="1"/>
                    <a:pt x="0" y="1"/>
                  </a:cubicBezTo>
                  <a:cubicBezTo>
                    <a:pt x="0" y="1940"/>
                    <a:pt x="0" y="1940"/>
                    <a:pt x="0" y="1940"/>
                  </a:cubicBezTo>
                  <a:cubicBezTo>
                    <a:pt x="1285" y="1940"/>
                    <a:pt x="1285" y="1940"/>
                    <a:pt x="1285" y="1940"/>
                  </a:cubicBezTo>
                  <a:cubicBezTo>
                    <a:pt x="1285" y="1520"/>
                    <a:pt x="1285" y="1520"/>
                    <a:pt x="1285" y="1520"/>
                  </a:cubicBezTo>
                  <a:cubicBezTo>
                    <a:pt x="468" y="1520"/>
                    <a:pt x="468" y="1520"/>
                    <a:pt x="468" y="1520"/>
                  </a:cubicBezTo>
                  <a:lnTo>
                    <a:pt x="468" y="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926" y="260"/>
              <a:ext cx="211" cy="164"/>
            </a:xfrm>
            <a:custGeom>
              <a:avLst/>
              <a:gdLst>
                <a:gd name="T0" fmla="*/ 1774 w 2629"/>
                <a:gd name="T1" fmla="*/ 981 h 2038"/>
                <a:gd name="T2" fmla="*/ 1321 w 2629"/>
                <a:gd name="T3" fmla="*/ 233 h 2038"/>
                <a:gd name="T4" fmla="*/ 865 w 2629"/>
                <a:gd name="T5" fmla="*/ 979 h 2038"/>
                <a:gd name="T6" fmla="*/ 481 w 2629"/>
                <a:gd name="T7" fmla="*/ 0 h 2038"/>
                <a:gd name="T8" fmla="*/ 0 w 2629"/>
                <a:gd name="T9" fmla="*/ 0 h 2038"/>
                <a:gd name="T10" fmla="*/ 763 w 2629"/>
                <a:gd name="T11" fmla="*/ 2013 h 2038"/>
                <a:gd name="T12" fmla="*/ 815 w 2629"/>
                <a:gd name="T13" fmla="*/ 2017 h 2038"/>
                <a:gd name="T14" fmla="*/ 1315 w 2629"/>
                <a:gd name="T15" fmla="*/ 1141 h 2038"/>
                <a:gd name="T16" fmla="*/ 1814 w 2629"/>
                <a:gd name="T17" fmla="*/ 2017 h 2038"/>
                <a:gd name="T18" fmla="*/ 1867 w 2629"/>
                <a:gd name="T19" fmla="*/ 2013 h 2038"/>
                <a:gd name="T20" fmla="*/ 2629 w 2629"/>
                <a:gd name="T21" fmla="*/ 0 h 2038"/>
                <a:gd name="T22" fmla="*/ 2156 w 2629"/>
                <a:gd name="T23" fmla="*/ 0 h 2038"/>
                <a:gd name="T24" fmla="*/ 1774 w 2629"/>
                <a:gd name="T25" fmla="*/ 981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29" h="2038">
                  <a:moveTo>
                    <a:pt x="1774" y="981"/>
                  </a:moveTo>
                  <a:cubicBezTo>
                    <a:pt x="1321" y="233"/>
                    <a:pt x="1321" y="233"/>
                    <a:pt x="1321" y="233"/>
                  </a:cubicBezTo>
                  <a:cubicBezTo>
                    <a:pt x="865" y="979"/>
                    <a:pt x="865" y="979"/>
                    <a:pt x="865" y="979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63" y="2013"/>
                    <a:pt x="763" y="2013"/>
                    <a:pt x="763" y="2013"/>
                  </a:cubicBezTo>
                  <a:cubicBezTo>
                    <a:pt x="772" y="2036"/>
                    <a:pt x="803" y="2038"/>
                    <a:pt x="815" y="2017"/>
                  </a:cubicBezTo>
                  <a:cubicBezTo>
                    <a:pt x="1315" y="1141"/>
                    <a:pt x="1315" y="1141"/>
                    <a:pt x="1315" y="1141"/>
                  </a:cubicBezTo>
                  <a:cubicBezTo>
                    <a:pt x="1814" y="2017"/>
                    <a:pt x="1814" y="2017"/>
                    <a:pt x="1814" y="2017"/>
                  </a:cubicBezTo>
                  <a:cubicBezTo>
                    <a:pt x="1827" y="2038"/>
                    <a:pt x="1858" y="2036"/>
                    <a:pt x="1867" y="2013"/>
                  </a:cubicBezTo>
                  <a:cubicBezTo>
                    <a:pt x="2629" y="0"/>
                    <a:pt x="2629" y="0"/>
                    <a:pt x="2629" y="0"/>
                  </a:cubicBezTo>
                  <a:cubicBezTo>
                    <a:pt x="2156" y="0"/>
                    <a:pt x="2156" y="0"/>
                    <a:pt x="2156" y="0"/>
                  </a:cubicBezTo>
                  <a:lnTo>
                    <a:pt x="1774" y="98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1341" y="258"/>
              <a:ext cx="147" cy="161"/>
            </a:xfrm>
            <a:custGeom>
              <a:avLst/>
              <a:gdLst>
                <a:gd name="T0" fmla="*/ 942 w 1816"/>
                <a:gd name="T1" fmla="*/ 1286 h 2008"/>
                <a:gd name="T2" fmla="*/ 1323 w 1816"/>
                <a:gd name="T3" fmla="*/ 1286 h 2008"/>
                <a:gd name="T4" fmla="*/ 1323 w 1816"/>
                <a:gd name="T5" fmla="*/ 1543 h 2008"/>
                <a:gd name="T6" fmla="*/ 1049 w 1816"/>
                <a:gd name="T7" fmla="*/ 1595 h 2008"/>
                <a:gd name="T8" fmla="*/ 491 w 1816"/>
                <a:gd name="T9" fmla="*/ 1024 h 2008"/>
                <a:gd name="T10" fmla="*/ 1049 w 1816"/>
                <a:gd name="T11" fmla="*/ 416 h 2008"/>
                <a:gd name="T12" fmla="*/ 1469 w 1816"/>
                <a:gd name="T13" fmla="*/ 576 h 2008"/>
                <a:gd name="T14" fmla="*/ 1726 w 1816"/>
                <a:gd name="T15" fmla="*/ 326 h 2008"/>
                <a:gd name="T16" fmla="*/ 1726 w 1816"/>
                <a:gd name="T17" fmla="*/ 326 h 2008"/>
                <a:gd name="T18" fmla="*/ 1781 w 1816"/>
                <a:gd name="T19" fmla="*/ 273 h 2008"/>
                <a:gd name="T20" fmla="*/ 1023 w 1816"/>
                <a:gd name="T21" fmla="*/ 0 h 2008"/>
                <a:gd name="T22" fmla="*/ 0 w 1816"/>
                <a:gd name="T23" fmla="*/ 1023 h 2008"/>
                <a:gd name="T24" fmla="*/ 1028 w 1816"/>
                <a:gd name="T25" fmla="*/ 2008 h 2008"/>
                <a:gd name="T26" fmla="*/ 1816 w 1816"/>
                <a:gd name="T27" fmla="*/ 1735 h 2008"/>
                <a:gd name="T28" fmla="*/ 1815 w 1816"/>
                <a:gd name="T29" fmla="*/ 1734 h 2008"/>
                <a:gd name="T30" fmla="*/ 1816 w 1816"/>
                <a:gd name="T31" fmla="*/ 1734 h 2008"/>
                <a:gd name="T32" fmla="*/ 1816 w 1816"/>
                <a:gd name="T33" fmla="*/ 904 h 2008"/>
                <a:gd name="T34" fmla="*/ 942 w 1816"/>
                <a:gd name="T35" fmla="*/ 904 h 2008"/>
                <a:gd name="T36" fmla="*/ 942 w 1816"/>
                <a:gd name="T37" fmla="*/ 1286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16" h="2008">
                  <a:moveTo>
                    <a:pt x="942" y="1286"/>
                  </a:moveTo>
                  <a:cubicBezTo>
                    <a:pt x="1323" y="1286"/>
                    <a:pt x="1323" y="1286"/>
                    <a:pt x="1323" y="1286"/>
                  </a:cubicBezTo>
                  <a:cubicBezTo>
                    <a:pt x="1323" y="1543"/>
                    <a:pt x="1323" y="1543"/>
                    <a:pt x="1323" y="1543"/>
                  </a:cubicBezTo>
                  <a:cubicBezTo>
                    <a:pt x="1234" y="1582"/>
                    <a:pt x="1154" y="1595"/>
                    <a:pt x="1049" y="1595"/>
                  </a:cubicBezTo>
                  <a:cubicBezTo>
                    <a:pt x="738" y="1595"/>
                    <a:pt x="491" y="1373"/>
                    <a:pt x="491" y="1024"/>
                  </a:cubicBezTo>
                  <a:cubicBezTo>
                    <a:pt x="491" y="652"/>
                    <a:pt x="741" y="416"/>
                    <a:pt x="1049" y="416"/>
                  </a:cubicBezTo>
                  <a:cubicBezTo>
                    <a:pt x="1209" y="416"/>
                    <a:pt x="1353" y="470"/>
                    <a:pt x="1469" y="57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26" y="326"/>
                    <a:pt x="1726" y="326"/>
                    <a:pt x="1726" y="326"/>
                  </a:cubicBezTo>
                  <a:cubicBezTo>
                    <a:pt x="1781" y="273"/>
                    <a:pt x="1781" y="273"/>
                    <a:pt x="1781" y="273"/>
                  </a:cubicBezTo>
                  <a:cubicBezTo>
                    <a:pt x="1586" y="86"/>
                    <a:pt x="1359" y="0"/>
                    <a:pt x="1023" y="0"/>
                  </a:cubicBezTo>
                  <a:cubicBezTo>
                    <a:pt x="439" y="0"/>
                    <a:pt x="0" y="442"/>
                    <a:pt x="0" y="1023"/>
                  </a:cubicBezTo>
                  <a:cubicBezTo>
                    <a:pt x="0" y="1606"/>
                    <a:pt x="432" y="2008"/>
                    <a:pt x="1028" y="2008"/>
                  </a:cubicBezTo>
                  <a:cubicBezTo>
                    <a:pt x="1382" y="2008"/>
                    <a:pt x="1612" y="1928"/>
                    <a:pt x="1816" y="1735"/>
                  </a:cubicBezTo>
                  <a:cubicBezTo>
                    <a:pt x="1815" y="1734"/>
                    <a:pt x="1815" y="1734"/>
                    <a:pt x="1815" y="1734"/>
                  </a:cubicBezTo>
                  <a:cubicBezTo>
                    <a:pt x="1816" y="1734"/>
                    <a:pt x="1816" y="1734"/>
                    <a:pt x="1816" y="1734"/>
                  </a:cubicBezTo>
                  <a:cubicBezTo>
                    <a:pt x="1816" y="904"/>
                    <a:pt x="1816" y="904"/>
                    <a:pt x="1816" y="904"/>
                  </a:cubicBezTo>
                  <a:cubicBezTo>
                    <a:pt x="942" y="904"/>
                    <a:pt x="942" y="904"/>
                    <a:pt x="942" y="904"/>
                  </a:cubicBezTo>
                  <a:lnTo>
                    <a:pt x="942" y="128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1728" y="260"/>
              <a:ext cx="143" cy="157"/>
            </a:xfrm>
            <a:custGeom>
              <a:avLst/>
              <a:gdLst>
                <a:gd name="T0" fmla="*/ 99 w 143"/>
                <a:gd name="T1" fmla="*/ 0 h 157"/>
                <a:gd name="T2" fmla="*/ 72 w 143"/>
                <a:gd name="T3" fmla="*/ 50 h 157"/>
                <a:gd name="T4" fmla="*/ 44 w 143"/>
                <a:gd name="T5" fmla="*/ 0 h 157"/>
                <a:gd name="T6" fmla="*/ 0 w 143"/>
                <a:gd name="T7" fmla="*/ 0 h 157"/>
                <a:gd name="T8" fmla="*/ 51 w 143"/>
                <a:gd name="T9" fmla="*/ 88 h 157"/>
                <a:gd name="T10" fmla="*/ 51 w 143"/>
                <a:gd name="T11" fmla="*/ 157 h 157"/>
                <a:gd name="T12" fmla="*/ 72 w 143"/>
                <a:gd name="T13" fmla="*/ 157 h 157"/>
                <a:gd name="T14" fmla="*/ 93 w 143"/>
                <a:gd name="T15" fmla="*/ 157 h 157"/>
                <a:gd name="T16" fmla="*/ 93 w 143"/>
                <a:gd name="T17" fmla="*/ 88 h 157"/>
                <a:gd name="T18" fmla="*/ 143 w 143"/>
                <a:gd name="T19" fmla="*/ 0 h 157"/>
                <a:gd name="T20" fmla="*/ 99 w 143"/>
                <a:gd name="T21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57">
                  <a:moveTo>
                    <a:pt x="99" y="0"/>
                  </a:moveTo>
                  <a:lnTo>
                    <a:pt x="72" y="50"/>
                  </a:lnTo>
                  <a:lnTo>
                    <a:pt x="44" y="0"/>
                  </a:lnTo>
                  <a:lnTo>
                    <a:pt x="0" y="0"/>
                  </a:lnTo>
                  <a:lnTo>
                    <a:pt x="51" y="88"/>
                  </a:lnTo>
                  <a:lnTo>
                    <a:pt x="51" y="157"/>
                  </a:lnTo>
                  <a:lnTo>
                    <a:pt x="72" y="157"/>
                  </a:lnTo>
                  <a:lnTo>
                    <a:pt x="93" y="157"/>
                  </a:lnTo>
                  <a:lnTo>
                    <a:pt x="93" y="88"/>
                  </a:lnTo>
                  <a:lnTo>
                    <a:pt x="143" y="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7" name="Freeform 24"/>
            <p:cNvSpPr>
              <a:spLocks noEditPoints="1"/>
            </p:cNvSpPr>
            <p:nvPr userDrawn="1"/>
          </p:nvSpPr>
          <p:spPr bwMode="auto">
            <a:xfrm>
              <a:off x="1144" y="260"/>
              <a:ext cx="133" cy="157"/>
            </a:xfrm>
            <a:custGeom>
              <a:avLst/>
              <a:gdLst>
                <a:gd name="T0" fmla="*/ 1156 w 1651"/>
                <a:gd name="T1" fmla="*/ 1021 h 1939"/>
                <a:gd name="T2" fmla="*/ 1058 w 1651"/>
                <a:gd name="T3" fmla="*/ 32 h 1939"/>
                <a:gd name="T4" fmla="*/ 844 w 1651"/>
                <a:gd name="T5" fmla="*/ 0 h 1939"/>
                <a:gd name="T6" fmla="*/ 0 w 1651"/>
                <a:gd name="T7" fmla="*/ 0 h 1939"/>
                <a:gd name="T8" fmla="*/ 1 w 1651"/>
                <a:gd name="T9" fmla="*/ 1939 h 1939"/>
                <a:gd name="T10" fmla="*/ 477 w 1651"/>
                <a:gd name="T11" fmla="*/ 1939 h 1939"/>
                <a:gd name="T12" fmla="*/ 477 w 1651"/>
                <a:gd name="T13" fmla="*/ 1261 h 1939"/>
                <a:gd name="T14" fmla="*/ 1049 w 1651"/>
                <a:gd name="T15" fmla="*/ 1761 h 1939"/>
                <a:gd name="T16" fmla="*/ 1091 w 1651"/>
                <a:gd name="T17" fmla="*/ 1939 h 1939"/>
                <a:gd name="T18" fmla="*/ 1651 w 1651"/>
                <a:gd name="T19" fmla="*/ 1939 h 1939"/>
                <a:gd name="T20" fmla="*/ 1558 w 1651"/>
                <a:gd name="T21" fmla="*/ 1677 h 1939"/>
                <a:gd name="T22" fmla="*/ 1156 w 1651"/>
                <a:gd name="T23" fmla="*/ 1021 h 1939"/>
                <a:gd name="T24" fmla="*/ 974 w 1651"/>
                <a:gd name="T25" fmla="*/ 673 h 1939"/>
                <a:gd name="T26" fmla="*/ 815 w 1651"/>
                <a:gd name="T27" fmla="*/ 805 h 1939"/>
                <a:gd name="T28" fmla="*/ 682 w 1651"/>
                <a:gd name="T29" fmla="*/ 819 h 1939"/>
                <a:gd name="T30" fmla="*/ 477 w 1651"/>
                <a:gd name="T31" fmla="*/ 820 h 1939"/>
                <a:gd name="T32" fmla="*/ 477 w 1651"/>
                <a:gd name="T33" fmla="*/ 679 h 1939"/>
                <a:gd name="T34" fmla="*/ 477 w 1651"/>
                <a:gd name="T35" fmla="*/ 368 h 1939"/>
                <a:gd name="T36" fmla="*/ 477 w 1651"/>
                <a:gd name="T37" fmla="*/ 359 h 1939"/>
                <a:gd name="T38" fmla="*/ 819 w 1651"/>
                <a:gd name="T39" fmla="*/ 374 h 1939"/>
                <a:gd name="T40" fmla="*/ 990 w 1651"/>
                <a:gd name="T41" fmla="*/ 590 h 1939"/>
                <a:gd name="T42" fmla="*/ 974 w 1651"/>
                <a:gd name="T43" fmla="*/ 673 h 1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51" h="1939">
                  <a:moveTo>
                    <a:pt x="1156" y="1021"/>
                  </a:moveTo>
                  <a:cubicBezTo>
                    <a:pt x="1593" y="822"/>
                    <a:pt x="1524" y="133"/>
                    <a:pt x="1058" y="32"/>
                  </a:cubicBezTo>
                  <a:cubicBezTo>
                    <a:pt x="994" y="14"/>
                    <a:pt x="923" y="2"/>
                    <a:pt x="84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939"/>
                    <a:pt x="1" y="1939"/>
                    <a:pt x="1" y="1939"/>
                  </a:cubicBezTo>
                  <a:cubicBezTo>
                    <a:pt x="477" y="1939"/>
                    <a:pt x="477" y="1939"/>
                    <a:pt x="477" y="1939"/>
                  </a:cubicBezTo>
                  <a:cubicBezTo>
                    <a:pt x="477" y="1261"/>
                    <a:pt x="477" y="1261"/>
                    <a:pt x="477" y="1261"/>
                  </a:cubicBezTo>
                  <a:cubicBezTo>
                    <a:pt x="738" y="1259"/>
                    <a:pt x="898" y="1231"/>
                    <a:pt x="1049" y="1761"/>
                  </a:cubicBezTo>
                  <a:cubicBezTo>
                    <a:pt x="1091" y="1939"/>
                    <a:pt x="1091" y="1939"/>
                    <a:pt x="1091" y="1939"/>
                  </a:cubicBezTo>
                  <a:cubicBezTo>
                    <a:pt x="1651" y="1939"/>
                    <a:pt x="1651" y="1939"/>
                    <a:pt x="1651" y="1939"/>
                  </a:cubicBezTo>
                  <a:cubicBezTo>
                    <a:pt x="1558" y="1677"/>
                    <a:pt x="1558" y="1677"/>
                    <a:pt x="1558" y="1677"/>
                  </a:cubicBezTo>
                  <a:cubicBezTo>
                    <a:pt x="1432" y="1306"/>
                    <a:pt x="1316" y="1109"/>
                    <a:pt x="1156" y="1021"/>
                  </a:cubicBezTo>
                  <a:moveTo>
                    <a:pt x="974" y="673"/>
                  </a:moveTo>
                  <a:cubicBezTo>
                    <a:pt x="945" y="744"/>
                    <a:pt x="875" y="786"/>
                    <a:pt x="815" y="805"/>
                  </a:cubicBezTo>
                  <a:cubicBezTo>
                    <a:pt x="782" y="815"/>
                    <a:pt x="727" y="817"/>
                    <a:pt x="682" y="819"/>
                  </a:cubicBezTo>
                  <a:cubicBezTo>
                    <a:pt x="651" y="822"/>
                    <a:pt x="477" y="820"/>
                    <a:pt x="477" y="820"/>
                  </a:cubicBezTo>
                  <a:cubicBezTo>
                    <a:pt x="477" y="679"/>
                    <a:pt x="477" y="679"/>
                    <a:pt x="477" y="679"/>
                  </a:cubicBezTo>
                  <a:cubicBezTo>
                    <a:pt x="477" y="368"/>
                    <a:pt x="477" y="368"/>
                    <a:pt x="477" y="368"/>
                  </a:cubicBezTo>
                  <a:cubicBezTo>
                    <a:pt x="477" y="363"/>
                    <a:pt x="477" y="360"/>
                    <a:pt x="477" y="359"/>
                  </a:cubicBezTo>
                  <a:cubicBezTo>
                    <a:pt x="526" y="355"/>
                    <a:pt x="753" y="357"/>
                    <a:pt x="819" y="374"/>
                  </a:cubicBezTo>
                  <a:cubicBezTo>
                    <a:pt x="911" y="398"/>
                    <a:pt x="990" y="473"/>
                    <a:pt x="990" y="590"/>
                  </a:cubicBezTo>
                  <a:cubicBezTo>
                    <a:pt x="990" y="627"/>
                    <a:pt x="983" y="650"/>
                    <a:pt x="974" y="67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8" name="Freeform 25"/>
            <p:cNvSpPr>
              <a:spLocks noEditPoints="1"/>
            </p:cNvSpPr>
            <p:nvPr userDrawn="1"/>
          </p:nvSpPr>
          <p:spPr bwMode="auto">
            <a:xfrm>
              <a:off x="289" y="257"/>
              <a:ext cx="439" cy="160"/>
            </a:xfrm>
            <a:custGeom>
              <a:avLst/>
              <a:gdLst>
                <a:gd name="T0" fmla="*/ 2809 w 5459"/>
                <a:gd name="T1" fmla="*/ 0 h 1981"/>
                <a:gd name="T2" fmla="*/ 2732 w 5459"/>
                <a:gd name="T3" fmla="*/ 62 h 1981"/>
                <a:gd name="T4" fmla="*/ 1909 w 5459"/>
                <a:gd name="T5" fmla="*/ 1980 h 1981"/>
                <a:gd name="T6" fmla="*/ 2333 w 5459"/>
                <a:gd name="T7" fmla="*/ 1980 h 1981"/>
                <a:gd name="T8" fmla="*/ 2429 w 5459"/>
                <a:gd name="T9" fmla="*/ 1738 h 1981"/>
                <a:gd name="T10" fmla="*/ 3095 w 5459"/>
                <a:gd name="T11" fmla="*/ 1738 h 1981"/>
                <a:gd name="T12" fmla="*/ 3191 w 5459"/>
                <a:gd name="T13" fmla="*/ 1980 h 1981"/>
                <a:gd name="T14" fmla="*/ 3710 w 5459"/>
                <a:gd name="T15" fmla="*/ 1980 h 1981"/>
                <a:gd name="T16" fmla="*/ 2887 w 5459"/>
                <a:gd name="T17" fmla="*/ 62 h 1981"/>
                <a:gd name="T18" fmla="*/ 2809 w 5459"/>
                <a:gd name="T19" fmla="*/ 0 h 1981"/>
                <a:gd name="T20" fmla="*/ 2557 w 5459"/>
                <a:gd name="T21" fmla="*/ 1413 h 1981"/>
                <a:gd name="T22" fmla="*/ 2762 w 5459"/>
                <a:gd name="T23" fmla="*/ 896 h 1981"/>
                <a:gd name="T24" fmla="*/ 2967 w 5459"/>
                <a:gd name="T25" fmla="*/ 1413 h 1981"/>
                <a:gd name="T26" fmla="*/ 2557 w 5459"/>
                <a:gd name="T27" fmla="*/ 1413 h 1981"/>
                <a:gd name="T28" fmla="*/ 1661 w 5459"/>
                <a:gd name="T29" fmla="*/ 71 h 1981"/>
                <a:gd name="T30" fmla="*/ 1746 w 5459"/>
                <a:gd name="T31" fmla="*/ 30 h 1981"/>
                <a:gd name="T32" fmla="*/ 1746 w 5459"/>
                <a:gd name="T33" fmla="*/ 1981 h 1981"/>
                <a:gd name="T34" fmla="*/ 1344 w 5459"/>
                <a:gd name="T35" fmla="*/ 1981 h 1981"/>
                <a:gd name="T36" fmla="*/ 1344 w 5459"/>
                <a:gd name="T37" fmla="*/ 1055 h 1981"/>
                <a:gd name="T38" fmla="*/ 873 w 5459"/>
                <a:gd name="T39" fmla="*/ 1535 h 1981"/>
                <a:gd name="T40" fmla="*/ 402 w 5459"/>
                <a:gd name="T41" fmla="*/ 1055 h 1981"/>
                <a:gd name="T42" fmla="*/ 402 w 5459"/>
                <a:gd name="T43" fmla="*/ 1981 h 1981"/>
                <a:gd name="T44" fmla="*/ 0 w 5459"/>
                <a:gd name="T45" fmla="*/ 1981 h 1981"/>
                <a:gd name="T46" fmla="*/ 0 w 5459"/>
                <a:gd name="T47" fmla="*/ 30 h 1981"/>
                <a:gd name="T48" fmla="*/ 85 w 5459"/>
                <a:gd name="T49" fmla="*/ 71 h 1981"/>
                <a:gd name="T50" fmla="*/ 873 w 5459"/>
                <a:gd name="T51" fmla="*/ 870 h 1981"/>
                <a:gd name="T52" fmla="*/ 1661 w 5459"/>
                <a:gd name="T53" fmla="*/ 71 h 1981"/>
                <a:gd name="T54" fmla="*/ 5016 w 5459"/>
                <a:gd name="T55" fmla="*/ 1067 h 1981"/>
                <a:gd name="T56" fmla="*/ 5265 w 5459"/>
                <a:gd name="T57" fmla="*/ 605 h 1981"/>
                <a:gd name="T58" fmla="*/ 4603 w 5459"/>
                <a:gd name="T59" fmla="*/ 37 h 1981"/>
                <a:gd name="T60" fmla="*/ 3884 w 5459"/>
                <a:gd name="T61" fmla="*/ 37 h 1981"/>
                <a:gd name="T62" fmla="*/ 3885 w 5459"/>
                <a:gd name="T63" fmla="*/ 1980 h 1981"/>
                <a:gd name="T64" fmla="*/ 4375 w 5459"/>
                <a:gd name="T65" fmla="*/ 1980 h 1981"/>
                <a:gd name="T66" fmla="*/ 4375 w 5459"/>
                <a:gd name="T67" fmla="*/ 1257 h 1981"/>
                <a:gd name="T68" fmla="*/ 4462 w 5459"/>
                <a:gd name="T69" fmla="*/ 1257 h 1981"/>
                <a:gd name="T70" fmla="*/ 4868 w 5459"/>
                <a:gd name="T71" fmla="*/ 1802 h 1981"/>
                <a:gd name="T72" fmla="*/ 4904 w 5459"/>
                <a:gd name="T73" fmla="*/ 1980 h 1981"/>
                <a:gd name="T74" fmla="*/ 5459 w 5459"/>
                <a:gd name="T75" fmla="*/ 1979 h 1981"/>
                <a:gd name="T76" fmla="*/ 5371 w 5459"/>
                <a:gd name="T77" fmla="*/ 1718 h 1981"/>
                <a:gd name="T78" fmla="*/ 5016 w 5459"/>
                <a:gd name="T79" fmla="*/ 1067 h 1981"/>
                <a:gd name="T80" fmla="*/ 4616 w 5459"/>
                <a:gd name="T81" fmla="*/ 883 h 1981"/>
                <a:gd name="T82" fmla="*/ 4412 w 5459"/>
                <a:gd name="T83" fmla="*/ 900 h 1981"/>
                <a:gd name="T84" fmla="*/ 4375 w 5459"/>
                <a:gd name="T85" fmla="*/ 900 h 1981"/>
                <a:gd name="T86" fmla="*/ 4375 w 5459"/>
                <a:gd name="T87" fmla="*/ 388 h 1981"/>
                <a:gd name="T88" fmla="*/ 4412 w 5459"/>
                <a:gd name="T89" fmla="*/ 388 h 1981"/>
                <a:gd name="T90" fmla="*/ 4617 w 5459"/>
                <a:gd name="T91" fmla="*/ 405 h 1981"/>
                <a:gd name="T92" fmla="*/ 4775 w 5459"/>
                <a:gd name="T93" fmla="*/ 644 h 1981"/>
                <a:gd name="T94" fmla="*/ 4616 w 5459"/>
                <a:gd name="T95" fmla="*/ 883 h 19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59" h="1981">
                  <a:moveTo>
                    <a:pt x="2809" y="0"/>
                  </a:moveTo>
                  <a:cubicBezTo>
                    <a:pt x="2767" y="0"/>
                    <a:pt x="2747" y="25"/>
                    <a:pt x="2732" y="62"/>
                  </a:cubicBezTo>
                  <a:cubicBezTo>
                    <a:pt x="2715" y="102"/>
                    <a:pt x="1909" y="1980"/>
                    <a:pt x="1909" y="1980"/>
                  </a:cubicBezTo>
                  <a:cubicBezTo>
                    <a:pt x="2333" y="1980"/>
                    <a:pt x="2333" y="1980"/>
                    <a:pt x="2333" y="1980"/>
                  </a:cubicBezTo>
                  <a:cubicBezTo>
                    <a:pt x="2429" y="1738"/>
                    <a:pt x="2429" y="1738"/>
                    <a:pt x="2429" y="1738"/>
                  </a:cubicBezTo>
                  <a:cubicBezTo>
                    <a:pt x="3095" y="1738"/>
                    <a:pt x="3095" y="1738"/>
                    <a:pt x="3095" y="1738"/>
                  </a:cubicBezTo>
                  <a:cubicBezTo>
                    <a:pt x="3191" y="1980"/>
                    <a:pt x="3191" y="1980"/>
                    <a:pt x="3191" y="1980"/>
                  </a:cubicBezTo>
                  <a:cubicBezTo>
                    <a:pt x="3710" y="1980"/>
                    <a:pt x="3710" y="1980"/>
                    <a:pt x="3710" y="1980"/>
                  </a:cubicBezTo>
                  <a:cubicBezTo>
                    <a:pt x="3710" y="1980"/>
                    <a:pt x="2904" y="102"/>
                    <a:pt x="2887" y="62"/>
                  </a:cubicBezTo>
                  <a:cubicBezTo>
                    <a:pt x="2872" y="25"/>
                    <a:pt x="2852" y="0"/>
                    <a:pt x="2809" y="0"/>
                  </a:cubicBezTo>
                  <a:moveTo>
                    <a:pt x="2557" y="1413"/>
                  </a:moveTo>
                  <a:cubicBezTo>
                    <a:pt x="2762" y="896"/>
                    <a:pt x="2762" y="896"/>
                    <a:pt x="2762" y="896"/>
                  </a:cubicBezTo>
                  <a:cubicBezTo>
                    <a:pt x="2967" y="1413"/>
                    <a:pt x="2967" y="1413"/>
                    <a:pt x="2967" y="1413"/>
                  </a:cubicBezTo>
                  <a:lnTo>
                    <a:pt x="2557" y="1413"/>
                  </a:lnTo>
                  <a:close/>
                  <a:moveTo>
                    <a:pt x="1661" y="71"/>
                  </a:moveTo>
                  <a:cubicBezTo>
                    <a:pt x="1684" y="47"/>
                    <a:pt x="1708" y="30"/>
                    <a:pt x="1746" y="30"/>
                  </a:cubicBezTo>
                  <a:cubicBezTo>
                    <a:pt x="1746" y="1981"/>
                    <a:pt x="1746" y="1981"/>
                    <a:pt x="1746" y="1981"/>
                  </a:cubicBezTo>
                  <a:cubicBezTo>
                    <a:pt x="1344" y="1981"/>
                    <a:pt x="1344" y="1981"/>
                    <a:pt x="1344" y="1981"/>
                  </a:cubicBezTo>
                  <a:cubicBezTo>
                    <a:pt x="1344" y="1055"/>
                    <a:pt x="1344" y="1055"/>
                    <a:pt x="1344" y="1055"/>
                  </a:cubicBezTo>
                  <a:cubicBezTo>
                    <a:pt x="873" y="1535"/>
                    <a:pt x="873" y="1535"/>
                    <a:pt x="873" y="1535"/>
                  </a:cubicBezTo>
                  <a:cubicBezTo>
                    <a:pt x="402" y="1055"/>
                    <a:pt x="402" y="1055"/>
                    <a:pt x="402" y="1055"/>
                  </a:cubicBezTo>
                  <a:cubicBezTo>
                    <a:pt x="402" y="1981"/>
                    <a:pt x="402" y="1981"/>
                    <a:pt x="402" y="1981"/>
                  </a:cubicBezTo>
                  <a:cubicBezTo>
                    <a:pt x="0" y="1981"/>
                    <a:pt x="0" y="1981"/>
                    <a:pt x="0" y="198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38" y="30"/>
                    <a:pt x="62" y="47"/>
                    <a:pt x="85" y="71"/>
                  </a:cubicBezTo>
                  <a:cubicBezTo>
                    <a:pt x="873" y="870"/>
                    <a:pt x="873" y="870"/>
                    <a:pt x="873" y="870"/>
                  </a:cubicBezTo>
                  <a:lnTo>
                    <a:pt x="1661" y="71"/>
                  </a:lnTo>
                  <a:close/>
                  <a:moveTo>
                    <a:pt x="5016" y="1067"/>
                  </a:moveTo>
                  <a:cubicBezTo>
                    <a:pt x="5173" y="984"/>
                    <a:pt x="5265" y="839"/>
                    <a:pt x="5265" y="605"/>
                  </a:cubicBezTo>
                  <a:cubicBezTo>
                    <a:pt x="5265" y="263"/>
                    <a:pt x="5045" y="37"/>
                    <a:pt x="4603" y="37"/>
                  </a:cubicBezTo>
                  <a:cubicBezTo>
                    <a:pt x="3884" y="37"/>
                    <a:pt x="3884" y="37"/>
                    <a:pt x="3884" y="37"/>
                  </a:cubicBezTo>
                  <a:cubicBezTo>
                    <a:pt x="3885" y="1980"/>
                    <a:pt x="3885" y="1980"/>
                    <a:pt x="3885" y="1980"/>
                  </a:cubicBezTo>
                  <a:cubicBezTo>
                    <a:pt x="4375" y="1980"/>
                    <a:pt x="4375" y="1980"/>
                    <a:pt x="4375" y="1980"/>
                  </a:cubicBezTo>
                  <a:cubicBezTo>
                    <a:pt x="4375" y="1257"/>
                    <a:pt x="4375" y="1257"/>
                    <a:pt x="4375" y="1257"/>
                  </a:cubicBezTo>
                  <a:cubicBezTo>
                    <a:pt x="4462" y="1257"/>
                    <a:pt x="4462" y="1257"/>
                    <a:pt x="4462" y="1257"/>
                  </a:cubicBezTo>
                  <a:cubicBezTo>
                    <a:pt x="4669" y="1257"/>
                    <a:pt x="4742" y="1278"/>
                    <a:pt x="4868" y="1802"/>
                  </a:cubicBezTo>
                  <a:cubicBezTo>
                    <a:pt x="4904" y="1980"/>
                    <a:pt x="4904" y="1980"/>
                    <a:pt x="4904" y="1980"/>
                  </a:cubicBezTo>
                  <a:cubicBezTo>
                    <a:pt x="5459" y="1979"/>
                    <a:pt x="5459" y="1979"/>
                    <a:pt x="5459" y="1979"/>
                  </a:cubicBezTo>
                  <a:cubicBezTo>
                    <a:pt x="5371" y="1718"/>
                    <a:pt x="5371" y="1718"/>
                    <a:pt x="5371" y="1718"/>
                  </a:cubicBezTo>
                  <a:cubicBezTo>
                    <a:pt x="5261" y="1380"/>
                    <a:pt x="5169" y="1189"/>
                    <a:pt x="5016" y="1067"/>
                  </a:cubicBezTo>
                  <a:moveTo>
                    <a:pt x="4616" y="883"/>
                  </a:moveTo>
                  <a:cubicBezTo>
                    <a:pt x="4574" y="896"/>
                    <a:pt x="4486" y="900"/>
                    <a:pt x="4412" y="900"/>
                  </a:cubicBezTo>
                  <a:cubicBezTo>
                    <a:pt x="4375" y="900"/>
                    <a:pt x="4375" y="900"/>
                    <a:pt x="4375" y="900"/>
                  </a:cubicBezTo>
                  <a:cubicBezTo>
                    <a:pt x="4375" y="900"/>
                    <a:pt x="4374" y="388"/>
                    <a:pt x="4375" y="388"/>
                  </a:cubicBezTo>
                  <a:cubicBezTo>
                    <a:pt x="4412" y="388"/>
                    <a:pt x="4412" y="388"/>
                    <a:pt x="4412" y="388"/>
                  </a:cubicBezTo>
                  <a:cubicBezTo>
                    <a:pt x="4498" y="388"/>
                    <a:pt x="4550" y="384"/>
                    <a:pt x="4617" y="405"/>
                  </a:cubicBezTo>
                  <a:cubicBezTo>
                    <a:pt x="4701" y="431"/>
                    <a:pt x="4775" y="515"/>
                    <a:pt x="4775" y="644"/>
                  </a:cubicBezTo>
                  <a:cubicBezTo>
                    <a:pt x="4775" y="772"/>
                    <a:pt x="4703" y="856"/>
                    <a:pt x="4616" y="883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  <p:sp>
          <p:nvSpPr>
            <p:cNvPr id="29" name="Freeform 26"/>
            <p:cNvSpPr>
              <a:spLocks/>
            </p:cNvSpPr>
            <p:nvPr userDrawn="1"/>
          </p:nvSpPr>
          <p:spPr bwMode="auto">
            <a:xfrm>
              <a:off x="734" y="257"/>
              <a:ext cx="127" cy="163"/>
            </a:xfrm>
            <a:custGeom>
              <a:avLst/>
              <a:gdLst>
                <a:gd name="T0" fmla="*/ 1230 w 1579"/>
                <a:gd name="T1" fmla="*/ 945 h 2035"/>
                <a:gd name="T2" fmla="*/ 593 w 1579"/>
                <a:gd name="T3" fmla="*/ 631 h 2035"/>
                <a:gd name="T4" fmla="*/ 553 w 1579"/>
                <a:gd name="T5" fmla="*/ 476 h 2035"/>
                <a:gd name="T6" fmla="*/ 731 w 1579"/>
                <a:gd name="T7" fmla="*/ 365 h 2035"/>
                <a:gd name="T8" fmla="*/ 1155 w 1579"/>
                <a:gd name="T9" fmla="*/ 548 h 2035"/>
                <a:gd name="T10" fmla="*/ 1412 w 1579"/>
                <a:gd name="T11" fmla="*/ 269 h 2035"/>
                <a:gd name="T12" fmla="*/ 1412 w 1579"/>
                <a:gd name="T13" fmla="*/ 269 h 2035"/>
                <a:gd name="T14" fmla="*/ 716 w 1579"/>
                <a:gd name="T15" fmla="*/ 11 h 2035"/>
                <a:gd name="T16" fmla="*/ 130 w 1579"/>
                <a:gd name="T17" fmla="*/ 324 h 2035"/>
                <a:gd name="T18" fmla="*/ 198 w 1579"/>
                <a:gd name="T19" fmla="*/ 961 h 2035"/>
                <a:gd name="T20" fmla="*/ 910 w 1579"/>
                <a:gd name="T21" fmla="*/ 1340 h 2035"/>
                <a:gd name="T22" fmla="*/ 975 w 1579"/>
                <a:gd name="T23" fmla="*/ 1547 h 2035"/>
                <a:gd name="T24" fmla="*/ 754 w 1579"/>
                <a:gd name="T25" fmla="*/ 1664 h 2035"/>
                <a:gd name="T26" fmla="*/ 260 w 1579"/>
                <a:gd name="T27" fmla="*/ 1431 h 2035"/>
                <a:gd name="T28" fmla="*/ 0 w 1579"/>
                <a:gd name="T29" fmla="*/ 1707 h 2035"/>
                <a:gd name="T30" fmla="*/ 791 w 1579"/>
                <a:gd name="T31" fmla="*/ 2022 h 2035"/>
                <a:gd name="T32" fmla="*/ 1436 w 1579"/>
                <a:gd name="T33" fmla="*/ 1683 h 2035"/>
                <a:gd name="T34" fmla="*/ 1230 w 1579"/>
                <a:gd name="T35" fmla="*/ 945 h 2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79" h="2035">
                  <a:moveTo>
                    <a:pt x="1230" y="945"/>
                  </a:moveTo>
                  <a:cubicBezTo>
                    <a:pt x="966" y="776"/>
                    <a:pt x="720" y="753"/>
                    <a:pt x="593" y="631"/>
                  </a:cubicBezTo>
                  <a:cubicBezTo>
                    <a:pt x="546" y="587"/>
                    <a:pt x="532" y="537"/>
                    <a:pt x="553" y="476"/>
                  </a:cubicBezTo>
                  <a:cubicBezTo>
                    <a:pt x="573" y="421"/>
                    <a:pt x="619" y="369"/>
                    <a:pt x="731" y="365"/>
                  </a:cubicBezTo>
                  <a:cubicBezTo>
                    <a:pt x="897" y="359"/>
                    <a:pt x="1045" y="444"/>
                    <a:pt x="1155" y="548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412" y="269"/>
                    <a:pt x="1412" y="269"/>
                    <a:pt x="1412" y="269"/>
                  </a:cubicBezTo>
                  <a:cubicBezTo>
                    <a:pt x="1248" y="93"/>
                    <a:pt x="1002" y="0"/>
                    <a:pt x="716" y="11"/>
                  </a:cubicBezTo>
                  <a:cubicBezTo>
                    <a:pt x="425" y="22"/>
                    <a:pt x="231" y="140"/>
                    <a:pt x="130" y="324"/>
                  </a:cubicBezTo>
                  <a:cubicBezTo>
                    <a:pt x="32" y="501"/>
                    <a:pt x="16" y="774"/>
                    <a:pt x="198" y="961"/>
                  </a:cubicBezTo>
                  <a:cubicBezTo>
                    <a:pt x="389" y="1156"/>
                    <a:pt x="760" y="1211"/>
                    <a:pt x="910" y="1340"/>
                  </a:cubicBezTo>
                  <a:cubicBezTo>
                    <a:pt x="966" y="1389"/>
                    <a:pt x="1006" y="1473"/>
                    <a:pt x="975" y="1547"/>
                  </a:cubicBezTo>
                  <a:cubicBezTo>
                    <a:pt x="940" y="1628"/>
                    <a:pt x="854" y="1660"/>
                    <a:pt x="754" y="1664"/>
                  </a:cubicBezTo>
                  <a:cubicBezTo>
                    <a:pt x="561" y="1671"/>
                    <a:pt x="399" y="1585"/>
                    <a:pt x="260" y="1431"/>
                  </a:cubicBezTo>
                  <a:cubicBezTo>
                    <a:pt x="0" y="1707"/>
                    <a:pt x="0" y="1707"/>
                    <a:pt x="0" y="1707"/>
                  </a:cubicBezTo>
                  <a:cubicBezTo>
                    <a:pt x="208" y="1939"/>
                    <a:pt x="475" y="2035"/>
                    <a:pt x="791" y="2022"/>
                  </a:cubicBezTo>
                  <a:cubicBezTo>
                    <a:pt x="1119" y="2008"/>
                    <a:pt x="1316" y="1896"/>
                    <a:pt x="1436" y="1683"/>
                  </a:cubicBezTo>
                  <a:cubicBezTo>
                    <a:pt x="1579" y="1428"/>
                    <a:pt x="1467" y="1097"/>
                    <a:pt x="1230" y="945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3C3C3C"/>
                </a:solidFill>
              </a:endParaRPr>
            </a:p>
          </p:txBody>
        </p:sp>
      </p:grpSp>
      <p:sp>
        <p:nvSpPr>
          <p:cNvPr id="31" name="Text Placeholder 30"/>
          <p:cNvSpPr>
            <a:spLocks noGrp="1"/>
          </p:cNvSpPr>
          <p:nvPr>
            <p:ph type="body" sz="quarter" idx="11"/>
          </p:nvPr>
        </p:nvSpPr>
        <p:spPr>
          <a:xfrm>
            <a:off x="407987" y="2997200"/>
            <a:ext cx="4248000" cy="180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5497200" y="6569087"/>
            <a:ext cx="4248000" cy="1440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>
                <a:solidFill>
                  <a:srgbClr val="E6A000"/>
                </a:solidFill>
              </a:rPr>
              <a:t>Copyright © 2019 Mars Wrigley Confectionery —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02080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0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7920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17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7988" y="1293814"/>
            <a:ext cx="5184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/>
          </p:nvPr>
        </p:nvSpPr>
        <p:spPr>
          <a:xfrm>
            <a:off x="6642053" y="1293814"/>
            <a:ext cx="5184000" cy="4597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48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988" y="1293813"/>
            <a:ext cx="10483850" cy="4597400"/>
          </a:xfrm>
        </p:spPr>
        <p:txBody>
          <a:bodyPr numCol="3" spcCol="540000"/>
          <a:lstStyle>
            <a:lvl1pPr>
              <a:lnSpc>
                <a:spcPct val="110000"/>
              </a:lnSpc>
              <a:spcBef>
                <a:spcPts val="600"/>
              </a:spcBef>
              <a:defRPr sz="1500"/>
            </a:lvl1pPr>
            <a:lvl2pPr>
              <a:lnSpc>
                <a:spcPct val="110000"/>
              </a:lnSpc>
              <a:spcBef>
                <a:spcPts val="600"/>
              </a:spcBef>
              <a:defRPr sz="1500"/>
            </a:lvl2pPr>
            <a:lvl3pPr>
              <a:lnSpc>
                <a:spcPct val="110000"/>
              </a:lnSpc>
              <a:spcBef>
                <a:spcPts val="600"/>
              </a:spcBef>
              <a:defRPr sz="1500"/>
            </a:lvl3pPr>
            <a:lvl4pPr marL="361950" indent="-180975">
              <a:lnSpc>
                <a:spcPct val="110000"/>
              </a:lnSpc>
              <a:buFont typeface="Mars Centra" pitchFamily="2" charset="0"/>
              <a:buChar char="–"/>
              <a:defRPr sz="1250"/>
            </a:lvl4pPr>
            <a:lvl5pPr>
              <a:lnSpc>
                <a:spcPct val="110000"/>
              </a:lnSpc>
              <a:defRPr sz="12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srgbClr val="3C3C3C"/>
                </a:solidFill>
              </a:rPr>
              <a:t>Copyright © 2019 Mars Wrigley Confectionery — Confidential</a:t>
            </a:r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‹nº›</a:t>
            </a:fld>
            <a:endParaRPr lang="en-GB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41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fix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01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49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icture Placeholder 67"/>
          <p:cNvSpPr>
            <a:spLocks noGrp="1"/>
          </p:cNvSpPr>
          <p:nvPr>
            <p:ph type="pic" sz="quarter" idx="17"/>
          </p:nvPr>
        </p:nvSpPr>
        <p:spPr>
          <a:xfrm>
            <a:off x="6097200" y="0"/>
            <a:ext cx="60948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407989" y="1886501"/>
            <a:ext cx="5396463" cy="3560141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Section title goes here across three or four lines if needed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>
          <a:xfrm>
            <a:off x="6516000" y="6563021"/>
            <a:ext cx="3600000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Copyright © 2019 Mars Wrigley Confectionery — Confidential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9"/>
          </p:nvPr>
        </p:nvSpPr>
        <p:spPr>
          <a:xfrm>
            <a:off x="11017250" y="6563021"/>
            <a:ext cx="766763" cy="18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ACAB3-CA36-4966-8A1D-076772D39D8D}" type="slidenum">
              <a:rPr lang="en-GB" smtClean="0">
                <a:solidFill>
                  <a:srgbClr val="FFFFFF"/>
                </a:solidFill>
              </a:rPr>
              <a:pPr/>
              <a:t>‹nº›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545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7989" y="320400"/>
            <a:ext cx="11376024" cy="86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9" y="1296000"/>
            <a:ext cx="11376024" cy="45952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09" y="6294888"/>
            <a:ext cx="1785598" cy="402324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6516000" y="6569087"/>
            <a:ext cx="4248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olidFill>
                  <a:srgbClr val="3C3C3C"/>
                </a:solidFill>
              </a:rPr>
              <a:t>Copyright © 2019 Mars Wrigley Confectionery — 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10891837" y="6569087"/>
            <a:ext cx="892175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7130116F-763E-495D-BE32-0EC8F06C9EDD}" type="slidenum">
              <a:rPr lang="en-US" smtClean="0">
                <a:solidFill>
                  <a:srgbClr val="3C3C3C"/>
                </a:solidFill>
              </a:rPr>
              <a:pPr/>
              <a:t>‹nº›</a:t>
            </a:fld>
            <a:endParaRPr lang="en-US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5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hf hdr="0" ftr="0"/>
  <p:txStyles>
    <p:titleStyle>
      <a:lvl1pPr algn="l" defTabSz="914400" rtl="0" eaLnBrk="1" latinLnBrk="0" hangingPunct="1">
        <a:lnSpc>
          <a:spcPct val="83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Mars Centra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None/>
        <a:defRPr sz="2400" b="1" kern="1200" spc="0" baseline="0">
          <a:solidFill>
            <a:schemeClr val="tx2"/>
          </a:solidFill>
          <a:latin typeface="+mn-lt"/>
          <a:ea typeface="Mars Centra" pitchFamily="2" charset="0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None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180975" indent="-180975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361950" indent="-180975" algn="l" defTabSz="914400" rtl="0" eaLnBrk="1" latinLnBrk="0" hangingPunct="1">
        <a:lnSpc>
          <a:spcPct val="90000"/>
        </a:lnSpc>
        <a:spcBef>
          <a:spcPts val="900"/>
        </a:spcBef>
        <a:buClr>
          <a:schemeClr val="tx2"/>
        </a:buClr>
        <a:buFont typeface="Mars Centra" pitchFamily="2" charset="0"/>
        <a:buChar char="–"/>
        <a:defRPr sz="20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542925" indent="-180975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21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257">
          <p15:clr>
            <a:srgbClr val="F26B43"/>
          </p15:clr>
        </p15:guide>
        <p15:guide id="4" pos="7423">
          <p15:clr>
            <a:srgbClr val="F26B43"/>
          </p15:clr>
        </p15:guide>
        <p15:guide id="5" pos="819">
          <p15:clr>
            <a:srgbClr val="F26B43"/>
          </p15:clr>
        </p15:guide>
        <p15:guide id="6" pos="858">
          <p15:clr>
            <a:srgbClr val="F26B43"/>
          </p15:clr>
        </p15:guide>
        <p15:guide id="7" pos="1419">
          <p15:clr>
            <a:srgbClr val="F26B43"/>
          </p15:clr>
        </p15:guide>
        <p15:guide id="8" pos="1458">
          <p15:clr>
            <a:srgbClr val="F26B43"/>
          </p15:clr>
        </p15:guide>
        <p15:guide id="9" pos="2019">
          <p15:clr>
            <a:srgbClr val="F26B43"/>
          </p15:clr>
        </p15:guide>
        <p15:guide id="10" pos="2058">
          <p15:clr>
            <a:srgbClr val="F26B43"/>
          </p15:clr>
        </p15:guide>
        <p15:guide id="11" pos="2619">
          <p15:clr>
            <a:srgbClr val="F26B43"/>
          </p15:clr>
        </p15:guide>
        <p15:guide id="12" pos="2658">
          <p15:clr>
            <a:srgbClr val="F26B43"/>
          </p15:clr>
        </p15:guide>
        <p15:guide id="13" pos="3221">
          <p15:clr>
            <a:srgbClr val="F26B43"/>
          </p15:clr>
        </p15:guide>
        <p15:guide id="14" pos="3260">
          <p15:clr>
            <a:srgbClr val="F26B43"/>
          </p15:clr>
        </p15:guide>
        <p15:guide id="15" pos="4421">
          <p15:clr>
            <a:srgbClr val="F26B43"/>
          </p15:clr>
        </p15:guide>
        <p15:guide id="16" pos="4460">
          <p15:clr>
            <a:srgbClr val="F26B43"/>
          </p15:clr>
        </p15:guide>
        <p15:guide id="17" pos="5022">
          <p15:clr>
            <a:srgbClr val="F26B43"/>
          </p15:clr>
        </p15:guide>
        <p15:guide id="18" pos="5061">
          <p15:clr>
            <a:srgbClr val="F26B43"/>
          </p15:clr>
        </p15:guide>
        <p15:guide id="19" pos="5622">
          <p15:clr>
            <a:srgbClr val="F26B43"/>
          </p15:clr>
        </p15:guide>
        <p15:guide id="20" pos="5661">
          <p15:clr>
            <a:srgbClr val="F26B43"/>
          </p15:clr>
        </p15:guide>
        <p15:guide id="21" pos="6221">
          <p15:clr>
            <a:srgbClr val="F26B43"/>
          </p15:clr>
        </p15:guide>
        <p15:guide id="22" pos="6261">
          <p15:clr>
            <a:srgbClr val="F26B43"/>
          </p15:clr>
        </p15:guide>
        <p15:guide id="23" pos="6822">
          <p15:clr>
            <a:srgbClr val="F26B43"/>
          </p15:clr>
        </p15:guide>
        <p15:guide id="24" pos="6861">
          <p15:clr>
            <a:srgbClr val="F26B43"/>
          </p15:clr>
        </p15:guide>
        <p15:guide id="25" orient="horz" pos="374">
          <p15:clr>
            <a:srgbClr val="F26B43"/>
          </p15:clr>
        </p15:guide>
        <p15:guide id="26" orient="horz" pos="3905">
          <p15:clr>
            <a:srgbClr val="F26B43"/>
          </p15:clr>
        </p15:guide>
        <p15:guide id="27" pos="3860">
          <p15:clr>
            <a:srgbClr val="F26B43"/>
          </p15:clr>
        </p15:guide>
        <p15:guide id="28" orient="horz" pos="815">
          <p15:clr>
            <a:srgbClr val="F26B43"/>
          </p15:clr>
        </p15:guide>
        <p15:guide id="29" orient="horz" pos="1162">
          <p15:clr>
            <a:srgbClr val="F26B43"/>
          </p15:clr>
        </p15:guide>
        <p15:guide id="30" orient="horz" pos="201">
          <p15:clr>
            <a:srgbClr val="F26B43"/>
          </p15:clr>
        </p15:guide>
        <p15:guide id="31" orient="horz" pos="3711">
          <p15:clr>
            <a:srgbClr val="F26B43"/>
          </p15:clr>
        </p15:guide>
        <p15:guide id="32" orient="horz" pos="597">
          <p15:clr>
            <a:srgbClr val="F26B43"/>
          </p15:clr>
        </p15:guide>
        <p15:guide id="33" orient="horz" pos="41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029200" y="208918"/>
            <a:ext cx="7051040" cy="2588873"/>
          </a:xfrm>
        </p:spPr>
        <p:txBody>
          <a:bodyPr/>
          <a:lstStyle/>
          <a:p>
            <a:pPr algn="ctr"/>
            <a:r>
              <a:rPr lang="pt-BR" sz="4800" dirty="0"/>
              <a:t>SUPER MARS 2024</a:t>
            </a:r>
            <a:br>
              <a:rPr lang="pt-BR" sz="4800" dirty="0"/>
            </a:br>
            <a:br>
              <a:rPr lang="pt-BR" sz="4800" dirty="0"/>
            </a:br>
            <a:r>
              <a:rPr lang="pt-BR" sz="4800" dirty="0"/>
              <a:t>Período Q2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sz="2400" dirty="0"/>
              <a:t>Q2’2024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6BF919-FC0C-4445-BD97-84DDA356A011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  <a:t>DISTRIBUIDOR</a:t>
            </a:r>
            <a:b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</a:br>
            <a:br>
              <a:rPr kumimoji="0" lang="pt-BR" sz="2400" b="1" i="0" u="sng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  <a:ea typeface="Mars Centra" pitchFamily="2" charset="0"/>
                <a:cs typeface="+mj-cs"/>
              </a:rPr>
            </a:br>
            <a:r>
              <a:rPr kumimoji="0" lang="pt-BR" sz="2400" b="1" strike="noStrike" kern="1200" cap="none" spc="0" normalizeH="0" baseline="0" noProof="0" dirty="0">
                <a:ln>
                  <a:noFill/>
                </a:ln>
                <a:solidFill>
                  <a:srgbClr val="E6A000"/>
                </a:solidFill>
                <a:effectLst/>
                <a:uLnTx/>
                <a:uFillTx/>
                <a:latin typeface="Arial Black"/>
              </a:rPr>
              <a:t>DISMAX Distribuição Máxima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61" y="1386973"/>
            <a:ext cx="4403696" cy="422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906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59185D14-2FD6-22D1-BB3D-202A5793E45B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L9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59.276.790/0016-61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3D353B72-C799-7B5A-A973-9A5244F2A7D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- 5667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677D87E-BCC9-CBB4-E040-A004C2C6FA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22" y="1138519"/>
            <a:ext cx="2813381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8E81D16-46EE-434F-06DB-D8715C0749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554" y="1187497"/>
            <a:ext cx="2813381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1BE103C3-33FB-1539-823C-C78B66B1C31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9308" y="1155631"/>
            <a:ext cx="2813381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381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59185D14-2FD6-22D1-BB3D-202A5793E45B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L12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59.276.790/0019-04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3D353B72-C799-7B5A-A973-9A5244F2A7D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- 5669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2BD03D3-03AB-94A6-E5BC-F7C8B16D9B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209" y="1187497"/>
            <a:ext cx="281475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4513678-CC7F-D808-A4B6-447577A24D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843" y="1187497"/>
            <a:ext cx="2814750" cy="5004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72A114C-2C0B-A837-1415-5918DD230A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653" y="1187497"/>
            <a:ext cx="1406691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6BC8ABA-A327-05C6-9D93-987CDF09F9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652" y="3698545"/>
            <a:ext cx="1406691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488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CB14A0B-937A-50B0-8FCE-E05AE1481FC2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L13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59.276.790/0020-48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216E1997-586C-E728-6058-0B6F00BEA65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- 5670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28B5B07-EB16-B411-C426-AAF2695AFE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4884" y="1155631"/>
            <a:ext cx="375300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0084787-88BD-1580-A401-9C42C710AC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578" y="1173049"/>
            <a:ext cx="281475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271FD4FB-FEBF-BA9D-FCD6-763DC44D2A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472" y="1155631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30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14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 276.790/0022-00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- 5671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6E97443-4FE7-A3DE-CB89-E72F55640F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8031" y="1188479"/>
            <a:ext cx="187650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C8AF260-A250-6CC5-6AAF-AD62638C21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8031" y="3713165"/>
            <a:ext cx="1876500" cy="2502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DF555F9-87E5-9C39-4B5D-89F1312A5D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137" y="1174972"/>
            <a:ext cx="3224453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A379847-3371-3517-ABF5-6274B843C64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3907" y="1138519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581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16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59.276.790/0002-66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- 5673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1D4AE7-1BDD-8A1C-DD3A-4857F0C420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87497"/>
            <a:ext cx="187650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0DE0398-05A1-FCB7-F0F6-7F15C23038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89497"/>
            <a:ext cx="1876500" cy="2502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E613E80-9366-7611-4D5A-33935CDAE06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9072" y="1173824"/>
            <a:ext cx="281475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4CFCC4DA-C2A6-3D7E-1461-F38003C853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601" y="1187497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52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4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59.276.790/0024-71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- 7940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E1F48F5-63E9-5027-5B50-48A3A40084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47" y="1179770"/>
            <a:ext cx="281475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33B37E7-FF54-514D-B576-4CA0C77FD1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843" y="1203603"/>
            <a:ext cx="281475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F0D3377-16BF-583B-24C6-99FC8061F1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106" y="1171061"/>
            <a:ext cx="1876500" cy="2502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77A06861-6D15-3C28-6755-F80B5F86999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106" y="3681770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69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16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23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59.276.790/0028-03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- 8671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DD36BB8-C359-DEA9-D2E6-718D4B627E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3953" y="1171389"/>
            <a:ext cx="1407375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894EE5E-F0F3-6F8A-A508-6706EA03F2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758" y="1171061"/>
            <a:ext cx="281475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66B8E207-2ED6-C874-138A-47390385E4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843" y="1187497"/>
            <a:ext cx="2814750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CF7E162-6E8E-83B2-8177-F816D4A0948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3952" y="3689497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18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17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A598EC8-37DA-1C98-86BF-62F6541335FA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COMERCIAL OSWALDO CRUZ LTDA - LOJA 21	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59.276.790/0025-52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F3AC7B6-315C-E3A2-A20F-42E70D48D561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- 10357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DCC9FD5-843F-1E9D-E6C5-595F64841D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1692" y="1187497"/>
            <a:ext cx="2813381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6008AFB-CA1B-35F2-F7FF-C9B7EB3D2A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641" y="1173355"/>
            <a:ext cx="375300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7A766E7-4A09-EDC0-CD8B-2357516BCCC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2166" y="117106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35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18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LOURENCINI</a:t>
            </a:r>
          </a:p>
        </p:txBody>
      </p:sp>
    </p:spTree>
    <p:extLst>
      <p:ext uri="{BB962C8B-B14F-4D97-AF65-F5344CB8AC3E}">
        <p14:creationId xmlns:p14="http://schemas.microsoft.com/office/powerpoint/2010/main" val="3099446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19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7449D998-5B47-30FF-BDB5-A40D3F73646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FILIAL01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56.907.868/0007-10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037FEB1-DC77-1767-82D8-7F0EF4292C7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C305715-4EC1-813D-3651-93AC7BE4EF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653" y="1187497"/>
            <a:ext cx="1406691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E2FED4A-737A-368D-107E-C12A682F85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653" y="3691317"/>
            <a:ext cx="1406691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999A1BF-56F9-E4AE-7018-1D6CBA9944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8625" y="1171061"/>
            <a:ext cx="281475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61A30FA8-F47D-1F11-D5A0-B7D7DD0B4D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77" y="1138519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099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BARONESA</a:t>
            </a:r>
          </a:p>
        </p:txBody>
      </p:sp>
    </p:spTree>
    <p:extLst>
      <p:ext uri="{BB962C8B-B14F-4D97-AF65-F5344CB8AC3E}">
        <p14:creationId xmlns:p14="http://schemas.microsoft.com/office/powerpoint/2010/main" val="3550960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7449D998-5B47-30FF-BDB5-A40D3F73646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FILIAL04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56.907.868/0004-77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037FEB1-DC77-1767-82D8-7F0EF4292C73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- 296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5B54FC0-F7B5-3841-7FF0-62D731399E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932" y="1173824"/>
            <a:ext cx="375300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6997516-3E4C-6E9F-6CA7-2D136354F9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8172" y="1171061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CBC97C5D-8CD1-A3D6-6218-3A07E5546D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1187497"/>
            <a:ext cx="1876500" cy="2502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4420E9A1-A8E0-5DE4-B8B9-DCF9EDEAEC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3702914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090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9967863-C866-A412-9560-41DF1FEF3ABD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FILIAL05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56.907.868/0005-58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79A463-2DB5-C4DF-7F7F-28EDC0705E57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- 297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D47F023-42DB-6B54-9E24-B5396ECF06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2231133"/>
            <a:ext cx="5129348" cy="288385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9FCC01B-6DA6-71F1-8353-0766B9D164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6622" y="1187497"/>
            <a:ext cx="2813381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64F2848-CC64-07F6-C864-A574F372EE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653" y="3694591"/>
            <a:ext cx="1406691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196EB5E2-3013-2845-9690-0B3C000855D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653" y="1187497"/>
            <a:ext cx="1406691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792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7D321E4-4BB1-D750-7EA0-4B883BB31B0C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LJ08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56.907.868/0008-09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BCF6FEF-A77A-DD7D-1648-0E349B50255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- 1803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FEDF820-EAC4-96C3-D00D-D934C2D873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0078" y="1171389"/>
            <a:ext cx="1407375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E22AF5E-4FEF-204A-1CB5-76DBD20F0A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0078" y="3686874"/>
            <a:ext cx="1407375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093DAF4-DE1B-A07F-2E70-A7B26D455D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690" y="1184874"/>
            <a:ext cx="281475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2C4C9921-3495-066E-1ABB-8FCCC4092C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929" y="1171061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395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7D321E4-4BB1-D750-7EA0-4B883BB31B0C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LOURENCINI COMERCIO DE ALIMENTOS LTDA LJ08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56.907.868/0010-15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BCF6FEF-A77A-DD7D-1648-0E349B50255B}"/>
              </a:ext>
            </a:extLst>
          </p:cNvPr>
          <p:cNvSpPr txBox="1"/>
          <p:nvPr/>
        </p:nvSpPr>
        <p:spPr>
          <a:xfrm>
            <a:off x="9440091" y="179295"/>
            <a:ext cx="259435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- 120956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1071413-67FF-F308-537C-0EDA6ACC76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678" y="1182064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7F63498-2A26-6D15-0FDD-74D215EF2AB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6490" y="1188714"/>
            <a:ext cx="281475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37F0534-A78C-CF43-0DAB-28ACB0F960E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1171389"/>
            <a:ext cx="1407375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2CB75083-1139-4D6F-93DA-FC3CF808EE7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8" y="3664352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49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NEVADA</a:t>
            </a:r>
          </a:p>
        </p:txBody>
      </p:sp>
    </p:spTree>
    <p:extLst>
      <p:ext uri="{BB962C8B-B14F-4D97-AF65-F5344CB8AC3E}">
        <p14:creationId xmlns:p14="http://schemas.microsoft.com/office/powerpoint/2010/main" val="3297951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477E38F-FC1B-53F4-854E-5BCE3BC4859F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NEVADA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45.561.537/0001-69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343F79BE-8624-7952-1D15-5A5DA9F55890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- 5013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D9A341C-E761-CDDB-9F50-9109B39331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13" y="1171061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011BC16-33AC-41A1-29AD-4118C43343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0365" y="1171061"/>
            <a:ext cx="281475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62945FA7-E5D3-5D25-27A6-04F6912BEB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1187497"/>
            <a:ext cx="1407375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B030038-ED7F-86AA-E277-82A6F2F27E9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0" y="3697550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450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26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A477E38F-FC1B-53F4-854E-5BCE3BC4859F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SUPERMERCADO NEVADA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10.827.268/0001-55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343F79BE-8624-7952-1D15-5A5DA9F55890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- 5431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5D97AE4-726F-10D6-6E2D-7D132FF9C4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1187497"/>
            <a:ext cx="1407375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6145ACE-770F-EAD7-4A70-8099948F0E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7429" y="1187497"/>
            <a:ext cx="281475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57F8B17-EF67-7A2A-380A-77631B3F10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71" y="1171061"/>
            <a:ext cx="281475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5C09AA34-D30C-07AA-722D-691ECF8DEB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3668005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31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27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5FC6EC2-E2A7-0EA2-B172-CA2627E328F6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MERCADO JARDIM ZAIRA LTDA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15.480.819/0001-70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CE1A803-5340-3289-4836-22FDC46F8DCB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- 7954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1E96F21-60F6-DF52-98CF-A201AF3816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290" y="1177476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6AC6668-FE6C-8540-9155-A349CE7B9F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395" y="1177476"/>
            <a:ext cx="1407375" cy="2502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8BB9329-5D42-D8CE-DE68-ED32CF0B08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3349" y="1163900"/>
            <a:ext cx="2814750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8C55E80-B5F2-3AAD-6243-C39F50A60E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395" y="3673061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33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28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</a:t>
            </a:r>
            <a:br>
              <a:rPr lang="pt-BR" sz="4800" b="1" i="1" dirty="0">
                <a:latin typeface="+mn-lt"/>
              </a:rPr>
            </a:br>
            <a:r>
              <a:rPr lang="pt-BR" sz="4800" b="1" i="1" dirty="0">
                <a:latin typeface="+mn-lt"/>
              </a:rPr>
              <a:t>SACOLÃO SÃO JORGE</a:t>
            </a:r>
          </a:p>
        </p:txBody>
      </p:sp>
    </p:spTree>
    <p:extLst>
      <p:ext uri="{BB962C8B-B14F-4D97-AF65-F5344CB8AC3E}">
        <p14:creationId xmlns:p14="http://schemas.microsoft.com/office/powerpoint/2010/main" val="41005664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29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92ABFB4-727E-982D-26BB-E0F9CA944357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SJX - COMERCIAL ATACADISTA DE MERCADORIAS LTDA.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17.608.063/0002-09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4EF0AB9A-2B8B-8979-A9BC-1964C2E50A4C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- 4991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A42F153-5EF5-A382-D291-44EDDF32DF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462" y="1203603"/>
            <a:ext cx="281475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0332B0A-7143-8F39-7DB4-D46962B7B8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1987" y="1187497"/>
            <a:ext cx="2814750" cy="5004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828679E-4DF4-100D-F274-869161C6BF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8624" y="1187497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51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11C8BA7-B396-BEF1-0107-842980C87EB3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COM DE ALIMENTOS BURITI VERDE LTDA  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60.483.310/0001-36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C3C8CEC8-DC4E-4016-416F-E5A1C151A579}"/>
              </a:ext>
            </a:extLst>
          </p:cNvPr>
          <p:cNvSpPr txBox="1"/>
          <p:nvPr/>
        </p:nvSpPr>
        <p:spPr>
          <a:xfrm>
            <a:off x="9727095" y="179295"/>
            <a:ext cx="230735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– 6884</a:t>
            </a:r>
          </a:p>
          <a:p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DFD8CEE-BD8B-7DD5-34E4-51C1993508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598" y="1187497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6E6E214-1ABD-8F81-16C5-5AA821C033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5830" y="1171061"/>
            <a:ext cx="281475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C70C3BA-84BF-2789-0DD2-FE9B5236D49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8787" y="1187497"/>
            <a:ext cx="1407375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D00E264-26D1-B67C-06FC-3D730DAF377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8787" y="3691317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43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30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F1D23AB7-A5FF-C899-B3B1-6E6AB6988F06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SACOLAO SAO JORGE LTDA EPP 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05.376.987/0001-67 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DEF32C5-BC9D-9797-E5E6-5EE5B26062DE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- 6558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6D26A12-C641-DCFB-E67A-35D7D0CDCE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1171061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6C5E9F5-E4DA-AE54-771F-405474F247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1171061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14E8E84-7800-BA6C-47C3-2C5FC239DF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03" y="1171061"/>
            <a:ext cx="3753000" cy="5004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C785B76C-BBDC-521A-A3BB-5F5DB55A8B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3673061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81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31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BA49A63-8634-69DE-FCD3-185C6620BF18}"/>
              </a:ext>
            </a:extLst>
          </p:cNvPr>
          <p:cNvSpPr txBox="1"/>
          <p:nvPr/>
        </p:nvSpPr>
        <p:spPr>
          <a:xfrm>
            <a:off x="224117" y="179294"/>
            <a:ext cx="8345452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700" b="1" dirty="0">
                <a:solidFill>
                  <a:schemeClr val="tx2"/>
                </a:solidFill>
              </a:rPr>
              <a:t>SACOLAO OSVALDO CRUZ LTDA EPP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12.237.390/0001-05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13C1BF1-A5D3-CC8E-E0C6-8F4325E0149D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- 6559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76F74FC-0EDB-998B-A62D-C4D950C101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952" y="1177476"/>
            <a:ext cx="3755699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DDD3058-4694-65A7-ED08-8D05E014A8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1171061"/>
            <a:ext cx="1407375" cy="2502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1FD8710-0B27-467A-E182-2448502A61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0" y="3705603"/>
            <a:ext cx="1407375" cy="25020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BAF1AEE-E2C4-C995-CF4D-53DDE815BF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9309" y="1177476"/>
            <a:ext cx="2813381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935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32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0BA49A63-8634-69DE-FCD3-185C6620BF18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700" b="1" dirty="0">
                <a:solidFill>
                  <a:schemeClr val="tx2"/>
                </a:solidFill>
              </a:rPr>
              <a:t>SACOLAO SUPER BOM LTDA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                 </a:t>
            </a:r>
            <a:r>
              <a:rPr lang="pt-BR" b="1" dirty="0">
                <a:solidFill>
                  <a:schemeClr val="tx2"/>
                </a:solidFill>
              </a:rPr>
              <a:t>12.237.390/0001-05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13C1BF1-A5D3-CC8E-E0C6-8F4325E0149D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- 6560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9DA7C52-CB22-1225-EBD4-EA7A6B7112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4239" y="1188479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5F7DE31-C460-A91D-688D-34514C9359F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64" y="1203603"/>
            <a:ext cx="281475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CF7FAAA0-8A88-1831-7D86-82E274AFD0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1171061"/>
            <a:ext cx="1407375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9A90CA8-1D50-7C24-7B44-C4990EF1B63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0" y="3673061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607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33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SACOLAO PIO XI LTDA.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17.948.918/0001-60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- 8112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6F1D075-C57B-04A1-5FCF-4CF342BD37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552" y="1203603"/>
            <a:ext cx="2814750" cy="500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23BD434-E164-40A3-F724-6127476097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843" y="1187497"/>
            <a:ext cx="281475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700EE1F-B09C-1682-CF22-DCEEBF81575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3689497"/>
            <a:ext cx="1407375" cy="2502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FFD12229-E80D-EA65-A35C-CE360B9E2E4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2311" y="1177080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681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34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SACOLAO STA CATARINA LTDA.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17.879.936/0001-37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- 8114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B8286A6-7708-7B07-B972-4D36383C38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116" y="2200849"/>
            <a:ext cx="4802336" cy="2700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0047C282-911E-B357-7087-0811E16AF7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6452" y="1187497"/>
            <a:ext cx="2813381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5832B41-EF25-3698-3499-93690EF0426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395" y="1171061"/>
            <a:ext cx="1407375" cy="2502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E481643-7492-3F02-DABB-82696D4EDC4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394" y="3693394"/>
            <a:ext cx="1407375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8082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35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9301CDE-B516-EB9C-A521-97761DF92DB9}"/>
              </a:ext>
            </a:extLst>
          </p:cNvPr>
          <p:cNvSpPr txBox="1"/>
          <p:nvPr/>
        </p:nvSpPr>
        <p:spPr>
          <a:xfrm>
            <a:off x="224117" y="179294"/>
            <a:ext cx="83454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b="1" dirty="0">
                <a:solidFill>
                  <a:schemeClr val="tx2"/>
                </a:solidFill>
              </a:rPr>
              <a:t>SJX - COMERCIAL ATACADISTA DE MERCADORIAS LTDA.</a:t>
            </a:r>
            <a:br>
              <a:rPr lang="pt-BR" b="1" dirty="0">
                <a:solidFill>
                  <a:schemeClr val="tx2"/>
                </a:solidFill>
              </a:rPr>
            </a:br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17.608.063/0004-70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483B821-5515-6F6E-B771-2E0706C2375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- 20425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7130828-1269-2A12-FC00-D65EE1D7F3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8502" y="1173049"/>
            <a:ext cx="2813381" cy="5004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AC45B97-34E1-E295-9A17-F0BD3C907A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117" y="1173049"/>
            <a:ext cx="281475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23D1B67E-CCB5-C4D2-CE3C-4EC72FF1C6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5530" y="1173049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00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</a:t>
            </a:r>
            <a:br>
              <a:rPr lang="pt-BR" sz="4800" b="1" i="1" dirty="0">
                <a:latin typeface="+mn-lt"/>
              </a:rPr>
            </a:br>
            <a:r>
              <a:rPr lang="pt-BR" sz="4800" b="1" i="1" dirty="0">
                <a:latin typeface="+mn-lt"/>
              </a:rPr>
              <a:t>CLUBE de CAMPO</a:t>
            </a:r>
          </a:p>
        </p:txBody>
      </p:sp>
    </p:spTree>
    <p:extLst>
      <p:ext uri="{BB962C8B-B14F-4D97-AF65-F5344CB8AC3E}">
        <p14:creationId xmlns:p14="http://schemas.microsoft.com/office/powerpoint/2010/main" val="153366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5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F57E7042-20D7-6A92-EF61-DF90CB32DB8A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SUPERMERCADO CLUB DE CAMPO LTDA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44.008.001/0001-58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689CF2CD-2E88-8BB6-A8BF-9787E92A09B2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- 5195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9AC696E-D24F-FA72-45AC-C5FD44FED6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0330" y="1171061"/>
            <a:ext cx="2814750" cy="5004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C428404-CB7D-3C06-B47F-BABE00F60C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0909" y="1171061"/>
            <a:ext cx="2814750" cy="500400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7A9F1DF-7584-BA37-B80A-EC5CF19EF50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392" y="1179770"/>
            <a:ext cx="281475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33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015663" y="5487988"/>
            <a:ext cx="1176337" cy="246062"/>
          </a:xfrm>
        </p:spPr>
        <p:txBody>
          <a:bodyPr/>
          <a:lstStyle/>
          <a:p>
            <a:fld id="{4B6BF919-FC0C-4445-BD97-84DDA356A011}" type="slidenum">
              <a:rPr lang="en-US" smtClean="0">
                <a:solidFill>
                  <a:srgbClr val="FFFFFF"/>
                </a:solidFill>
              </a:rPr>
              <a:pPr/>
              <a:t>6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5029200" y="3101575"/>
            <a:ext cx="7051040" cy="99235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400" b="0" kern="1200">
                <a:solidFill>
                  <a:schemeClr val="accent2"/>
                </a:solidFill>
                <a:latin typeface="+mj-lt"/>
                <a:ea typeface="Mars Centra" pitchFamily="2" charset="0"/>
                <a:cs typeface="+mj-cs"/>
              </a:defRPr>
            </a:lvl1pPr>
          </a:lstStyle>
          <a:p>
            <a:pPr algn="ctr"/>
            <a:r>
              <a:rPr lang="pt-BR" sz="4800" b="1" i="1" dirty="0">
                <a:latin typeface="+mn-lt"/>
              </a:rPr>
              <a:t>Rede JOANIN</a:t>
            </a:r>
          </a:p>
        </p:txBody>
      </p:sp>
    </p:spTree>
    <p:extLst>
      <p:ext uri="{BB962C8B-B14F-4D97-AF65-F5344CB8AC3E}">
        <p14:creationId xmlns:p14="http://schemas.microsoft.com/office/powerpoint/2010/main" val="320649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7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72C6AB5-A436-F7DD-D641-7BB0446D3EB6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LJ1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59.276.790/0003-47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319199D-9E82-7CB5-9754-F2E40B349C88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- 5662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4031325-F305-4664-BEF5-EE8FE6F562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87497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C507271-65F2-C73A-A6E2-F32F186D67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97550"/>
            <a:ext cx="187650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A684661-BD6C-7467-D1A6-1FFE304111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059" y="1171061"/>
            <a:ext cx="375300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8AAD03EC-95A9-5A2D-A15C-A8E260DD90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2031" y="1171061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02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8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48590B8-B0B8-60BC-D919-8ED74CC8DB77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L3</a:t>
            </a: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59.276.790/0005-09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65539405-3554-5028-9F4C-129CF67DECF4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3375A8D-5FE2-F5AB-8D1C-8DB45B77D0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1171061"/>
            <a:ext cx="1876500" cy="2502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D1B9170-F5CE-271C-E617-AFF5B684F8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0750" y="3657631"/>
            <a:ext cx="1876500" cy="250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BEF1C19-9A3A-12F6-5BC5-43B6042A59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932" y="1173049"/>
            <a:ext cx="3753000" cy="5004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FBC82B1-2E70-A7B5-002F-7DC62F9D7C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748" y="1173049"/>
            <a:ext cx="3753000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62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3ACAB3-CA36-4966-8A1D-076772D39D8D}" type="slidenum">
              <a:rPr lang="en-GB" smtClean="0">
                <a:solidFill>
                  <a:srgbClr val="3C3C3C"/>
                </a:solidFill>
              </a:rPr>
              <a:pPr/>
              <a:t>9</a:t>
            </a:fld>
            <a:endParaRPr lang="en-GB" dirty="0">
              <a:solidFill>
                <a:srgbClr val="3C3C3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4116" y="1138519"/>
            <a:ext cx="7645887" cy="5069085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419767" y="6294094"/>
            <a:ext cx="930239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900" dirty="0">
                <a:solidFill>
                  <a:schemeClr val="tx2"/>
                </a:solidFill>
              </a:rPr>
              <a:t>*SNICKERS® 45g, SNICKERS® DARK 42g, M&amp;M´S® Chocolate 45g, M&amp;M'S® Amendoim 45g (item flex*), M&amp;M'S® Tubo 30g, M&amp;M'S® Crispy 35g (item flex*),  TWIX® Caramelo 40g, TWIX® Triplo Chocolate 40g (item flex*), TWIX® DARK 40g (item flex*), SKITTLES® Original 38g|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4116" y="918057"/>
            <a:ext cx="764588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Checkout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97552" y="915622"/>
            <a:ext cx="383689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t-BR" sz="1100" b="1" u="sng" dirty="0">
                <a:solidFill>
                  <a:schemeClr val="tx2"/>
                </a:solidFill>
              </a:rPr>
              <a:t>Comprovação Ponto Extra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C7573A-66F7-4F6E-8A5F-4450C2141BB8}"/>
              </a:ext>
            </a:extLst>
          </p:cNvPr>
          <p:cNvSpPr/>
          <p:nvPr/>
        </p:nvSpPr>
        <p:spPr>
          <a:xfrm>
            <a:off x="8197552" y="1138519"/>
            <a:ext cx="3836895" cy="5069084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8000" rIns="288000" bIns="108000" rtlCol="0" anchor="ctr"/>
          <a:lstStyle/>
          <a:p>
            <a:pPr algn="ctr"/>
            <a:endParaRPr lang="pt-BR" sz="2000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187677F-EC71-9F2A-B7C9-2CD21C4DF0C8}"/>
              </a:ext>
            </a:extLst>
          </p:cNvPr>
          <p:cNvSpPr txBox="1"/>
          <p:nvPr/>
        </p:nvSpPr>
        <p:spPr>
          <a:xfrm>
            <a:off x="224117" y="179294"/>
            <a:ext cx="834545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sz="1600" dirty="0">
                <a:solidFill>
                  <a:schemeClr val="tx2"/>
                </a:solidFill>
              </a:rPr>
              <a:t>RAZÃO SOCIAL:  </a:t>
            </a:r>
            <a:r>
              <a:rPr lang="pt-BR" sz="1600" b="1" dirty="0">
                <a:solidFill>
                  <a:schemeClr val="tx2"/>
                </a:solidFill>
              </a:rPr>
              <a:t>COMERCIAL OSWALDO CRUZ L6</a:t>
            </a:r>
            <a:endParaRPr lang="pt-BR" b="1" dirty="0">
              <a:solidFill>
                <a:srgbClr val="FF0000"/>
              </a:solidFill>
            </a:endParaRPr>
          </a:p>
          <a:p>
            <a:r>
              <a:rPr lang="pt-BR" sz="1600" dirty="0">
                <a:solidFill>
                  <a:schemeClr val="tx2"/>
                </a:solidFill>
              </a:rPr>
              <a:t>CNPJ:  </a:t>
            </a:r>
            <a:r>
              <a:rPr lang="pt-BR" b="1" dirty="0">
                <a:solidFill>
                  <a:schemeClr val="tx2"/>
                </a:solidFill>
              </a:rPr>
              <a:t>59.276.790/0008-51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905DD6F-5D0F-5D80-68DC-5118CAFF9F1A}"/>
              </a:ext>
            </a:extLst>
          </p:cNvPr>
          <p:cNvSpPr txBox="1"/>
          <p:nvPr/>
        </p:nvSpPr>
        <p:spPr>
          <a:xfrm>
            <a:off x="9727095" y="179295"/>
            <a:ext cx="23073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t-BR" b="1" dirty="0" err="1">
                <a:solidFill>
                  <a:schemeClr val="accent6">
                    <a:lumMod val="50000"/>
                  </a:schemeClr>
                </a:solidFill>
              </a:rPr>
              <a:t>Cod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</a:rPr>
              <a:t> DISMAX </a:t>
            </a:r>
            <a:r>
              <a:rPr lang="pt-BR" b="1" dirty="0">
                <a:solidFill>
                  <a:srgbClr val="FF0000"/>
                </a:solidFill>
              </a:rPr>
              <a:t>- 5665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8982C75-096F-7182-66E9-B95AC2E5F9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7003" y="1173824"/>
            <a:ext cx="3753000" cy="5004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1BC3347-4515-EE72-D742-C6B0A5C954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060" y="1187497"/>
            <a:ext cx="3753000" cy="500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B0FD1114-16D7-C3D6-CD2F-4D97CA7970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1187497"/>
            <a:ext cx="1876500" cy="2502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CF62AD51-F8C9-7F83-31DC-91897502EE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749" y="3695439"/>
            <a:ext cx="1876500" cy="25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77647"/>
      </p:ext>
    </p:extLst>
  </p:cSld>
  <p:clrMapOvr>
    <a:masterClrMapping/>
  </p:clrMapOvr>
</p:sld>
</file>

<file path=ppt/theme/theme1.xml><?xml version="1.0" encoding="utf-8"?>
<a:theme xmlns:a="http://schemas.openxmlformats.org/drawingml/2006/main" name="MarsWrigley dec18">
  <a:themeElements>
    <a:clrScheme name="MarsWrigley jan19">
      <a:dk1>
        <a:srgbClr val="3C3C3C"/>
      </a:dk1>
      <a:lt1>
        <a:srgbClr val="FFFFFF"/>
      </a:lt1>
      <a:dk2>
        <a:srgbClr val="0000A0"/>
      </a:dk2>
      <a:lt2>
        <a:srgbClr val="E6A000"/>
      </a:lt2>
      <a:accent1>
        <a:srgbClr val="0000A0"/>
      </a:accent1>
      <a:accent2>
        <a:srgbClr val="E6A000"/>
      </a:accent2>
      <a:accent3>
        <a:srgbClr val="E30073"/>
      </a:accent3>
      <a:accent4>
        <a:srgbClr val="009EEB"/>
      </a:accent4>
      <a:accent5>
        <a:srgbClr val="D64200"/>
      </a:accent5>
      <a:accent6>
        <a:srgbClr val="8080D0"/>
      </a:accent6>
      <a:hlink>
        <a:srgbClr val="E6A000"/>
      </a:hlink>
      <a:folHlink>
        <a:srgbClr val="E30073"/>
      </a:folHlink>
    </a:clrScheme>
    <a:fontScheme name="Mars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lIns="288000" tIns="108000" rIns="288000" bIns="108000" rtlCol="0" anchor="ctr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sz="1200" dirty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11594</TotalTime>
  <Words>2692</Words>
  <Application>Microsoft Office PowerPoint</Application>
  <PresentationFormat>Widescreen</PresentationFormat>
  <Paragraphs>208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9" baseType="lpstr">
      <vt:lpstr>Arial</vt:lpstr>
      <vt:lpstr>Arial Black</vt:lpstr>
      <vt:lpstr>Mars Centra</vt:lpstr>
      <vt:lpstr>MarsWrigley dec18</vt:lpstr>
      <vt:lpstr>SUPER MARS 2024  Período Q2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MARS 2022</dc:title>
  <dc:creator>Lima, Laura (Contractor)</dc:creator>
  <cp:lastModifiedBy>Rildo Souza</cp:lastModifiedBy>
  <cp:revision>155</cp:revision>
  <dcterms:created xsi:type="dcterms:W3CDTF">2022-06-14T14:47:13Z</dcterms:created>
  <dcterms:modified xsi:type="dcterms:W3CDTF">2024-07-01T00:58:48Z</dcterms:modified>
</cp:coreProperties>
</file>