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374" r:id="rId3"/>
    <p:sldId id="267" r:id="rId4"/>
    <p:sldId id="375" r:id="rId5"/>
    <p:sldId id="376" r:id="rId6"/>
    <p:sldId id="397" r:id="rId7"/>
    <p:sldId id="427" r:id="rId8"/>
    <p:sldId id="439" r:id="rId9"/>
    <p:sldId id="437" r:id="rId10"/>
    <p:sldId id="380" r:id="rId11"/>
    <p:sldId id="382" r:id="rId12"/>
    <p:sldId id="384" r:id="rId13"/>
    <p:sldId id="436" r:id="rId14"/>
    <p:sldId id="417" r:id="rId15"/>
    <p:sldId id="418" r:id="rId16"/>
    <p:sldId id="447" r:id="rId17"/>
    <p:sldId id="398" r:id="rId18"/>
    <p:sldId id="388" r:id="rId19"/>
    <p:sldId id="420" r:id="rId20"/>
    <p:sldId id="389" r:id="rId21"/>
    <p:sldId id="445" r:id="rId22"/>
    <p:sldId id="446" r:id="rId23"/>
    <p:sldId id="405" r:id="rId24"/>
    <p:sldId id="403" r:id="rId25"/>
    <p:sldId id="431" r:id="rId26"/>
    <p:sldId id="432" r:id="rId27"/>
    <p:sldId id="399" r:id="rId28"/>
    <p:sldId id="392" r:id="rId29"/>
    <p:sldId id="394" r:id="rId30"/>
    <p:sldId id="395" r:id="rId31"/>
    <p:sldId id="396" r:id="rId32"/>
    <p:sldId id="401" r:id="rId33"/>
    <p:sldId id="424" r:id="rId34"/>
    <p:sldId id="440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rgbClr val="E6A000"/>
                </a:solidFill>
              </a:rPr>
              <a:t>Copyright © 2019 Mars Wrigley Confectionery — Confidential</a:t>
            </a:r>
            <a:endParaRPr lang="en-US" dirty="0">
              <a:solidFill>
                <a:srgbClr val="E6A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18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7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99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77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8" y="1293814"/>
            <a:ext cx="7564437" cy="459740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400" b="0">
                <a:solidFill>
                  <a:schemeClr val="tx1"/>
                </a:solidFill>
                <a:latin typeface="+mn-lt"/>
              </a:defRPr>
            </a:lvl1pPr>
            <a:lvl2pPr marL="247650" indent="-2476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2400">
                <a:solidFill>
                  <a:schemeClr val="tx1"/>
                </a:solidFill>
                <a:latin typeface="+mn-lt"/>
              </a:defRPr>
            </a:lvl2pPr>
            <a:lvl3pPr marL="490538" indent="-25400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447675" algn="l"/>
                <a:tab pos="10229850" algn="r"/>
              </a:tabLst>
              <a:defRPr sz="2000">
                <a:solidFill>
                  <a:schemeClr val="tx1"/>
                </a:solidFill>
              </a:defRPr>
            </a:lvl3pPr>
            <a:lvl4pPr marL="693738" indent="-2127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1800">
                <a:solidFill>
                  <a:schemeClr val="tx1"/>
                </a:solidFill>
              </a:defRPr>
            </a:lvl4pPr>
            <a:lvl5pPr marL="985838" indent="-268288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10229850" algn="r"/>
              </a:tabLs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8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3375736" cy="4597400"/>
          </a:xfrm>
        </p:spPr>
        <p:txBody>
          <a:bodyPr numCol="1" spcCol="180000"/>
          <a:lstStyle>
            <a:lvl1pPr>
              <a:lnSpc>
                <a:spcPct val="110000"/>
              </a:lnSpc>
              <a:defRPr sz="1500"/>
            </a:lvl1pPr>
            <a:lvl2pPr>
              <a:lnSpc>
                <a:spcPct val="110000"/>
              </a:lnSpc>
              <a:defRPr sz="1500"/>
            </a:lvl2pPr>
            <a:lvl3pPr>
              <a:lnSpc>
                <a:spcPct val="110000"/>
              </a:lnSpc>
              <a:defRPr sz="1500"/>
            </a:lvl3pPr>
            <a:lvl4pPr>
              <a:lnSpc>
                <a:spcPct val="110000"/>
              </a:lnSpc>
              <a:defRPr sz="1500"/>
            </a:lvl4pPr>
            <a:lvl5pPr>
              <a:lnSpc>
                <a:spcPct val="110000"/>
              </a:lnSpc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50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66087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09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3"/>
                </a:solidFill>
              </a:defRPr>
            </a:lvl1pPr>
            <a:lvl2pPr>
              <a:defRPr sz="2400"/>
            </a:lvl2pPr>
            <a:lvl3pPr>
              <a:buClr>
                <a:schemeClr val="accent3"/>
              </a:buCl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6452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533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42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731"/>
            <a:ext cx="5267325" cy="459748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17458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82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x2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48281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98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 b="1">
                <a:latin typeface="+mn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8992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x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54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tx2"/>
                </a:solidFill>
                <a:latin typeface="+mj-lt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43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+mj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14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imag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24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5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23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05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accent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0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72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66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8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7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E6A000"/>
                </a:solidFill>
              </a:rPr>
              <a:t>Copyright © 2019 Mars Wrigley Confectionery —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2080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7920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7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7988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6642053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4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10483850" cy="4597400"/>
          </a:xfrm>
        </p:spPr>
        <p:txBody>
          <a:bodyPr numCol="3" spcCol="540000"/>
          <a:lstStyle>
            <a:lvl1pPr>
              <a:lnSpc>
                <a:spcPct val="110000"/>
              </a:lnSpc>
              <a:spcBef>
                <a:spcPts val="600"/>
              </a:spcBef>
              <a:defRPr sz="1500"/>
            </a:lvl1pPr>
            <a:lvl2pPr>
              <a:lnSpc>
                <a:spcPct val="110000"/>
              </a:lnSpc>
              <a:spcBef>
                <a:spcPts val="600"/>
              </a:spcBef>
              <a:defRPr sz="1500"/>
            </a:lvl2pPr>
            <a:lvl3pPr>
              <a:lnSpc>
                <a:spcPct val="110000"/>
              </a:lnSpc>
              <a:spcBef>
                <a:spcPts val="600"/>
              </a:spcBef>
              <a:defRPr sz="1500"/>
            </a:lvl3pPr>
            <a:lvl4pPr marL="361950" indent="-180975">
              <a:lnSpc>
                <a:spcPct val="110000"/>
              </a:lnSpc>
              <a:buFont typeface="Mars Centra" pitchFamily="2" charset="0"/>
              <a:buChar char="–"/>
              <a:defRPr sz="1250"/>
            </a:lvl4pPr>
            <a:lvl5pPr>
              <a:lnSpc>
                <a:spcPct val="110000"/>
              </a:lnSpc>
              <a:defRPr sz="12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1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ix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4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4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9" y="320400"/>
            <a:ext cx="11376024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296000"/>
            <a:ext cx="11376024" cy="4595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516000" y="6569087"/>
            <a:ext cx="4248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rgbClr val="3C3C3C"/>
                </a:solidFill>
              </a:rPr>
              <a:t>Copyright © 2019 Mars Wrigley Confectionery —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0891837" y="6569087"/>
            <a:ext cx="892175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30116F-763E-495D-BE32-0EC8F06C9EDD}" type="slidenum">
              <a:rPr lang="en-US" smtClean="0">
                <a:solidFill>
                  <a:srgbClr val="3C3C3C"/>
                </a:solidFill>
              </a:rPr>
              <a:pPr/>
              <a:t>‹nº›</a:t>
            </a:fld>
            <a:endParaRPr lang="en-US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Mars Centra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2400" b="1" kern="1200" spc="0" baseline="0">
          <a:solidFill>
            <a:schemeClr val="tx2"/>
          </a:solidFill>
          <a:latin typeface="+mn-lt"/>
          <a:ea typeface="Mars Centra" pitchFamily="2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None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90000"/>
        </a:lnSpc>
        <a:spcBef>
          <a:spcPts val="900"/>
        </a:spcBef>
        <a:buClr>
          <a:schemeClr val="tx2"/>
        </a:buClr>
        <a:buFont typeface="Mars Centra" pitchFamily="2" charset="0"/>
        <a:buChar char="–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2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819">
          <p15:clr>
            <a:srgbClr val="F26B43"/>
          </p15:clr>
        </p15:guide>
        <p15:guide id="6" pos="858">
          <p15:clr>
            <a:srgbClr val="F26B43"/>
          </p15:clr>
        </p15:guide>
        <p15:guide id="7" pos="1419">
          <p15:clr>
            <a:srgbClr val="F26B43"/>
          </p15:clr>
        </p15:guide>
        <p15:guide id="8" pos="1458">
          <p15:clr>
            <a:srgbClr val="F26B43"/>
          </p15:clr>
        </p15:guide>
        <p15:guide id="9" pos="2019">
          <p15:clr>
            <a:srgbClr val="F26B43"/>
          </p15:clr>
        </p15:guide>
        <p15:guide id="10" pos="2058">
          <p15:clr>
            <a:srgbClr val="F26B43"/>
          </p15:clr>
        </p15:guide>
        <p15:guide id="11" pos="2619">
          <p15:clr>
            <a:srgbClr val="F26B43"/>
          </p15:clr>
        </p15:guide>
        <p15:guide id="12" pos="2658">
          <p15:clr>
            <a:srgbClr val="F26B43"/>
          </p15:clr>
        </p15:guide>
        <p15:guide id="13" pos="3221">
          <p15:clr>
            <a:srgbClr val="F26B43"/>
          </p15:clr>
        </p15:guide>
        <p15:guide id="14" pos="3260">
          <p15:clr>
            <a:srgbClr val="F26B43"/>
          </p15:clr>
        </p15:guide>
        <p15:guide id="15" pos="4421">
          <p15:clr>
            <a:srgbClr val="F26B43"/>
          </p15:clr>
        </p15:guide>
        <p15:guide id="16" pos="4460">
          <p15:clr>
            <a:srgbClr val="F26B43"/>
          </p15:clr>
        </p15:guide>
        <p15:guide id="17" pos="5022">
          <p15:clr>
            <a:srgbClr val="F26B43"/>
          </p15:clr>
        </p15:guide>
        <p15:guide id="18" pos="5061">
          <p15:clr>
            <a:srgbClr val="F26B43"/>
          </p15:clr>
        </p15:guide>
        <p15:guide id="19" pos="5622">
          <p15:clr>
            <a:srgbClr val="F26B43"/>
          </p15:clr>
        </p15:guide>
        <p15:guide id="20" pos="5661">
          <p15:clr>
            <a:srgbClr val="F26B43"/>
          </p15:clr>
        </p15:guide>
        <p15:guide id="21" pos="6221">
          <p15:clr>
            <a:srgbClr val="F26B43"/>
          </p15:clr>
        </p15:guide>
        <p15:guide id="22" pos="6261">
          <p15:clr>
            <a:srgbClr val="F26B43"/>
          </p15:clr>
        </p15:guide>
        <p15:guide id="23" pos="6822">
          <p15:clr>
            <a:srgbClr val="F26B43"/>
          </p15:clr>
        </p15:guide>
        <p15:guide id="24" pos="6861">
          <p15:clr>
            <a:srgbClr val="F26B43"/>
          </p15:clr>
        </p15:guide>
        <p15:guide id="25" orient="horz" pos="374">
          <p15:clr>
            <a:srgbClr val="F26B43"/>
          </p15:clr>
        </p15:guide>
        <p15:guide id="26" orient="horz" pos="3905">
          <p15:clr>
            <a:srgbClr val="F26B43"/>
          </p15:clr>
        </p15:guide>
        <p15:guide id="27" pos="3860">
          <p15:clr>
            <a:srgbClr val="F26B43"/>
          </p15:clr>
        </p15:guide>
        <p15:guide id="28" orient="horz" pos="815">
          <p15:clr>
            <a:srgbClr val="F26B43"/>
          </p15:clr>
        </p15:guide>
        <p15:guide id="29" orient="horz" pos="1162">
          <p15:clr>
            <a:srgbClr val="F26B43"/>
          </p15:clr>
        </p15:guide>
        <p15:guide id="30" orient="horz" pos="201">
          <p15:clr>
            <a:srgbClr val="F26B43"/>
          </p15:clr>
        </p15:guide>
        <p15:guide id="31" orient="horz" pos="3711">
          <p15:clr>
            <a:srgbClr val="F26B43"/>
          </p15:clr>
        </p15:guide>
        <p15:guide id="32" orient="horz" pos="597">
          <p15:clr>
            <a:srgbClr val="F26B43"/>
          </p15:clr>
        </p15:guide>
        <p15:guide id="33" orient="horz" pos="41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29200" y="208918"/>
            <a:ext cx="7051040" cy="2588873"/>
          </a:xfrm>
        </p:spPr>
        <p:txBody>
          <a:bodyPr/>
          <a:lstStyle/>
          <a:p>
            <a:pPr algn="ctr"/>
            <a:r>
              <a:rPr lang="pt-BR" sz="4800" dirty="0"/>
              <a:t>SUPER MARS 2024</a:t>
            </a:r>
            <a:br>
              <a:rPr lang="pt-BR" sz="4800" dirty="0"/>
            </a:br>
            <a:br>
              <a:rPr lang="pt-BR" sz="4800" dirty="0"/>
            </a:br>
            <a:r>
              <a:rPr lang="pt-BR" sz="4800" dirty="0"/>
              <a:t>Período Q1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/>
              <a:t>Q1’2024</a:t>
            </a:r>
            <a:endParaRPr lang="pt-B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BF919-FC0C-4445-BD97-84DDA356A01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  <a:t>DISTRIBUIDOR</a:t>
            </a: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r>
              <a:rPr kumimoji="0" lang="pt-BR" sz="2400" b="1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</a:rPr>
              <a:t>DISMAX Distribuição Máxima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61" y="1386973"/>
            <a:ext cx="4403696" cy="42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0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L6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59.276.790/0008-51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- 5665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116" y="1182624"/>
            <a:ext cx="2025000" cy="3600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750" y="2607603"/>
            <a:ext cx="2025000" cy="3600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l="12764" r="15815"/>
          <a:stretch/>
        </p:blipFill>
        <p:spPr>
          <a:xfrm>
            <a:off x="242871" y="1150068"/>
            <a:ext cx="3684893" cy="290218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/>
          <a:srcRect l="10852"/>
          <a:stretch/>
        </p:blipFill>
        <p:spPr>
          <a:xfrm>
            <a:off x="3686080" y="3558116"/>
            <a:ext cx="4145972" cy="261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77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9185D14-2FD6-22D1-BB3D-202A5793E45B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L9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59.276.790/0016-61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D353B72-C799-7B5A-A973-9A5244F2A7D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- 5667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7552" y="1138519"/>
            <a:ext cx="1407375" cy="2502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071" y="1171061"/>
            <a:ext cx="1407375" cy="2502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3673061"/>
            <a:ext cx="1407375" cy="2502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428" y="1187497"/>
            <a:ext cx="2814750" cy="5004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7937" y="1170492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8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CB14A0B-937A-50B0-8FCE-E05AE1481FC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L13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59.276.790/0020-48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16E1997-586C-E728-6058-0B6F00BEA65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- 5670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1446" y="1171061"/>
            <a:ext cx="1876500" cy="2502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7946" y="1165211"/>
            <a:ext cx="1876500" cy="2502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7963" y="3683749"/>
            <a:ext cx="1876500" cy="2502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237" y="1165211"/>
            <a:ext cx="3753000" cy="5004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193" y="1165211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0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046B266-0F59-F9D2-91CA-0BB03B9669D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59.276.790/0007-70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AAD45B61-0FCB-34A1-6D27-D9C2556B6F2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- 5675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374" y="1205497"/>
            <a:ext cx="1397250" cy="248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194" y="3716307"/>
            <a:ext cx="1397250" cy="2484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7551" y="3716307"/>
            <a:ext cx="1397250" cy="2484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1169692"/>
            <a:ext cx="2814750" cy="5004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6"/>
          <a:srcRect l="11875" r="23864"/>
          <a:stretch/>
        </p:blipFill>
        <p:spPr>
          <a:xfrm>
            <a:off x="3775983" y="1799193"/>
            <a:ext cx="391737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48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23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59.276.790/0028-03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- 8671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3A2D8739-4FC0-95DD-AE78-EE58F7D42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60" b="5888"/>
          <a:stretch/>
        </p:blipFill>
        <p:spPr>
          <a:xfrm>
            <a:off x="8766403" y="1179129"/>
            <a:ext cx="2699191" cy="5004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6F396E0-9D41-9733-92BD-691D1E8C70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51" b="15175"/>
          <a:stretch/>
        </p:blipFill>
        <p:spPr>
          <a:xfrm>
            <a:off x="421345" y="1173823"/>
            <a:ext cx="3253672" cy="504181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F0F56BE7-36E0-BA21-B08B-DA8E3F9E10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427" b="8810"/>
          <a:stretch/>
        </p:blipFill>
        <p:spPr>
          <a:xfrm>
            <a:off x="4472072" y="1165790"/>
            <a:ext cx="2928425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69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21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59.276.790/0025-52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- 10357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500" y="1203603"/>
            <a:ext cx="2025000" cy="3600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73" y="1171061"/>
            <a:ext cx="2814750" cy="500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2445" y="1184043"/>
            <a:ext cx="2814750" cy="5004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750" y="2588043"/>
            <a:ext cx="2025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35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JOANIN - LOJA 8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59.276.790/0011-57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2977EF8-66CC-82DB-0EB1-A11D7DFF67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8975" y="1187497"/>
            <a:ext cx="1154048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F2A982C-4FAB-B5C7-A8BC-952DED1E58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8975" y="3713656"/>
            <a:ext cx="1154048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3199747-F9D4-AF7B-B784-07BB55ABC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870" y="1171061"/>
            <a:ext cx="2308095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3A487DF-8093-34A3-EC62-200BFC13F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629" y="1187497"/>
            <a:ext cx="2912423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4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LOURENCINI</a:t>
            </a:r>
          </a:p>
        </p:txBody>
      </p:sp>
    </p:spTree>
    <p:extLst>
      <p:ext uri="{BB962C8B-B14F-4D97-AF65-F5344CB8AC3E}">
        <p14:creationId xmlns:p14="http://schemas.microsoft.com/office/powerpoint/2010/main" val="309944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56.907.868/0002-05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3EB3FDD-6E47-5964-06E1-E6DF890B3F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389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1B57A26-2F17-1A14-DC54-8F8A7CD9E1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89496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01989D2-736D-A3D2-788C-FBDFE4B2E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" y="1187496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F50EA35-F16D-3469-2BB7-A151438A7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380" y="1171389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5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FILIAL04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56.907.868/0004-77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- 296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34A37EB-26A9-8505-A2FB-23481B1618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1061"/>
            <a:ext cx="1407375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7BCF966-607C-D4EC-1D48-C33ECBED33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295" y="3689332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3EEECF7-8E7E-6BF1-B34A-14ABA16FA0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71061"/>
            <a:ext cx="4652743" cy="261716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B5FD1061-7A33-CF55-C63B-C866A19C3E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003" y="3705603"/>
            <a:ext cx="44480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9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BARONESA</a:t>
            </a:r>
          </a:p>
        </p:txBody>
      </p:sp>
    </p:spTree>
    <p:extLst>
      <p:ext uri="{BB962C8B-B14F-4D97-AF65-F5344CB8AC3E}">
        <p14:creationId xmlns:p14="http://schemas.microsoft.com/office/powerpoint/2010/main" val="355096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9967863-C866-A412-9560-41DF1FEF3AB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FILIAL05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56.907.868/0005-58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9A463-2DB5-C4DF-7F7F-28EDC0705E57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- 297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81" y="1164397"/>
            <a:ext cx="3753000" cy="5004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71389"/>
            <a:ext cx="1876500" cy="2502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1871" y="3657631"/>
            <a:ext cx="1876500" cy="2502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7059" y="1171389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2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56.907.868/0009-81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- 5899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1A9EF2-61D0-5171-5EE1-6B32E6262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09" y="1186144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7D8B49C-C246-3EDF-C046-DC960321F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263" y="1186144"/>
            <a:ext cx="375300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4FDB7A3-C8D4-FBEB-0F79-B854A68C9D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5" y="1187497"/>
            <a:ext cx="1407375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4307D88-9BF0-81D8-EA1C-0BEF6777C4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4" y="3713656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3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56.907.868/0010-15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440091" y="179295"/>
            <a:ext cx="259435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- 120956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AA15FB4-9868-7C14-FE28-BC16DB85D2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0091" y="1171061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BEBFBFC-DC01-18D9-8BBE-EA4B5E06DD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89332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D6C79C3-9AED-6C45-981F-A2552FFF1D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243" y="2350170"/>
            <a:ext cx="4761465" cy="267832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085A51C-EA46-23AF-B2AE-D5E3E1E59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417" y="1169402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49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NEVADA</a:t>
            </a:r>
          </a:p>
        </p:txBody>
      </p:sp>
    </p:spTree>
    <p:extLst>
      <p:ext uri="{BB962C8B-B14F-4D97-AF65-F5344CB8AC3E}">
        <p14:creationId xmlns:p14="http://schemas.microsoft.com/office/powerpoint/2010/main" val="3297951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45.561.537/0001-69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- 5013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0026799-E0DF-6521-9BD4-3519DB96D1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5" y="1187497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18CBEA8-C4AD-C9C0-54F0-68A472A879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5" y="3692111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2770BA3-0770-9F67-6F02-5900AC5D6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059" y="1171061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E70DAAF-5555-1306-A4E7-8C18F417D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8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50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10.827.268/0001-55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- 5431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65007"/>
            <a:ext cx="1876500" cy="2502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1502" y="3675633"/>
            <a:ext cx="1429268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E50AA15-D952-97E3-10DB-E68333550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625" y="1165007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73B241D-941D-0117-BB68-5EDD1F790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21" y="116500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31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5FC6EC2-E2A7-0EA2-B172-CA2627E328F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MERCADO JARDIM ZAIRA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15.480.819/0001-70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E1A803-5340-3289-4836-22FDC46F8DC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- 7954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267" y="1171389"/>
            <a:ext cx="1876500" cy="2502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267" y="3706259"/>
            <a:ext cx="1876500" cy="2502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059" y="1187497"/>
            <a:ext cx="3753000" cy="5004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2031" y="1186185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33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SACOLÃO SÃO JORGE</a:t>
            </a:r>
          </a:p>
        </p:txBody>
      </p:sp>
    </p:spTree>
    <p:extLst>
      <p:ext uri="{BB962C8B-B14F-4D97-AF65-F5344CB8AC3E}">
        <p14:creationId xmlns:p14="http://schemas.microsoft.com/office/powerpoint/2010/main" val="4100566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92ABFB4-727E-982D-26BB-E0F9CA944357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17.608.063/0002-09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EF0AB9A-2B8B-8979-A9BC-1964C2E50A4C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- 4991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331" y="2209503"/>
            <a:ext cx="3821115" cy="286583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FD4CC59-4E04-2E4A-7E2B-20E688600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51" y="1171351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F3BAB17-1984-B428-E71E-C5B093C843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535" y="1811988"/>
            <a:ext cx="3877411" cy="290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1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2F67744-2164-C324-020A-49962A710120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BOM PASTOR COM DE GENEROS ALIM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</a:t>
            </a:r>
            <a:r>
              <a:rPr lang="pt-BR" b="1" dirty="0">
                <a:solidFill>
                  <a:schemeClr val="tx2"/>
                </a:solidFill>
              </a:rPr>
              <a:t>05.376.987/0001-67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9ACF1BC7-3B4C-EFAB-490F-2C8FD430B78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BE33CDE-45BE-C8CE-0845-11C98909C1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AE0338F-4718-0C42-DB88-251E087FA3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1755" y="3673061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5DF1BB6-5412-90CE-DA66-B7A75F1A8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30" y="1171061"/>
            <a:ext cx="3753000" cy="5004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B8B5A3C-C7C1-5584-7495-961AFCA3D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253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97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11C8BA7-B396-BEF1-0107-842980C87EB3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 DE ALIMENTOS BURITI VERDE LTDA  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60.483.310/0001-36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3C8CEC8-DC4E-4016-416F-E5A1C151A579}"/>
              </a:ext>
            </a:extLst>
          </p:cNvPr>
          <p:cNvSpPr txBox="1"/>
          <p:nvPr/>
        </p:nvSpPr>
        <p:spPr>
          <a:xfrm>
            <a:off x="9727095" y="179295"/>
            <a:ext cx="23073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– 6884</a:t>
            </a:r>
          </a:p>
          <a:p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154" y="2529036"/>
            <a:ext cx="3810903" cy="214363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935F0B0-28D5-7E83-D090-210AF5F4C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20" y="1177476"/>
            <a:ext cx="3321406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8B41244-60E0-ECE2-C5BC-5B55EA7AD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9426" y="1171061"/>
            <a:ext cx="339021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1D23AB7-A5FF-C899-B3B1-6E6AB6988F0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SAO JORGE LTDA EPP 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05.376.987/0001-67 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EF32C5-BC9D-9797-E5E6-5EE5B26062DE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- 6558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5DA4539-39FC-FA57-B05C-26D4E54538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8983" y="1171061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78E52B9-4C8F-3468-9249-8EC96450D7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8983" y="3689332"/>
            <a:ext cx="1876500" cy="2502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2FF2E5D-F67B-812B-208D-6BE1B8F3C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059" y="1187497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053DC94-7D34-FB18-C274-FFD932C87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2487" y="1203603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8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OSVALDO CRUZ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- 6559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BD80F20-3232-7AE9-5DC6-AC3E1C9A2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14" y="1179770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8E3A6D-C59E-FDA1-D5A9-D7900A2CD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255" y="1171061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6AFEBF9-926F-47A4-4004-5F2A03A6FC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061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BD13BC6-B0F5-DF35-5BB9-3EC8652BA1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81770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3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STA CATARINA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17.879.936/0001-37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2A51B9F-A569-65B6-29C3-D8E614B3C9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" r="18001"/>
          <a:stretch/>
        </p:blipFill>
        <p:spPr>
          <a:xfrm>
            <a:off x="8197550" y="2666180"/>
            <a:ext cx="3836895" cy="195294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095E5F4-A92A-BDAF-5EE9-DCEEA7A76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9" y="1187497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F1C58DD-5A62-0017-2760-E690B904A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202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082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17.608.063/0005-51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- 11868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2426555-D3BE-F9B5-3201-98D7273B89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4979BF2-1664-635E-2EDB-5700BC230F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7550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BB10B6B-A29B-4628-8FE4-9806CEEC1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02" y="1171061"/>
            <a:ext cx="236439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3D86ADC-408D-BBC0-2AA9-4409992F1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843" y="1171061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23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17.608.063/0004-70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- 20425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8AB9E2C-4A4C-EEF5-9DD7-4E67439166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4118B1C-203C-E8CA-3D68-6B059FD0A0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89497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28C553A-6B3B-10F8-12FC-83050BDF8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092" y="1138519"/>
            <a:ext cx="2814750" cy="5004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C167F6C4-7BB8-5418-3CA6-943D9BEEFB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30" r="10248" b="3375"/>
          <a:stretch/>
        </p:blipFill>
        <p:spPr>
          <a:xfrm>
            <a:off x="271098" y="1187497"/>
            <a:ext cx="4118111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CLUBE de CAMPO</a:t>
            </a:r>
          </a:p>
        </p:txBody>
      </p:sp>
    </p:spTree>
    <p:extLst>
      <p:ext uri="{BB962C8B-B14F-4D97-AF65-F5344CB8AC3E}">
        <p14:creationId xmlns:p14="http://schemas.microsoft.com/office/powerpoint/2010/main" val="1533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F57E7042-20D7-6A92-EF61-DF90CB32DB8A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SUPERMERCADO CLUB DE CAMPO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44.008.001/0001-58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89CF2CD-2E88-8BB6-A8BF-9787E92A09B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- 5195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499" y="1171061"/>
            <a:ext cx="3753000" cy="5004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39" y="1187497"/>
            <a:ext cx="3753000" cy="500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562" y="1172075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JOANIN</a:t>
            </a:r>
          </a:p>
        </p:txBody>
      </p:sp>
    </p:spTree>
    <p:extLst>
      <p:ext uri="{BB962C8B-B14F-4D97-AF65-F5344CB8AC3E}">
        <p14:creationId xmlns:p14="http://schemas.microsoft.com/office/powerpoint/2010/main" val="320649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D59240AB-807F-1223-E3BD-8776FC0C17D5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JOANIN  - LOJA 22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59.276.790/0026-33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BC658D2-BCDE-7738-2AD3-287BEAF20A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- 4250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BDE5AF7-8B11-6C31-EBF7-9A5B937FB1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8"/>
          <a:stretch/>
        </p:blipFill>
        <p:spPr>
          <a:xfrm>
            <a:off x="261618" y="2024062"/>
            <a:ext cx="4874493" cy="28098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D4581D-6B62-9787-502F-5EB474D2FB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5942" y="1171061"/>
            <a:ext cx="1153266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3A803DC-57F0-6BFB-B179-DD5333B7F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635" y="1178788"/>
            <a:ext cx="2306532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E3FD2A7-7402-A8F2-247C-240B9F63D0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4325" y="367306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3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72C6AB5-A436-F7DD-D641-7BB0446D3EB6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LJ1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59.276.790/0003-47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319199D-9E82-7CB5-9754-F2E40B349C88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- 5662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115" y="1172232"/>
            <a:ext cx="1407375" cy="2502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520" y="3698917"/>
            <a:ext cx="1397250" cy="248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6638" y="1167718"/>
            <a:ext cx="1407375" cy="2502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/>
          <a:srcRect l="16818" t="-303" r="20795" b="303"/>
          <a:stretch/>
        </p:blipFill>
        <p:spPr>
          <a:xfrm>
            <a:off x="243986" y="1783804"/>
            <a:ext cx="3803073" cy="3429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/>
          <a:srcRect l="12216" r="16023"/>
          <a:stretch/>
        </p:blipFill>
        <p:spPr>
          <a:xfrm>
            <a:off x="4072268" y="1783804"/>
            <a:ext cx="37977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2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48590B8-B0B8-60BC-D919-8ED74CC8DB77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L3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59.276.790/0005-09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5539405-3554-5028-9F4C-129CF67DEC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- 5664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627" y="1203603"/>
            <a:ext cx="2308095" cy="5004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537" y="1173824"/>
            <a:ext cx="2308095" cy="5004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5611" y="2379631"/>
            <a:ext cx="1160775" cy="2520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9456" y="2379631"/>
            <a:ext cx="1162350" cy="2520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766" y="2379631"/>
            <a:ext cx="116077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62761"/>
      </p:ext>
    </p:extLst>
  </p:cSld>
  <p:clrMapOvr>
    <a:masterClrMapping/>
  </p:clrMapOvr>
</p:sld>
</file>

<file path=ppt/theme/theme1.xml><?xml version="1.0" encoding="utf-8"?>
<a:theme xmlns:a="http://schemas.openxmlformats.org/drawingml/2006/main" name="MarsWrigley dec18">
  <a:themeElements>
    <a:clrScheme name="MarsWrigley jan19">
      <a:dk1>
        <a:srgbClr val="3C3C3C"/>
      </a:dk1>
      <a:lt1>
        <a:srgbClr val="FFFFFF"/>
      </a:lt1>
      <a:dk2>
        <a:srgbClr val="0000A0"/>
      </a:dk2>
      <a:lt2>
        <a:srgbClr val="E6A000"/>
      </a:lt2>
      <a:accent1>
        <a:srgbClr val="0000A0"/>
      </a:accent1>
      <a:accent2>
        <a:srgbClr val="E6A000"/>
      </a:accent2>
      <a:accent3>
        <a:srgbClr val="E30073"/>
      </a:accent3>
      <a:accent4>
        <a:srgbClr val="009EEB"/>
      </a:accent4>
      <a:accent5>
        <a:srgbClr val="D64200"/>
      </a:accent5>
      <a:accent6>
        <a:srgbClr val="8080D0"/>
      </a:accent6>
      <a:hlink>
        <a:srgbClr val="E6A000"/>
      </a:hlink>
      <a:folHlink>
        <a:srgbClr val="E30073"/>
      </a:folHlink>
    </a:clrScheme>
    <a:fontScheme name="Mars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lIns="288000" tIns="108000" rIns="288000" bIns="108000" rtlCol="0" anchor="ctr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11144</TotalTime>
  <Words>2595</Words>
  <Application>Microsoft Office PowerPoint</Application>
  <PresentationFormat>Widescreen</PresentationFormat>
  <Paragraphs>200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8" baseType="lpstr">
      <vt:lpstr>Arial</vt:lpstr>
      <vt:lpstr>Arial Black</vt:lpstr>
      <vt:lpstr>Mars Centra</vt:lpstr>
      <vt:lpstr>MarsWrigley dec18</vt:lpstr>
      <vt:lpstr>SUPER MARS 2024  Período Q1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MARS 2022</dc:title>
  <dc:creator>Lima, Laura (Contractor)</dc:creator>
  <cp:lastModifiedBy>Rildo Souza</cp:lastModifiedBy>
  <cp:revision>141</cp:revision>
  <dcterms:created xsi:type="dcterms:W3CDTF">2022-06-14T14:47:13Z</dcterms:created>
  <dcterms:modified xsi:type="dcterms:W3CDTF">2024-07-21T16:43:00Z</dcterms:modified>
</cp:coreProperties>
</file>