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72" r:id="rId4"/>
    <p:sldId id="273" r:id="rId5"/>
    <p:sldId id="258" r:id="rId6"/>
    <p:sldId id="274" r:id="rId7"/>
    <p:sldId id="260" r:id="rId8"/>
    <p:sldId id="275" r:id="rId9"/>
    <p:sldId id="276" r:id="rId10"/>
    <p:sldId id="277" r:id="rId11"/>
    <p:sldId id="278" r:id="rId12"/>
    <p:sldId id="279" r:id="rId13"/>
    <p:sldId id="261" r:id="rId14"/>
    <p:sldId id="280" r:id="rId15"/>
    <p:sldId id="281" r:id="rId16"/>
    <p:sldId id="284" r:id="rId17"/>
    <p:sldId id="282" r:id="rId18"/>
    <p:sldId id="283" r:id="rId19"/>
    <p:sldId id="262" r:id="rId20"/>
    <p:sldId id="263" r:id="rId21"/>
    <p:sldId id="285" r:id="rId22"/>
    <p:sldId id="286" r:id="rId23"/>
    <p:sldId id="287" r:id="rId24"/>
    <p:sldId id="288" r:id="rId25"/>
    <p:sldId id="289" r:id="rId26"/>
    <p:sldId id="290" r:id="rId27"/>
    <p:sldId id="264" r:id="rId28"/>
    <p:sldId id="291" r:id="rId29"/>
    <p:sldId id="292" r:id="rId30"/>
    <p:sldId id="293" r:id="rId31"/>
    <p:sldId id="294" r:id="rId32"/>
    <p:sldId id="299" r:id="rId33"/>
    <p:sldId id="295" r:id="rId34"/>
    <p:sldId id="296" r:id="rId35"/>
    <p:sldId id="300" r:id="rId36"/>
    <p:sldId id="301" r:id="rId37"/>
    <p:sldId id="302" r:id="rId38"/>
    <p:sldId id="297" r:id="rId39"/>
    <p:sldId id="303" r:id="rId40"/>
    <p:sldId id="304" r:id="rId41"/>
    <p:sldId id="305" r:id="rId42"/>
    <p:sldId id="298" r:id="rId43"/>
    <p:sldId id="306" r:id="rId44"/>
    <p:sldId id="307" r:id="rId45"/>
    <p:sldId id="308" r:id="rId46"/>
    <p:sldId id="309" r:id="rId47"/>
    <p:sldId id="310" r:id="rId48"/>
    <p:sldId id="311" r:id="rId49"/>
    <p:sldId id="312" r:id="rId50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CC"/>
    <a:srgbClr val="F3B91D"/>
    <a:srgbClr val="0099FF"/>
    <a:srgbClr val="3366CC"/>
    <a:srgbClr val="CC3300"/>
    <a:srgbClr val="99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34" d="100"/>
          <a:sy n="134" d="100"/>
        </p:scale>
        <p:origin x="95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760D4-2C3A-4D68-ADDA-D581557F66BB}" type="datetimeFigureOut">
              <a:rPr lang="pt-BR" smtClean="0"/>
              <a:t>21/07/2024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E7FE3-8786-4F41-9E62-A9ED2C433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Titulo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en-US" dirty="0"/>
          </a:p>
          <a:p>
            <a:pPr lvl="0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99992" y="970210"/>
            <a:ext cx="4512501" cy="3401739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818185"/>
            <a:ext cx="2133600" cy="273844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21/07/2024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818185"/>
            <a:ext cx="289560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818185"/>
            <a:ext cx="2133600" cy="27384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563638"/>
            <a:ext cx="8903096" cy="1566174"/>
          </a:xfrm>
        </p:spPr>
        <p:txBody>
          <a:bodyPr>
            <a:normAutofit/>
          </a:bodyPr>
          <a:lstStyle>
            <a:lvl1pPr>
              <a:defRPr sz="3000" b="1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21/07/2024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21/07/2024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C37DBA8-F2E1-4516-8521-29E0AF57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2" y="1275606"/>
            <a:ext cx="8903096" cy="1566174"/>
          </a:xfrm>
        </p:spPr>
        <p:txBody>
          <a:bodyPr>
            <a:normAutofit/>
          </a:bodyPr>
          <a:lstStyle>
            <a:lvl1pPr>
              <a:defRPr sz="2500" b="1">
                <a:solidFill>
                  <a:schemeClr val="accent4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2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21/07/2024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563638"/>
            <a:ext cx="8903096" cy="1566174"/>
          </a:xfrm>
        </p:spPr>
        <p:txBody>
          <a:bodyPr>
            <a:normAutofit fontScale="90000"/>
          </a:bodyPr>
          <a:lstStyle>
            <a:lvl1pPr>
              <a:defRPr sz="3000" b="1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sz="4000" dirty="0"/>
              <a:t>BOOK </a:t>
            </a:r>
            <a:br>
              <a:rPr lang="en-US" sz="4000" dirty="0"/>
            </a:br>
            <a:r>
              <a:rPr lang="en-US" sz="4000" dirty="0"/>
              <a:t>FESTIVAL DO AMENDOIM MARS </a:t>
            </a:r>
            <a:br>
              <a:rPr lang="en-US" sz="4000" dirty="0"/>
            </a:br>
            <a:r>
              <a:rPr lang="en-US" sz="4000" dirty="0"/>
              <a:t>DISMAX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005662 – JOANIN AL.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LJ1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 ,1363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Oswaldo Cruz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E44FB2D-43FF-4B63-CFB9-119B878DA1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970210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17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005195 – SUPERM. CLUB de CAMPO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SUPERMERCADO CLUB DE CAMPO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CLUB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Lico Maia ,930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SERRARIA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Diadema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AF4D185-FDA7-2213-1AA5-B9F64151DA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323" y="978495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70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005195 – SUPERM. CLUB de CAMPO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SUPERMERCADO CLUB DE CAMPO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CLUB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Lico Maia ,930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SERRARIA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Diadema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B08E8BE-78B4-B1AD-8B2E-683ECC6331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970210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4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004991 – SAC SÃO JORGE MAUA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SJX - COMERCIAL ATAC. DE MERCADORIAS LTDA.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Manoel Franco ,145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ASSIS BRASIL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D699FBC-9AB5-88AE-8D8A-FD5D3456A9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059981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88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004991 – SAC SÃO JORGE MAUA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SJX - COMERCIAL ATAC. DE MERCADORIAS LTDA.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Manoel Franco ,145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ASSIS BRASIL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E7E749A-F96A-59CB-A736-0792782DFE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037706"/>
            <a:ext cx="3881171" cy="291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47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010588 – BARONESA JD. SÃO GABRIEL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TRIDENTE COMERCIAL LTDA - EPP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BARONESA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</a:t>
            </a:r>
            <a:r>
              <a:rPr lang="pt-BR" sz="1200" b="1" dirty="0" err="1">
                <a:solidFill>
                  <a:schemeClr val="tx2"/>
                </a:solidFill>
              </a:rPr>
              <a:t>Pedrinópolis</a:t>
            </a:r>
            <a:r>
              <a:rPr lang="pt-BR" sz="1200" b="1" dirty="0">
                <a:solidFill>
                  <a:schemeClr val="tx2"/>
                </a:solidFill>
              </a:rPr>
              <a:t> ,326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SAO GABRIEL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D2C1197-DEEA-1AF7-7B6F-85DFCD1BCC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59981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85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010588 – BARONESA JD. SÃO GABRIEL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TRIDENTE COMERCIAL LTDA - EPP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BARONESA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</a:t>
            </a:r>
            <a:r>
              <a:rPr lang="pt-BR" sz="1200" b="1" dirty="0" err="1">
                <a:solidFill>
                  <a:schemeClr val="tx2"/>
                </a:solidFill>
              </a:rPr>
              <a:t>Pedrinópolis</a:t>
            </a:r>
            <a:r>
              <a:rPr lang="pt-BR" sz="1200" b="1" dirty="0">
                <a:solidFill>
                  <a:schemeClr val="tx2"/>
                </a:solidFill>
              </a:rPr>
              <a:t> ,326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SAO GABRIEL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2E35323-407C-88F0-A53A-43FB299616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059981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22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005672 – JOANIN MAUÁ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LJ 15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ESTRADA MAUÁ E ADUTORA RIO CLARO ,1138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IPE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483E63E-2A9A-A6CD-A898-7AF4743F80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220" y="970210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23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005676 – JOANIN STO ANDRÉ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L19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São Paulo ,918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CIDADE SAO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Santo André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5D27D0B-5BB2-A24F-0173-1935A91F52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65140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43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005673 – JOANIN VALENTIM MAG.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L16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Valentim Magalhães ,1000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SITIO CASSAQUERA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Santo André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F724F37-E3B2-BF76-3B3E-C04B6FC15E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016" y="970210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005667 – JOANIN JOAO FIRMINO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João Firmino ,690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ASSUNCAO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Bernardo do Campo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125815E-588E-0814-39FF-A2CDF8F38F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059981"/>
            <a:ext cx="2700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007960 – SUPERM.NEVADA LJ 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Presidente Castelo Branco ,2415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C1D8662-24D4-B137-AE5E-89EEB372E4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573" y="1015095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82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007960 – SUPERM.NEVADA LJ 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Presidente Castelo Branco ,2415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1899FD1-B6F9-7B32-C597-8C99EC7A9E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142" y="1015095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91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007960 – SUPERM.NEVADA LJ 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Presidente Castelo Branco ,2415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C9C12AC-22DC-F19A-958A-539029E8A6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059981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99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007960 – SUPERM.NEVADA LJ 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Presidente Castelo Branco ,2415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A6F7AFE-8C75-CA8B-14C5-DD13DEE8B7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46794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48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007960 – SUPERM.NEVADA LJ 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Presidente Castelo Branco ,2415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F6E897A-9658-8A3F-35B0-C8F4A5F8E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70210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005013 – SUPERM.NEVADA LJ 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SUPERMERCADO NEVADA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Alves ,1210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18ABD80-F2D3-20C6-22D7-D804E4886F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970210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62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005013 – SUPERM.NEVADA LJ 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SUPERMERCADO NEVADA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Alves ,1210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C1ACB2D-CDBE-8384-853E-9C2AA11ED4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70210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25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006884 – BARONESA MAUÁ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 DE ALIMENTOS BURITI VERDE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BARONESA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</a:t>
            </a:r>
            <a:r>
              <a:rPr lang="pt-BR" sz="1200" b="1" dirty="0" err="1">
                <a:solidFill>
                  <a:schemeClr val="tx2"/>
                </a:solidFill>
              </a:rPr>
              <a:t>Itapark</a:t>
            </a:r>
            <a:r>
              <a:rPr lang="pt-BR" sz="1200" b="1" dirty="0">
                <a:solidFill>
                  <a:schemeClr val="tx2"/>
                </a:solidFill>
              </a:rPr>
              <a:t> ,268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AUGUSTO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75BF707-D932-533B-A71A-1FE7D58946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87648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76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006884 – BARONESA MAUÁ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 DE ALIMENTOS BURITI VERDE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BARONESA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</a:t>
            </a:r>
            <a:r>
              <a:rPr lang="pt-BR" sz="1200" b="1" dirty="0" err="1">
                <a:solidFill>
                  <a:schemeClr val="tx2"/>
                </a:solidFill>
              </a:rPr>
              <a:t>Itapark</a:t>
            </a:r>
            <a:r>
              <a:rPr lang="pt-BR" sz="1200" b="1" dirty="0">
                <a:solidFill>
                  <a:schemeClr val="tx2"/>
                </a:solidFill>
              </a:rPr>
              <a:t> ,268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AUGUSTO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6B90402-9E4E-D0A7-527F-2EEEED3612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843558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705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007940 – JOANIN COSTA BARROS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COML OSWALDO CRUZ L4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COSTA BARROS ,666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ALPINA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D3F7091-1F9D-BDC4-E4FF-C4C4B95D72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131590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66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005667 – JOANIN JOAO FIRMINO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João Firmino ,690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ASSUNCAO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Bernardo do Campo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8B1BF1E-5253-DA54-956F-E55C7DDB1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015095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86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005674 – JOANIN ESTRADA DO PONEY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L17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Estrada do </a:t>
            </a:r>
            <a:r>
              <a:rPr lang="pt-BR" sz="1200" b="1" dirty="0" err="1">
                <a:solidFill>
                  <a:schemeClr val="tx2"/>
                </a:solidFill>
              </a:rPr>
              <a:t>Poney</a:t>
            </a:r>
            <a:r>
              <a:rPr lang="pt-BR" sz="1200" b="1" dirty="0">
                <a:solidFill>
                  <a:schemeClr val="tx2"/>
                </a:solidFill>
              </a:rPr>
              <a:t> Club ,1169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Alvarenga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Bernardo do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4B54AE2-C78B-FF7B-1521-3F3A355535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79998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15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005665 – JOANIN OSV. CRUZ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L6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 ,280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CENTRO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56892A1-644B-68EC-B20C-D10244C59D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79" y="961925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95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005665 – JOANIN OSV. CRUZ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L6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 ,280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CENTRO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644E475-0DB1-732C-BFEE-0BBD720EB9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954211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82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008671 – JOANIN AL.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LTDA - LOJA 23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Alameda São Caetano ,1581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SANTA MARIA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A62D4DF-3A1D-72E1-D375-C42EAC3B15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964368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32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000293 – LOURENCINI MANOEL FRANCO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Manoel Franco ,55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ASSIS BRASIL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6C502E4-83AF-C7F3-A810-776545A1A5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1015095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674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000293 – LOURENCINI MANOEL FRANCO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Manoel Franco ,55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ASSIS BRASIL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0266D4D-2141-46BE-240E-A831FEA9D2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976758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61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000297 – LOURENCINI BARAO DE MAUÁ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Barão de Mauá ,4079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MARINGA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AEE9341-BEEF-0D9D-6FCD-79A6C9F86A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6716" y="970210"/>
            <a:ext cx="2024016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94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000297 – LOURENCINI BARAO DE MAUÁ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Barão de Mauá ,4079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MARINGA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7FFDAE-AC0D-11A2-B7C2-764382AE82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142" y="1059981"/>
            <a:ext cx="2024016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752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001803 – LOURENCINI ITAPARK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LJ08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</a:t>
            </a:r>
            <a:r>
              <a:rPr lang="pt-BR" sz="1200" b="1" dirty="0" err="1">
                <a:solidFill>
                  <a:schemeClr val="tx2"/>
                </a:solidFill>
              </a:rPr>
              <a:t>Itapark</a:t>
            </a:r>
            <a:r>
              <a:rPr lang="pt-BR" sz="1200" b="1" dirty="0">
                <a:solidFill>
                  <a:schemeClr val="tx2"/>
                </a:solidFill>
              </a:rPr>
              <a:t> ,2777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ITAPARK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464AB03-325B-BC6C-752A-74AA8E2813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082979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881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001803 – LOURENCINI ITAPARK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LJ08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</a:t>
            </a:r>
            <a:r>
              <a:rPr lang="pt-BR" sz="1200" b="1" dirty="0" err="1">
                <a:solidFill>
                  <a:schemeClr val="tx2"/>
                </a:solidFill>
              </a:rPr>
              <a:t>Itapark</a:t>
            </a:r>
            <a:r>
              <a:rPr lang="pt-BR" sz="1200" b="1" dirty="0">
                <a:solidFill>
                  <a:schemeClr val="tx2"/>
                </a:solidFill>
              </a:rPr>
              <a:t> ,2777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ITAPARK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9C5D7FF-4D7E-0C5D-38C1-9A08139168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015095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56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005667 – JOANIN JOAO FIRMINO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João Firmino ,690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ASSUNCAO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Bernardo do Campo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2BFC708-FEB1-A04C-DB99-3FD928912B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015095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685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120956 – LOURENCINI BENVENUTO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Benvenuto Bagnara ,590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BBC8B8E-84BA-B18F-3882-7EA0815C65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403" y="970210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78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120956 – LOURENCINI BENVENUTO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LOURENCINI COMERCIO DE ALIMENTOS LTDA REDE:		LOURENCINI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Benvenuto Bagnara ,590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9ABCA6-6590-8A4A-81D8-F7B708D24E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194916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21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005431 – NEVADA EUG. NEGRI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LOJA II LTDA - EPP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Eugênio Negri ,31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27D49E-4DC8-0E19-0355-F2CF039F96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015095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516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005431 – NEVADA EUG. NEGRI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MERCADO JARDIM ZAIRA LOJA II LTDA - EPP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NEVADA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Eugênio Negri ,31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JARDIM ZAIRA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4CF78A0-E1E9-4DC7-07DD-773C537E89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970210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3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006560 – SACOLAO SÃO JORGE SUPER BOM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SACOLAO SUPER BOM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Capitão João ,2629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MATRIZ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5B4381-6A07-66D0-279F-8EAAA4181C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966489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806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006560 – SACOLAO SÃO JORGE SUPER BOM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SACOLAO SUPER BOM LTDA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Capitão João ,2629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MATRIZ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9EE4447-A835-B9C0-0564-A6C851C8C2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15566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425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008112 – SACOLAO SÃO JORGE PIO XI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SACOLAO PIO XI LTDA.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Pio XI ,2229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Alto de Pinheiros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B4F132A-99E3-A26A-E15A-7E76F7C0E5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15566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3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008112 – SACOLAO SÃO JORGE PIO XI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SACOLAO PIO XI LTDA.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Pio XI ,2229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Alto de Pinheiros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A6A23A6-3213-6827-93D2-0D3AC9B767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928591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575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008114 – SACOLAO SÃO JORGE – STA CATAR.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SACOLAO STA CATARINA LTDA.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Santa Catarina ,482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ALEXANDRIA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1547D2-EA76-E83A-5709-56B8707C73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915566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9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008114 – SACOLAO SÃO JORGE – STA CATAR.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SACOLAO STA CATARINA LTDA.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SACOLÃO SÃO JORGE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Santa Catarina ,482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VILA ALEXANDRIA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35DDB3-27A6-9351-CA25-B6B6F9DC09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935037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010357 – JOANIN RUA TIRADENTES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LTDA  LJ 21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Tiradentes ,1701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SANTA TEREZINHA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Bernardo do Campo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FE8118F-8736-0AB2-48CE-9A6CC2C3DC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015095"/>
            <a:ext cx="202401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0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010357 – JOANIN RUA TIRADENTES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LTDA  LJ 21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Tiradentes ,1701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SANTA TEREZINHA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Bernardo do Campo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1322D5-8DF6-C5CD-3630-D1457F3F91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300" y="970210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005662 – JOANIN AL.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LJ1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 ,1363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Oswaldo Cruz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BA20F00-A3E7-A69F-6D91-5975970FBB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970210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20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005662 – JOANIN AL.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LJ1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 ,1363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Oswaldo Cruz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B253A2E-2044-C022-B64E-DF2639383D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015095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74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005662 – JOANIN AL.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FESTIVAL AMENDOIM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Nome do PDV:	COMERCIAL OSWALDO CRUZ LJ1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REDE:		REDE JOANIN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 ,1363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Bairro:		Oswaldo Cruz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Cidade: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	</a:t>
            </a:r>
            <a:br>
              <a:rPr lang="pt-BR" sz="12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dirty="0">
                <a:solidFill>
                  <a:schemeClr val="tx2"/>
                </a:solidFill>
              </a:rPr>
              <a:t>Mai e </a:t>
            </a:r>
            <a:r>
              <a:rPr lang="pt-BR" sz="1400" dirty="0" err="1">
                <a:solidFill>
                  <a:schemeClr val="tx2"/>
                </a:solidFill>
              </a:rPr>
              <a:t>Jun</a:t>
            </a:r>
            <a:r>
              <a:rPr lang="pt-BR" sz="1400" b="1" dirty="0">
                <a:solidFill>
                  <a:schemeClr val="tx2"/>
                </a:solidFill>
              </a:rPr>
              <a:t>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09302DF-C28E-C3A1-E030-74736C42FA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61" y="1026271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855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2968</Words>
  <Application>Microsoft Office PowerPoint</Application>
  <PresentationFormat>Apresentação na tela (16:9)</PresentationFormat>
  <Paragraphs>474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3" baseType="lpstr">
      <vt:lpstr>Arial</vt:lpstr>
      <vt:lpstr>Arial Narrow</vt:lpstr>
      <vt:lpstr>Calibri</vt:lpstr>
      <vt:lpstr>Tema do Office</vt:lpstr>
      <vt:lpstr>BOOK  FESTIVAL DO AMENDOIM MARS  DISMAX 2024</vt:lpstr>
      <vt:lpstr>005667 – JOANIN JOAO FIRMINO</vt:lpstr>
      <vt:lpstr>005667 – JOANIN JOAO FIRMINO</vt:lpstr>
      <vt:lpstr>005667 – JOANIN JOAO FIRMINO</vt:lpstr>
      <vt:lpstr>010357 – JOANIN RUA TIRADENTES</vt:lpstr>
      <vt:lpstr>010357 – JOANIN RUA TIRADENTES</vt:lpstr>
      <vt:lpstr>005662 – JOANIN AL. SAO CAETANO</vt:lpstr>
      <vt:lpstr>005662 – JOANIN AL. SAO CAETANO</vt:lpstr>
      <vt:lpstr>005662 – JOANIN AL. SAO CAETANO</vt:lpstr>
      <vt:lpstr>005662 – JOANIN AL. SAO CAETANO</vt:lpstr>
      <vt:lpstr>005195 – SUPERM. CLUB de CAMPO</vt:lpstr>
      <vt:lpstr>005195 – SUPERM. CLUB de CAMPO</vt:lpstr>
      <vt:lpstr>004991 – SAC SÃO JORGE MAUA</vt:lpstr>
      <vt:lpstr>004991 – SAC SÃO JORGE MAUA</vt:lpstr>
      <vt:lpstr>010588 – BARONESA JD. SÃO GABRIEL</vt:lpstr>
      <vt:lpstr>010588 – BARONESA JD. SÃO GABRIEL</vt:lpstr>
      <vt:lpstr>005672 – JOANIN MAUÁ</vt:lpstr>
      <vt:lpstr>005676 – JOANIN STO ANDRÉ</vt:lpstr>
      <vt:lpstr>005673 – JOANIN VALENTIM MAG.</vt:lpstr>
      <vt:lpstr>007960 – SUPERM.NEVADA LJ 3</vt:lpstr>
      <vt:lpstr>007960 – SUPERM.NEVADA LJ 3</vt:lpstr>
      <vt:lpstr>007960 – SUPERM.NEVADA LJ 3</vt:lpstr>
      <vt:lpstr>007960 – SUPERM.NEVADA LJ 3</vt:lpstr>
      <vt:lpstr>007960 – SUPERM.NEVADA LJ 3</vt:lpstr>
      <vt:lpstr>005013 – SUPERM.NEVADA LJ 1</vt:lpstr>
      <vt:lpstr>005013 – SUPERM.NEVADA LJ 1</vt:lpstr>
      <vt:lpstr>006884 – BARONESA MAUÁ</vt:lpstr>
      <vt:lpstr>006884 – BARONESA MAUÁ</vt:lpstr>
      <vt:lpstr>007940 – JOANIN COSTA BARROS</vt:lpstr>
      <vt:lpstr>005674 – JOANIN ESTRADA DO PONEY</vt:lpstr>
      <vt:lpstr>005665 – JOANIN OSV. CRUZ</vt:lpstr>
      <vt:lpstr>005665 – JOANIN OSV. CRUZ</vt:lpstr>
      <vt:lpstr>008671 – JOANIN AL. SAO CAETANO</vt:lpstr>
      <vt:lpstr>000293 – LOURENCINI MANOEL FRANCO</vt:lpstr>
      <vt:lpstr>000293 – LOURENCINI MANOEL FRANCO</vt:lpstr>
      <vt:lpstr>000297 – LOURENCINI BARAO DE MAUÁ</vt:lpstr>
      <vt:lpstr>000297 – LOURENCINI BARAO DE MAUÁ</vt:lpstr>
      <vt:lpstr>001803 – LOURENCINI ITAPARK</vt:lpstr>
      <vt:lpstr>001803 – LOURENCINI ITAPARK</vt:lpstr>
      <vt:lpstr>120956 – LOURENCINI BENVENUTO</vt:lpstr>
      <vt:lpstr>120956 – LOURENCINI BENVENUTO</vt:lpstr>
      <vt:lpstr>005431 – NEVADA EUG. NEGRI</vt:lpstr>
      <vt:lpstr>005431 – NEVADA EUG. NEGRI</vt:lpstr>
      <vt:lpstr>006560 – SACOLAO SÃO JORGE SUPER BOM</vt:lpstr>
      <vt:lpstr>006560 – SACOLAO SÃO JORGE SUPER BOM</vt:lpstr>
      <vt:lpstr>008112 – SACOLAO SÃO JORGE PIO XI</vt:lpstr>
      <vt:lpstr>008112 – SACOLAO SÃO JORGE PIO XI</vt:lpstr>
      <vt:lpstr>008114 – SACOLAO SÃO JORGE – STA CATAR.</vt:lpstr>
      <vt:lpstr>008114 – SACOLAO SÃO JORGE – STA CATAR.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</dc:creator>
  <cp:lastModifiedBy>Rildo Souza</cp:lastModifiedBy>
  <cp:revision>46</cp:revision>
  <dcterms:created xsi:type="dcterms:W3CDTF">2013-04-10T18:05:09Z</dcterms:created>
  <dcterms:modified xsi:type="dcterms:W3CDTF">2024-07-21T16:35:34Z</dcterms:modified>
</cp:coreProperties>
</file>