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374" r:id="rId3"/>
    <p:sldId id="267" r:id="rId4"/>
    <p:sldId id="375" r:id="rId5"/>
    <p:sldId id="376" r:id="rId6"/>
    <p:sldId id="397" r:id="rId7"/>
    <p:sldId id="439" r:id="rId8"/>
    <p:sldId id="437" r:id="rId9"/>
    <p:sldId id="380" r:id="rId10"/>
    <p:sldId id="463" r:id="rId11"/>
    <p:sldId id="382" r:id="rId12"/>
    <p:sldId id="384" r:id="rId13"/>
    <p:sldId id="459" r:id="rId14"/>
    <p:sldId id="417" r:id="rId15"/>
    <p:sldId id="451" r:id="rId16"/>
    <p:sldId id="418" r:id="rId17"/>
    <p:sldId id="398" r:id="rId18"/>
    <p:sldId id="456" r:id="rId19"/>
    <p:sldId id="465" r:id="rId20"/>
    <p:sldId id="420" r:id="rId21"/>
    <p:sldId id="389" r:id="rId22"/>
    <p:sldId id="460" r:id="rId23"/>
    <p:sldId id="405" r:id="rId24"/>
    <p:sldId id="403" r:id="rId25"/>
    <p:sldId id="432" r:id="rId26"/>
    <p:sldId id="431" r:id="rId27"/>
    <p:sldId id="399" r:id="rId28"/>
    <p:sldId id="392" r:id="rId29"/>
    <p:sldId id="461" r:id="rId30"/>
    <p:sldId id="396" r:id="rId31"/>
    <p:sldId id="448" r:id="rId32"/>
    <p:sldId id="462" r:id="rId33"/>
    <p:sldId id="401" r:id="rId34"/>
    <p:sldId id="440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75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rgbClr val="E6A000"/>
                </a:solidFill>
              </a:rPr>
              <a:t>Copyright © 2019 Mars Wrigley Confectionery — Confidential</a:t>
            </a:r>
            <a:endParaRPr lang="en-US" dirty="0">
              <a:solidFill>
                <a:srgbClr val="E6A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18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77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8" y="1293814"/>
            <a:ext cx="7564437" cy="459740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400" b="0">
                <a:solidFill>
                  <a:schemeClr val="tx1"/>
                </a:solidFill>
                <a:latin typeface="+mn-lt"/>
              </a:defRPr>
            </a:lvl1pPr>
            <a:lvl2pPr marL="24765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2400">
                <a:solidFill>
                  <a:schemeClr val="tx1"/>
                </a:solidFill>
                <a:latin typeface="+mn-lt"/>
              </a:defRPr>
            </a:lvl2pPr>
            <a:lvl3pPr marL="490538" indent="-25400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447675" algn="l"/>
                <a:tab pos="10229850" algn="r"/>
              </a:tabLst>
              <a:defRPr sz="2000">
                <a:solidFill>
                  <a:schemeClr val="tx1"/>
                </a:solidFill>
              </a:defRPr>
            </a:lvl3pPr>
            <a:lvl4pPr marL="693738" indent="-2127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1800">
                <a:solidFill>
                  <a:schemeClr val="tx1"/>
                </a:solidFill>
              </a:defRPr>
            </a:lvl4pPr>
            <a:lvl5pPr marL="985838" indent="-26828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10229850" algn="r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8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3375736" cy="4597400"/>
          </a:xfrm>
        </p:spPr>
        <p:txBody>
          <a:bodyPr numCol="1" spcCol="180000"/>
          <a:lstStyle>
            <a:lvl1pPr>
              <a:lnSpc>
                <a:spcPct val="110000"/>
              </a:lnSpc>
              <a:defRPr sz="1500"/>
            </a:lvl1pPr>
            <a:lvl2pPr>
              <a:lnSpc>
                <a:spcPct val="110000"/>
              </a:lnSpc>
              <a:defRPr sz="1500"/>
            </a:lvl2pPr>
            <a:lvl3pPr>
              <a:lnSpc>
                <a:spcPct val="110000"/>
              </a:lnSpc>
              <a:defRPr sz="1500"/>
            </a:lvl3pPr>
            <a:lvl4pPr>
              <a:lnSpc>
                <a:spcPct val="110000"/>
              </a:lnSpc>
              <a:defRPr sz="1500"/>
            </a:lvl4pPr>
            <a:lvl5pPr>
              <a:lnSpc>
                <a:spcPct val="110000"/>
              </a:lnSpc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66087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09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3"/>
                </a:solidFill>
              </a:defRPr>
            </a:lvl1pPr>
            <a:lvl2pPr>
              <a:defRPr sz="2400"/>
            </a:lvl2pPr>
            <a:lvl3pPr>
              <a:buClr>
                <a:schemeClr val="accent3"/>
              </a:buCl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6452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533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42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731"/>
            <a:ext cx="5267325" cy="45974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17458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48281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 b="1">
                <a:latin typeface="+mn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899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54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tx2"/>
                </a:solidFill>
                <a:latin typeface="+mj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4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+mj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mag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24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5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23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05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accent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66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8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7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E6A000"/>
                </a:solidFill>
              </a:rPr>
              <a:t>Copyright © 2019 Mars Wrigley Confectionery —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2080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7920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7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7988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6642053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4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10483850" cy="4597400"/>
          </a:xfrm>
        </p:spPr>
        <p:txBody>
          <a:bodyPr numCol="3" spcCol="540000"/>
          <a:lstStyle>
            <a:lvl1pPr>
              <a:lnSpc>
                <a:spcPct val="110000"/>
              </a:lnSpc>
              <a:spcBef>
                <a:spcPts val="600"/>
              </a:spcBef>
              <a:defRPr sz="1500"/>
            </a:lvl1pPr>
            <a:lvl2pPr>
              <a:lnSpc>
                <a:spcPct val="110000"/>
              </a:lnSpc>
              <a:spcBef>
                <a:spcPts val="600"/>
              </a:spcBef>
              <a:defRPr sz="1500"/>
            </a:lvl2pPr>
            <a:lvl3pPr>
              <a:lnSpc>
                <a:spcPct val="110000"/>
              </a:lnSpc>
              <a:spcBef>
                <a:spcPts val="600"/>
              </a:spcBef>
              <a:defRPr sz="1500"/>
            </a:lvl3pPr>
            <a:lvl4pPr marL="361950" indent="-180975">
              <a:lnSpc>
                <a:spcPct val="110000"/>
              </a:lnSpc>
              <a:buFont typeface="Mars Centra" pitchFamily="2" charset="0"/>
              <a:buChar char="–"/>
              <a:defRPr sz="1250"/>
            </a:lvl4pPr>
            <a:lvl5pPr>
              <a:lnSpc>
                <a:spcPct val="110000"/>
              </a:lnSpc>
              <a:defRPr sz="12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1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ix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4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9" y="320400"/>
            <a:ext cx="11376024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296000"/>
            <a:ext cx="11376024" cy="4595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516000" y="6569087"/>
            <a:ext cx="424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rgbClr val="3C3C3C"/>
                </a:solidFill>
              </a:rPr>
              <a:t>Copyright © 2019 Mars Wrigley Confectionery —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891837" y="6569087"/>
            <a:ext cx="892175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30116F-763E-495D-BE32-0EC8F06C9EDD}" type="slidenum">
              <a:rPr lang="en-US" smtClean="0">
                <a:solidFill>
                  <a:srgbClr val="3C3C3C"/>
                </a:solidFill>
              </a:rPr>
              <a:pPr/>
              <a:t>‹nº›</a:t>
            </a:fld>
            <a:endParaRPr lang="en-US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Mars Centra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b="1" kern="1200" spc="0" baseline="0">
          <a:solidFill>
            <a:schemeClr val="tx2"/>
          </a:solidFill>
          <a:latin typeface="+mn-lt"/>
          <a:ea typeface="Mars Centra" pitchFamily="2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None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Font typeface="Mars Centra" pitchFamily="2" charset="0"/>
        <a:buChar char="–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2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819">
          <p15:clr>
            <a:srgbClr val="F26B43"/>
          </p15:clr>
        </p15:guide>
        <p15:guide id="6" pos="858">
          <p15:clr>
            <a:srgbClr val="F26B43"/>
          </p15:clr>
        </p15:guide>
        <p15:guide id="7" pos="1419">
          <p15:clr>
            <a:srgbClr val="F26B43"/>
          </p15:clr>
        </p15:guide>
        <p15:guide id="8" pos="1458">
          <p15:clr>
            <a:srgbClr val="F26B43"/>
          </p15:clr>
        </p15:guide>
        <p15:guide id="9" pos="2019">
          <p15:clr>
            <a:srgbClr val="F26B43"/>
          </p15:clr>
        </p15:guide>
        <p15:guide id="10" pos="2058">
          <p15:clr>
            <a:srgbClr val="F26B43"/>
          </p15:clr>
        </p15:guide>
        <p15:guide id="11" pos="2619">
          <p15:clr>
            <a:srgbClr val="F26B43"/>
          </p15:clr>
        </p15:guide>
        <p15:guide id="12" pos="2658">
          <p15:clr>
            <a:srgbClr val="F26B43"/>
          </p15:clr>
        </p15:guide>
        <p15:guide id="13" pos="3221">
          <p15:clr>
            <a:srgbClr val="F26B43"/>
          </p15:clr>
        </p15:guide>
        <p15:guide id="14" pos="3260">
          <p15:clr>
            <a:srgbClr val="F26B43"/>
          </p15:clr>
        </p15:guide>
        <p15:guide id="15" pos="4421">
          <p15:clr>
            <a:srgbClr val="F26B43"/>
          </p15:clr>
        </p15:guide>
        <p15:guide id="16" pos="4460">
          <p15:clr>
            <a:srgbClr val="F26B43"/>
          </p15:clr>
        </p15:guide>
        <p15:guide id="17" pos="5022">
          <p15:clr>
            <a:srgbClr val="F26B43"/>
          </p15:clr>
        </p15:guide>
        <p15:guide id="18" pos="5061">
          <p15:clr>
            <a:srgbClr val="F26B43"/>
          </p15:clr>
        </p15:guide>
        <p15:guide id="19" pos="5622">
          <p15:clr>
            <a:srgbClr val="F26B43"/>
          </p15:clr>
        </p15:guide>
        <p15:guide id="20" pos="5661">
          <p15:clr>
            <a:srgbClr val="F26B43"/>
          </p15:clr>
        </p15:guide>
        <p15:guide id="21" pos="6221">
          <p15:clr>
            <a:srgbClr val="F26B43"/>
          </p15:clr>
        </p15:guide>
        <p15:guide id="22" pos="6261">
          <p15:clr>
            <a:srgbClr val="F26B43"/>
          </p15:clr>
        </p15:guide>
        <p15:guide id="23" pos="6822">
          <p15:clr>
            <a:srgbClr val="F26B43"/>
          </p15:clr>
        </p15:guide>
        <p15:guide id="24" pos="6861">
          <p15:clr>
            <a:srgbClr val="F26B43"/>
          </p15:clr>
        </p15:guide>
        <p15:guide id="25" orient="horz" pos="374">
          <p15:clr>
            <a:srgbClr val="F26B43"/>
          </p15:clr>
        </p15:guide>
        <p15:guide id="26" orient="horz" pos="3905">
          <p15:clr>
            <a:srgbClr val="F26B43"/>
          </p15:clr>
        </p15:guide>
        <p15:guide id="27" pos="3860">
          <p15:clr>
            <a:srgbClr val="F26B43"/>
          </p15:clr>
        </p15:guide>
        <p15:guide id="28" orient="horz" pos="815">
          <p15:clr>
            <a:srgbClr val="F26B43"/>
          </p15:clr>
        </p15:guide>
        <p15:guide id="29" orient="horz" pos="1162">
          <p15:clr>
            <a:srgbClr val="F26B43"/>
          </p15:clr>
        </p15:guide>
        <p15:guide id="30" orient="horz" pos="201">
          <p15:clr>
            <a:srgbClr val="F26B43"/>
          </p15:clr>
        </p15:guide>
        <p15:guide id="31" orient="horz" pos="3711">
          <p15:clr>
            <a:srgbClr val="F26B43"/>
          </p15:clr>
        </p15:guide>
        <p15:guide id="32" orient="horz" pos="597">
          <p15:clr>
            <a:srgbClr val="F26B43"/>
          </p15:clr>
        </p15:guide>
        <p15:guide id="33" orient="horz" pos="41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29200" y="208918"/>
            <a:ext cx="7051040" cy="2588873"/>
          </a:xfrm>
        </p:spPr>
        <p:txBody>
          <a:bodyPr/>
          <a:lstStyle/>
          <a:p>
            <a:pPr algn="ctr"/>
            <a:r>
              <a:rPr lang="pt-BR" sz="4800" dirty="0"/>
              <a:t>SUPER MARS 2024</a:t>
            </a:r>
            <a:br>
              <a:rPr lang="pt-BR" sz="4800" dirty="0"/>
            </a:br>
            <a:br>
              <a:rPr lang="pt-BR" sz="4800" dirty="0"/>
            </a:br>
            <a:r>
              <a:rPr lang="pt-BR" sz="4800" dirty="0"/>
              <a:t>Período Q4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/>
              <a:t>Q4’2024</a:t>
            </a:r>
            <a:endParaRPr lang="pt-B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BF919-FC0C-4445-BD97-84DDA356A01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  <a:t>DISTRIBUIDOR</a:t>
            </a: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r>
              <a:rPr kumimoji="0" lang="pt-BR" sz="2400" b="1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</a:rPr>
              <a:t>DISMAX Distribuição Máxima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1" y="1386973"/>
            <a:ext cx="4403696" cy="42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59.276.790/0011-57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4C43F4C-DC65-1715-1752-D21F4B5D74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87497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1C779C7-F132-F5FB-F2F3-47B6305148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87497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95D6BBA-7BDE-6CEF-550E-FCB7C02EC4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3427" y="2178000"/>
            <a:ext cx="1876500" cy="2502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BB26244-2E0D-72B7-905B-DF86CE71F3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010" y="2178000"/>
            <a:ext cx="1606931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65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59.276.790/0016-61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777478C-EEE0-4E59-E8DC-FA312800B8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138519"/>
            <a:ext cx="375300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54E594F-5CA2-4E90-3EE1-205918042B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54851"/>
            <a:ext cx="187650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6A0BF5B-4280-FD2E-07AD-DF50F46D81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36" y="1171389"/>
            <a:ext cx="375300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9CB2F0B-0B7A-8D39-E4C8-E28CD4114C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64520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CB14A0B-937A-50B0-8FCE-E05AE1481FC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L13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59.276.790/0020-48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6E1997-586C-E728-6058-0B6F00BEA65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7F377AC-71C6-7656-5C14-D9F5A01AC2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825" y="2363385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F78833E-0468-651E-61AA-400BB5AE9C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2363385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F6EBF79-5226-A1A6-90F5-E93D615E39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203603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70ED7F4-D16E-DBDB-DC68-96F1EE211B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73824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0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18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 276.790/0007-70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2B7E1DC-DBA4-1D98-DC87-4C62617591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552" y="1250207"/>
            <a:ext cx="3836894" cy="17266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6BD16EE-24E9-7A05-5892-A795EE0469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7022" y="2955782"/>
            <a:ext cx="2433609" cy="324481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1B8B42A-43D4-DEA6-54F8-98EEB1D417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817" y="1171061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374015B-6AC6-6D4C-9B4F-7B9BAA1BE6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526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0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4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59.276.790/0024-71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- 7940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AAF352-B486-30DD-46C2-62A3AAABC3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1061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9F346EB-35AE-4176-D995-986A774A3C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38519"/>
            <a:ext cx="375300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3547C9F-EB18-4ABA-38A6-4C93E08D19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1569" y="2363385"/>
            <a:ext cx="187650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61B1583-59DA-1BE3-22E0-7BF5DBCBB6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999" y="2363385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9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23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59.276.790/0028-03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- 8671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C54053-D56A-31B0-68ED-F7AFA8B993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1884" y="1169567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5C51CAE-5B22-7C3A-B0BE-252D308F4E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75" y="1176805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F5764E3-5003-C32F-D05B-75241FFAC3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57631"/>
            <a:ext cx="1876500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F965914-61B6-2AB1-6A29-74034C9F72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4406" y="1138519"/>
            <a:ext cx="1441643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18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21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59.276.790/0025-52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- 10357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0F1509-F5F4-44CF-B66B-483009341F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953" y="1192620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54761E3-D5BF-3330-8934-1780DDEFAE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953" y="3705603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AFF2790-FD29-D652-FFFA-B573F06DCE3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156449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972994A-7EF0-6BF2-7A37-290B5D615E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73824"/>
            <a:ext cx="3753000" cy="5004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CE5F65C-81D2-3F9E-05C7-ACB7E08E6D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1408" y="1084899"/>
            <a:ext cx="5143500" cy="6858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A8D8906-1B41-53B5-6DB4-93CB849D8B2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87507" y="142039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8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LOURENCINI</a:t>
            </a:r>
          </a:p>
        </p:txBody>
      </p:sp>
    </p:spTree>
    <p:extLst>
      <p:ext uri="{BB962C8B-B14F-4D97-AF65-F5344CB8AC3E}">
        <p14:creationId xmlns:p14="http://schemas.microsoft.com/office/powerpoint/2010/main" val="309944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MATRIZ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56.907.868/0001-24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6AF54AD-DF3F-970E-1191-DC5317B089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499" y="1171389"/>
            <a:ext cx="375300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DADDEC4-E2B2-DBE3-E826-60AA0473A0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845" y="1169895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A0CAC24-636C-62C4-413B-A09A8350A4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23" y="1178114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99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56.907.868/0002-05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58BA020-2249-0A73-A004-886D2BCEB6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899000"/>
            <a:ext cx="5435835" cy="3060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8C35324-429A-9AF3-E19E-5994DF8251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096" y="1171061"/>
            <a:ext cx="2816907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2E867A1-FC57-E3AE-4A4C-4B55D3640B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764" y="2053061"/>
            <a:ext cx="1822500" cy="3240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5F8DB30-16FE-DDDA-3385-207B75E2B7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550" y="2053061"/>
            <a:ext cx="182389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3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BARONESA</a:t>
            </a:r>
          </a:p>
        </p:txBody>
      </p:sp>
    </p:spTree>
    <p:extLst>
      <p:ext uri="{BB962C8B-B14F-4D97-AF65-F5344CB8AC3E}">
        <p14:creationId xmlns:p14="http://schemas.microsoft.com/office/powerpoint/2010/main" val="355096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FILIAL04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56.907.868/0004-77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9578AB5-EDA5-9CE2-CE0A-074045EC81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096" y="1187497"/>
            <a:ext cx="2816907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3F0CF5D-AD79-ED64-DB6E-A777A2BE03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56" y="2079535"/>
            <a:ext cx="4794423" cy="26989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5956EE8-94F2-0971-1CAB-58A7B4C23B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2388" y="1797057"/>
            <a:ext cx="1823896" cy="3240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76DE753-FA88-99E5-0B73-8242F929E4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220" y="1797057"/>
            <a:ext cx="18225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90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9967863-C866-A412-9560-41DF1FEF3AB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FILIAL05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56.907.868/0005-58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9A463-2DB5-C4DF-7F7F-28EDC0705E57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- 297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EB287A1-54D9-BD16-252D-2F941817BA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0003" y="3237603"/>
            <a:ext cx="3960000" cy="2970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1DF29DD-36B9-3D7A-A0B5-068DEC8E81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510" y="1167743"/>
            <a:ext cx="281338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47EFFBE-7E15-45A9-0316-0C6FB09924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870" y="1167743"/>
            <a:ext cx="396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2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56.907.868/0010-15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440091" y="179295"/>
            <a:ext cx="25943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- 120956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2FD1B7C-6A21-897F-3008-8312B4EF17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5" y="1606597"/>
            <a:ext cx="3050391" cy="406718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89987C3-AFA6-8BC0-18CB-B5AFD80897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672" y="2020191"/>
            <a:ext cx="1822500" cy="3240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A70372E-C252-EE0E-BCF2-A958EBC064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90" y="1152946"/>
            <a:ext cx="4476570" cy="2520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D1CFD19-77E5-DE0F-1484-DA5606FD81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91" y="3640191"/>
            <a:ext cx="4476570" cy="252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0F83A25-5A36-3416-B4A0-D8D983019B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8729" y="2020192"/>
            <a:ext cx="167756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83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NEVADA</a:t>
            </a:r>
          </a:p>
        </p:txBody>
      </p:sp>
    </p:spTree>
    <p:extLst>
      <p:ext uri="{BB962C8B-B14F-4D97-AF65-F5344CB8AC3E}">
        <p14:creationId xmlns:p14="http://schemas.microsoft.com/office/powerpoint/2010/main" val="3297951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45.561.537/0001-69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- 5013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0AFA85-2E64-C983-D794-02A0597DFF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625" y="1171061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98E6524-6F7B-7352-E050-FB9C412DDA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2" y="1187497"/>
            <a:ext cx="281475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B031356-EEF8-AC4B-7BCF-5725A12A09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87497"/>
            <a:ext cx="1407375" cy="2502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842D1A1-2E01-8290-A313-3356464D2E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89497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0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5FC6EC2-E2A7-0EA2-B172-CA2627E328F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15.480.819/0001-70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E1A803-5340-3289-4836-22FDC46F8DC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- 7954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C4C7FD5-D386-0702-39E2-18F3B76188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749" y="3657631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504EA0B-1E92-E4F4-E87C-87FAA53C1C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749" y="1134205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9F324F2-3A37-FE99-ED36-DDFDBB6C00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71061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294AA98-4424-5094-EE83-7D732A0FC9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143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33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44.914.620/0001-01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- 7960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C2C7885-07CC-CEC6-57C1-2A83C1513E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63755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7173F3-CF0D-0C5E-7EB0-19ECA9E962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73061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02F01E2-C3B9-28A6-219F-6C80CF0DB9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923" y="1163755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346FBE5-A9BF-BB79-9FE6-B578A42209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844" y="1163755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SACOLÃO SÃO JORGE</a:t>
            </a:r>
          </a:p>
        </p:txBody>
      </p:sp>
    </p:spTree>
    <p:extLst>
      <p:ext uri="{BB962C8B-B14F-4D97-AF65-F5344CB8AC3E}">
        <p14:creationId xmlns:p14="http://schemas.microsoft.com/office/powerpoint/2010/main" val="4100566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92ABFB4-727E-982D-26BB-E0F9CA944357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17.608.063/0002-09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EF0AB9A-2B8B-8979-A9BC-1964C2E50A4C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- 4991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EA6FA9-8536-F688-0511-6538F5018C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921" y="1171389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CB74802-1EEA-6BC1-A72D-99F092E3BF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88" y="1171389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D2356F7-C93A-6FF0-A1CB-2217E5BAA0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414" y="1171389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1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SACOLAO BOM PASTOR COM DE GENEROS ALIM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05.376.987/0001-67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CD0DA5C-84DE-9A6E-3DF8-D496094347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0030" y="1173824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68A727C-2C56-7B9C-528F-98B0132534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57" y="1187497"/>
            <a:ext cx="375300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96B2F8D-3D1E-921A-F4B9-2A08850B53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0168" y="2247304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91811D5-54DC-CC45-59E8-4B5C7AF471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7946" y="2247304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2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11C8BA7-B396-BEF1-0107-842980C87EB3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 DE ALIMENTOS BURITI VERDE LTDA  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60.483.310/0001-36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3C8CEC8-DC4E-4016-416F-E5A1C151A579}"/>
              </a:ext>
            </a:extLst>
          </p:cNvPr>
          <p:cNvSpPr txBox="1"/>
          <p:nvPr/>
        </p:nvSpPr>
        <p:spPr>
          <a:xfrm>
            <a:off x="9727095" y="179295"/>
            <a:ext cx="23073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– 6884</a:t>
            </a:r>
          </a:p>
          <a:p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B3EE42F-031A-3634-1EAA-1E189AD8F8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740" y="1165085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FCD7AEB-9AE5-AA11-A546-270D2B5A8E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14" y="1157202"/>
            <a:ext cx="281475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09B3839-F8AE-5ACC-AECC-1B814847AD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832" y="1187497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OSVALDO CRUZ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24F8D5-A15E-5199-FED9-AB628B5D82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632" y="1173824"/>
            <a:ext cx="281338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22ECBDF-E90A-B3CB-D9B9-24F36AD8F4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8232" y="1173824"/>
            <a:ext cx="281338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96F35D9-3118-2094-1250-1E96AC5907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105" y="2069497"/>
            <a:ext cx="1821613" cy="3240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1F625FD-8C8A-F8BC-F80F-12D2E5BBAF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6271" y="2069497"/>
            <a:ext cx="182161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3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SUPER BOM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- 6560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FA6292-0354-248E-70B3-A2C6D2B688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8327" y="1170592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8902863-2548-240A-8899-C1FA6D497A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8327" y="3680624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D1AF748-AC02-CAD6-21C5-2C5A4D4E0E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82" y="1187629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43CBA36-43B8-81E8-58AD-2B9BD8EB6B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892" y="117955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076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HORTIFRUTI QUEIROZ FILHO LTDA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17.879.943/0001-39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5D4B442-C6CD-9371-A003-DABE3A408D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38519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8A3AF99-1F2E-13A4-E7BC-55854CBFD9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40519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FBD205E-264A-8717-5DFA-F3C67430C1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59" y="1171061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0568715-38FD-70B4-2415-A1713E0DE2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7599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28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STA CATARINA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17.879.936/0001-37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- 8114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A0A5A75-A0CF-7785-816D-F6C0B4B7A2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553" y="1151467"/>
            <a:ext cx="3819716" cy="214754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A513A6F-DE09-7731-D5F9-7B50019B79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4743" y="3311959"/>
            <a:ext cx="1641231" cy="291916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F9E594F-2182-5FD0-BC80-0B2781604E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40" y="1183343"/>
            <a:ext cx="4482180" cy="2520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B568ABA-C7C6-BA9A-3709-2ED8ED711A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681" y="3223110"/>
            <a:ext cx="3943462" cy="295759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2D92722-D56D-A9B1-F354-1EB534EB90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7693" y="3286178"/>
            <a:ext cx="1641231" cy="291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08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17.608.063/0004-70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- 20425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07B4EFC-F95B-DE8C-92CF-BB713B5A29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73956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842C997-06F6-E3E4-DBEF-785D2EE0A1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308" y="1148207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137D05B-9345-2E93-5E82-52A0ECFA77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8138" y="1171061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32A4719-E54B-F677-38A8-062F29CE70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74" y="1184097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CLUBE de CAMPO</a:t>
            </a:r>
          </a:p>
        </p:txBody>
      </p:sp>
    </p:spTree>
    <p:extLst>
      <p:ext uri="{BB962C8B-B14F-4D97-AF65-F5344CB8AC3E}">
        <p14:creationId xmlns:p14="http://schemas.microsoft.com/office/powerpoint/2010/main" val="1533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F57E7042-20D7-6A92-EF61-DF90CB32DB8A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SUPERMERCADO CLUB DE CAMPO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44.008.001/0001-58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89CF2CD-2E88-8BB6-A8BF-9787E92A09B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- 5195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506DB7A-AD2D-97FE-2E03-24F1B51B5F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097" y="1171061"/>
            <a:ext cx="281338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1D1770B-8BBF-AE90-5364-E6D2920A17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04" y="1187497"/>
            <a:ext cx="281338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6E4CF2E-14EB-4C02-35EE-59985B8FD7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7125" y="3340264"/>
            <a:ext cx="1614007" cy="287074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AB4A396-F044-E915-EF33-91FCE2D55A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7553" y="1161842"/>
            <a:ext cx="3833152" cy="215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JOANIN</a:t>
            </a:r>
          </a:p>
        </p:txBody>
      </p:sp>
    </p:spTree>
    <p:extLst>
      <p:ext uri="{BB962C8B-B14F-4D97-AF65-F5344CB8AC3E}">
        <p14:creationId xmlns:p14="http://schemas.microsoft.com/office/powerpoint/2010/main" val="32064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72C6AB5-A436-F7DD-D641-7BB0446D3EB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LJ1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59.276.790/0003-47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319199D-9E82-7CB5-9754-F2E40B349C88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BD1F33-AF18-BA21-4A83-081474660B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09" y="1166454"/>
            <a:ext cx="281338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A14095A-1583-E366-C519-82C9ACE3EE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623" y="1138519"/>
            <a:ext cx="281338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731E664-77D9-CB7E-1510-43643E0F32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2170389"/>
            <a:ext cx="4832507" cy="271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2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48590B8-B0B8-60BC-D919-8ED74CC8DB77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L3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59.276.790/0005-09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5539405-3554-5028-9F4C-129CF67DEC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583EECD-1A96-4BBE-6319-CEFEB64C29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059" y="1170275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FA8B51C-FED0-4111-2059-BDB709B4C7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5" y="1170275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8819051-4CCB-41C4-4BA9-D148D74A05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701" y="11735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59.276.790/0008-51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A4E206-F06B-1AA5-ECE5-5D37DD6695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49" y="1138519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96E98DF-846D-DDA9-62FA-9757255744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695" y="2228906"/>
            <a:ext cx="1876500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D19999A-4228-36F0-7386-D2CE40B072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337" y="2228906"/>
            <a:ext cx="1876500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A5666AB-931E-EDDF-71E1-3E2E6E99B8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4449" y="2228907"/>
            <a:ext cx="3829349" cy="287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77647"/>
      </p:ext>
    </p:extLst>
  </p:cSld>
  <p:clrMapOvr>
    <a:masterClrMapping/>
  </p:clrMapOvr>
</p:sld>
</file>

<file path=ppt/theme/theme1.xml><?xml version="1.0" encoding="utf-8"?>
<a:theme xmlns:a="http://schemas.openxmlformats.org/drawingml/2006/main" name="MarsWrigley dec18">
  <a:themeElements>
    <a:clrScheme name="MarsWrigley jan19">
      <a:dk1>
        <a:srgbClr val="3C3C3C"/>
      </a:dk1>
      <a:lt1>
        <a:srgbClr val="FFFFFF"/>
      </a:lt1>
      <a:dk2>
        <a:srgbClr val="0000A0"/>
      </a:dk2>
      <a:lt2>
        <a:srgbClr val="E6A000"/>
      </a:lt2>
      <a:accent1>
        <a:srgbClr val="0000A0"/>
      </a:accent1>
      <a:accent2>
        <a:srgbClr val="E6A000"/>
      </a:accent2>
      <a:accent3>
        <a:srgbClr val="E30073"/>
      </a:accent3>
      <a:accent4>
        <a:srgbClr val="009EEB"/>
      </a:accent4>
      <a:accent5>
        <a:srgbClr val="D64200"/>
      </a:accent5>
      <a:accent6>
        <a:srgbClr val="8080D0"/>
      </a:accent6>
      <a:hlink>
        <a:srgbClr val="E6A000"/>
      </a:hlink>
      <a:folHlink>
        <a:srgbClr val="E30073"/>
      </a:folHlink>
    </a:clrScheme>
    <a:fontScheme name="Mars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288000" tIns="108000" rIns="288000" bIns="108000" rtlCol="0" anchor="ctr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12360</TotalTime>
  <Words>2599</Words>
  <Application>Microsoft Office PowerPoint</Application>
  <PresentationFormat>Widescreen</PresentationFormat>
  <Paragraphs>201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8" baseType="lpstr">
      <vt:lpstr>Arial</vt:lpstr>
      <vt:lpstr>Arial Black</vt:lpstr>
      <vt:lpstr>Mars Centra</vt:lpstr>
      <vt:lpstr>MarsWrigley dec18</vt:lpstr>
      <vt:lpstr>SUPER MARS 2024  Período Q4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MARS 2022</dc:title>
  <dc:creator>Lima, Laura (Contractor)</dc:creator>
  <cp:lastModifiedBy>Rildo Souza</cp:lastModifiedBy>
  <cp:revision>193</cp:revision>
  <dcterms:created xsi:type="dcterms:W3CDTF">2022-06-14T14:47:13Z</dcterms:created>
  <dcterms:modified xsi:type="dcterms:W3CDTF">2024-12-24T14:19:38Z</dcterms:modified>
</cp:coreProperties>
</file>