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304" r:id="rId3"/>
    <p:sldId id="349" r:id="rId4"/>
    <p:sldId id="265" r:id="rId5"/>
    <p:sldId id="266" r:id="rId6"/>
    <p:sldId id="391" r:id="rId7"/>
    <p:sldId id="393" r:id="rId8"/>
    <p:sldId id="268" r:id="rId9"/>
    <p:sldId id="270" r:id="rId10"/>
    <p:sldId id="354" r:id="rId11"/>
    <p:sldId id="394" r:id="rId12"/>
    <p:sldId id="272" r:id="rId13"/>
    <p:sldId id="314" r:id="rId14"/>
    <p:sldId id="315" r:id="rId15"/>
    <p:sldId id="277" r:id="rId16"/>
    <p:sldId id="317" r:id="rId17"/>
    <p:sldId id="321" r:id="rId18"/>
    <p:sldId id="278" r:id="rId19"/>
    <p:sldId id="390" r:id="rId20"/>
    <p:sldId id="381" r:id="rId21"/>
    <p:sldId id="279" r:id="rId22"/>
    <p:sldId id="326" r:id="rId23"/>
    <p:sldId id="378" r:id="rId24"/>
    <p:sldId id="281" r:id="rId25"/>
    <p:sldId id="358" r:id="rId26"/>
    <p:sldId id="290" r:id="rId27"/>
    <p:sldId id="332" r:id="rId28"/>
    <p:sldId id="359" r:id="rId29"/>
    <p:sldId id="360" r:id="rId30"/>
    <p:sldId id="295" r:id="rId31"/>
    <p:sldId id="337" r:id="rId32"/>
    <p:sldId id="338" r:id="rId33"/>
    <p:sldId id="363" r:id="rId34"/>
    <p:sldId id="364" r:id="rId35"/>
    <p:sldId id="367" r:id="rId36"/>
    <p:sldId id="371" r:id="rId37"/>
    <p:sldId id="375" r:id="rId38"/>
    <p:sldId id="368" r:id="rId39"/>
    <p:sldId id="392" r:id="rId40"/>
    <p:sldId id="387" r:id="rId41"/>
    <p:sldId id="369" r:id="rId42"/>
    <p:sldId id="388" r:id="rId43"/>
    <p:sldId id="395" r:id="rId44"/>
    <p:sldId id="370" r:id="rId45"/>
    <p:sldId id="376" r:id="rId46"/>
    <p:sldId id="382" r:id="rId47"/>
    <p:sldId id="380" r:id="rId48"/>
    <p:sldId id="386" r:id="rId4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30278F-D573-2A72-1233-62BC157C9296}" v="897" dt="2024-06-30T20:26:43.5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91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ytor hugo" userId="e8b175fd6482882c" providerId="Windows Live" clId="Web-{42DAC0B2-660A-4AD4-9F48-17C7A68D0DA6}"/>
    <pc:docChg chg="addSld delSld modSld">
      <pc:chgData name="vytor hugo" userId="e8b175fd6482882c" providerId="Windows Live" clId="Web-{42DAC0B2-660A-4AD4-9F48-17C7A68D0DA6}" dt="2024-04-01T00:54:03.166" v="559" actId="14100"/>
      <pc:docMkLst>
        <pc:docMk/>
      </pc:docMkLst>
      <pc:sldChg chg="addSp delSp modSp">
        <pc:chgData name="vytor hugo" userId="e8b175fd6482882c" providerId="Windows Live" clId="Web-{42DAC0B2-660A-4AD4-9F48-17C7A68D0DA6}" dt="2024-03-31T23:14:30.105" v="9" actId="20577"/>
        <pc:sldMkLst>
          <pc:docMk/>
          <pc:sldMk cId="518712620" sldId="265"/>
        </pc:sldMkLst>
        <pc:spChg chg="mod">
          <ac:chgData name="vytor hugo" userId="e8b175fd6482882c" providerId="Windows Live" clId="Web-{42DAC0B2-660A-4AD4-9F48-17C7A68D0DA6}" dt="2024-03-31T23:14:30.105" v="9" actId="20577"/>
          <ac:spMkLst>
            <pc:docMk/>
            <pc:sldMk cId="518712620" sldId="265"/>
            <ac:spMk id="8" creationId="{4EB8BC23-4A31-0DDC-6F41-5840F7423C75}"/>
          </ac:spMkLst>
        </pc:spChg>
        <pc:picChg chg="del">
          <ac:chgData name="vytor hugo" userId="e8b175fd6482882c" providerId="Windows Live" clId="Web-{42DAC0B2-660A-4AD4-9F48-17C7A68D0DA6}" dt="2024-03-31T23:13:42.120" v="1"/>
          <ac:picMkLst>
            <pc:docMk/>
            <pc:sldMk cId="518712620" sldId="265"/>
            <ac:picMk id="3" creationId="{A95CCE21-255F-19F6-32FE-E5661BCABBDF}"/>
          </ac:picMkLst>
        </pc:picChg>
        <pc:picChg chg="del">
          <ac:chgData name="vytor hugo" userId="e8b175fd6482882c" providerId="Windows Live" clId="Web-{42DAC0B2-660A-4AD4-9F48-17C7A68D0DA6}" dt="2024-03-31T23:13:41.213" v="0"/>
          <ac:picMkLst>
            <pc:docMk/>
            <pc:sldMk cId="518712620" sldId="265"/>
            <ac:picMk id="4" creationId="{E80A2157-C574-DD94-2EDB-54A6A12E956D}"/>
          </ac:picMkLst>
        </pc:picChg>
        <pc:picChg chg="add mod">
          <ac:chgData name="vytor hugo" userId="e8b175fd6482882c" providerId="Windows Live" clId="Web-{42DAC0B2-660A-4AD4-9F48-17C7A68D0DA6}" dt="2024-03-31T23:13:56.730" v="4" actId="14100"/>
          <ac:picMkLst>
            <pc:docMk/>
            <pc:sldMk cId="518712620" sldId="265"/>
            <ac:picMk id="5" creationId="{FF84BB48-44BB-0524-8B01-51EC2C7C520E}"/>
          </ac:picMkLst>
        </pc:picChg>
      </pc:sldChg>
      <pc:sldChg chg="addSp modSp">
        <pc:chgData name="vytor hugo" userId="e8b175fd6482882c" providerId="Windows Live" clId="Web-{42DAC0B2-660A-4AD4-9F48-17C7A68D0DA6}" dt="2024-03-31T23:16:53.250" v="35" actId="14100"/>
        <pc:sldMkLst>
          <pc:docMk/>
          <pc:sldMk cId="4217959247" sldId="266"/>
        </pc:sldMkLst>
        <pc:spChg chg="mod">
          <ac:chgData name="vytor hugo" userId="e8b175fd6482882c" providerId="Windows Live" clId="Web-{42DAC0B2-660A-4AD4-9F48-17C7A68D0DA6}" dt="2024-03-31T23:16:41.343" v="32" actId="20577"/>
          <ac:spMkLst>
            <pc:docMk/>
            <pc:sldMk cId="4217959247" sldId="266"/>
            <ac:spMk id="8" creationId="{8A2232C6-A2F5-9ABD-42EC-148B3B5E5987}"/>
          </ac:spMkLst>
        </pc:spChg>
        <pc:picChg chg="add mod">
          <ac:chgData name="vytor hugo" userId="e8b175fd6482882c" providerId="Windows Live" clId="Web-{42DAC0B2-660A-4AD4-9F48-17C7A68D0DA6}" dt="2024-03-31T23:16:53.250" v="35" actId="14100"/>
          <ac:picMkLst>
            <pc:docMk/>
            <pc:sldMk cId="4217959247" sldId="266"/>
            <ac:picMk id="3" creationId="{7AC3AFF7-F639-4278-D25A-71D9331F0AEA}"/>
          </ac:picMkLst>
        </pc:picChg>
      </pc:sldChg>
      <pc:sldChg chg="addSp delSp modSp">
        <pc:chgData name="vytor hugo" userId="e8b175fd6482882c" providerId="Windows Live" clId="Web-{42DAC0B2-660A-4AD4-9F48-17C7A68D0DA6}" dt="2024-03-31T23:21:45.820" v="92" actId="1076"/>
        <pc:sldMkLst>
          <pc:docMk/>
          <pc:sldMk cId="3197108967" sldId="268"/>
        </pc:sldMkLst>
        <pc:spChg chg="mod">
          <ac:chgData name="vytor hugo" userId="e8b175fd6482882c" providerId="Windows Live" clId="Web-{42DAC0B2-660A-4AD4-9F48-17C7A68D0DA6}" dt="2024-03-31T23:21:17.648" v="87" actId="20577"/>
          <ac:spMkLst>
            <pc:docMk/>
            <pc:sldMk cId="3197108967" sldId="268"/>
            <ac:spMk id="8" creationId="{73B7B843-00F1-1FF7-9C22-7CE271F5E48B}"/>
          </ac:spMkLst>
        </pc:spChg>
        <pc:picChg chg="add mod">
          <ac:chgData name="vytor hugo" userId="e8b175fd6482882c" providerId="Windows Live" clId="Web-{42DAC0B2-660A-4AD4-9F48-17C7A68D0DA6}" dt="2024-03-31T23:21:25.413" v="89" actId="1076"/>
          <ac:picMkLst>
            <pc:docMk/>
            <pc:sldMk cId="3197108967" sldId="268"/>
            <ac:picMk id="3" creationId="{6AFE16C4-DD61-DCB9-D155-C7F0BBD35CC0}"/>
          </ac:picMkLst>
        </pc:picChg>
        <pc:picChg chg="add mod">
          <ac:chgData name="vytor hugo" userId="e8b175fd6482882c" providerId="Windows Live" clId="Web-{42DAC0B2-660A-4AD4-9F48-17C7A68D0DA6}" dt="2024-03-31T23:21:45.820" v="92" actId="1076"/>
          <ac:picMkLst>
            <pc:docMk/>
            <pc:sldMk cId="3197108967" sldId="268"/>
            <ac:picMk id="4" creationId="{F9E9B1FD-F6EE-3AD2-52A4-E9CF9AEEF6DE}"/>
          </ac:picMkLst>
        </pc:picChg>
        <pc:picChg chg="del">
          <ac:chgData name="vytor hugo" userId="e8b175fd6482882c" providerId="Windows Live" clId="Web-{42DAC0B2-660A-4AD4-9F48-17C7A68D0DA6}" dt="2024-03-31T23:21:04.288" v="83"/>
          <ac:picMkLst>
            <pc:docMk/>
            <pc:sldMk cId="3197108967" sldId="268"/>
            <ac:picMk id="5" creationId="{57A123FB-10DB-C045-B91C-6A437B637E0A}"/>
          </ac:picMkLst>
        </pc:picChg>
        <pc:picChg chg="del">
          <ac:chgData name="vytor hugo" userId="e8b175fd6482882c" providerId="Windows Live" clId="Web-{42DAC0B2-660A-4AD4-9F48-17C7A68D0DA6}" dt="2024-03-31T23:21:03.678" v="82"/>
          <ac:picMkLst>
            <pc:docMk/>
            <pc:sldMk cId="3197108967" sldId="268"/>
            <ac:picMk id="6" creationId="{14777215-D227-A5A1-C412-947E1D142E31}"/>
          </ac:picMkLst>
        </pc:picChg>
      </pc:sldChg>
      <pc:sldChg chg="addSp delSp modSp">
        <pc:chgData name="vytor hugo" userId="e8b175fd6482882c" providerId="Windows Live" clId="Web-{42DAC0B2-660A-4AD4-9F48-17C7A68D0DA6}" dt="2024-03-31T23:27:28.267" v="125" actId="1076"/>
        <pc:sldMkLst>
          <pc:docMk/>
          <pc:sldMk cId="49069085" sldId="270"/>
        </pc:sldMkLst>
        <pc:spChg chg="mod">
          <ac:chgData name="vytor hugo" userId="e8b175fd6482882c" providerId="Windows Live" clId="Web-{42DAC0B2-660A-4AD4-9F48-17C7A68D0DA6}" dt="2024-03-31T23:27:15.438" v="122" actId="20577"/>
          <ac:spMkLst>
            <pc:docMk/>
            <pc:sldMk cId="49069085" sldId="270"/>
            <ac:spMk id="8" creationId="{121F8F1A-9090-FDFA-478D-CBCB72D05031}"/>
          </ac:spMkLst>
        </pc:spChg>
        <pc:picChg chg="del">
          <ac:chgData name="vytor hugo" userId="e8b175fd6482882c" providerId="Windows Live" clId="Web-{42DAC0B2-660A-4AD4-9F48-17C7A68D0DA6}" dt="2024-03-31T23:26:20.390" v="115"/>
          <ac:picMkLst>
            <pc:docMk/>
            <pc:sldMk cId="49069085" sldId="270"/>
            <ac:picMk id="3" creationId="{6EEAF939-D2E6-9A0E-3704-845E6E82E22A}"/>
          </ac:picMkLst>
        </pc:picChg>
        <pc:picChg chg="del">
          <ac:chgData name="vytor hugo" userId="e8b175fd6482882c" providerId="Windows Live" clId="Web-{42DAC0B2-660A-4AD4-9F48-17C7A68D0DA6}" dt="2024-03-31T23:26:19.187" v="114"/>
          <ac:picMkLst>
            <pc:docMk/>
            <pc:sldMk cId="49069085" sldId="270"/>
            <ac:picMk id="4" creationId="{631496EC-9712-A232-A09A-0498C553572F}"/>
          </ac:picMkLst>
        </pc:picChg>
        <pc:picChg chg="add mod">
          <ac:chgData name="vytor hugo" userId="e8b175fd6482882c" providerId="Windows Live" clId="Web-{42DAC0B2-660A-4AD4-9F48-17C7A68D0DA6}" dt="2024-03-31T23:26:28.265" v="117" actId="1076"/>
          <ac:picMkLst>
            <pc:docMk/>
            <pc:sldMk cId="49069085" sldId="270"/>
            <ac:picMk id="5" creationId="{82B14C2D-B71D-A4DD-7BFB-76A6998897E3}"/>
          </ac:picMkLst>
        </pc:picChg>
        <pc:picChg chg="add mod">
          <ac:chgData name="vytor hugo" userId="e8b175fd6482882c" providerId="Windows Live" clId="Web-{42DAC0B2-660A-4AD4-9F48-17C7A68D0DA6}" dt="2024-03-31T23:27:28.267" v="125" actId="1076"/>
          <ac:picMkLst>
            <pc:docMk/>
            <pc:sldMk cId="49069085" sldId="270"/>
            <ac:picMk id="6" creationId="{00FCB96B-435C-1656-7EC9-8644F63C2E8D}"/>
          </ac:picMkLst>
        </pc:picChg>
      </pc:sldChg>
      <pc:sldChg chg="addSp delSp modSp">
        <pc:chgData name="vytor hugo" userId="e8b175fd6482882c" providerId="Windows Live" clId="Web-{42DAC0B2-660A-4AD4-9F48-17C7A68D0DA6}" dt="2024-03-31T23:29:46.839" v="140" actId="1076"/>
        <pc:sldMkLst>
          <pc:docMk/>
          <pc:sldMk cId="4201881128" sldId="272"/>
        </pc:sldMkLst>
        <pc:spChg chg="mod">
          <ac:chgData name="vytor hugo" userId="e8b175fd6482882c" providerId="Windows Live" clId="Web-{42DAC0B2-660A-4AD4-9F48-17C7A68D0DA6}" dt="2024-03-31T23:28:52.722" v="132" actId="20577"/>
          <ac:spMkLst>
            <pc:docMk/>
            <pc:sldMk cId="4201881128" sldId="272"/>
            <ac:spMk id="8" creationId="{C04F9436-AD1C-A8CD-DCE2-C6BEF6EB8E2B}"/>
          </ac:spMkLst>
        </pc:spChg>
        <pc:picChg chg="add mod">
          <ac:chgData name="vytor hugo" userId="e8b175fd6482882c" providerId="Windows Live" clId="Web-{42DAC0B2-660A-4AD4-9F48-17C7A68D0DA6}" dt="2024-03-31T23:29:07.160" v="136" actId="1076"/>
          <ac:picMkLst>
            <pc:docMk/>
            <pc:sldMk cId="4201881128" sldId="272"/>
            <ac:picMk id="3" creationId="{D32E7F2D-6D5C-E5B9-50CB-E3D1418EDB6F}"/>
          </ac:picMkLst>
        </pc:picChg>
        <pc:picChg chg="del">
          <ac:chgData name="vytor hugo" userId="e8b175fd6482882c" providerId="Windows Live" clId="Web-{42DAC0B2-660A-4AD4-9F48-17C7A68D0DA6}" dt="2024-03-31T23:28:54.878" v="134"/>
          <ac:picMkLst>
            <pc:docMk/>
            <pc:sldMk cId="4201881128" sldId="272"/>
            <ac:picMk id="4" creationId="{DFB24C5E-7AD1-331D-A5AB-9655FB65D1DA}"/>
          </ac:picMkLst>
        </pc:picChg>
        <pc:picChg chg="del">
          <ac:chgData name="vytor hugo" userId="e8b175fd6482882c" providerId="Windows Live" clId="Web-{42DAC0B2-660A-4AD4-9F48-17C7A68D0DA6}" dt="2024-03-31T23:28:54.363" v="133"/>
          <ac:picMkLst>
            <pc:docMk/>
            <pc:sldMk cId="4201881128" sldId="272"/>
            <ac:picMk id="5" creationId="{2A903852-9D60-0564-B7CA-B5692D37E445}"/>
          </ac:picMkLst>
        </pc:picChg>
        <pc:picChg chg="add mod">
          <ac:chgData name="vytor hugo" userId="e8b175fd6482882c" providerId="Windows Live" clId="Web-{42DAC0B2-660A-4AD4-9F48-17C7A68D0DA6}" dt="2024-03-31T23:29:46.839" v="140" actId="1076"/>
          <ac:picMkLst>
            <pc:docMk/>
            <pc:sldMk cId="4201881128" sldId="272"/>
            <ac:picMk id="6" creationId="{497DA8BC-C551-D463-F371-FE90E3F3FC44}"/>
          </ac:picMkLst>
        </pc:picChg>
      </pc:sldChg>
      <pc:sldChg chg="addSp delSp modSp">
        <pc:chgData name="vytor hugo" userId="e8b175fd6482882c" providerId="Windows Live" clId="Web-{42DAC0B2-660A-4AD4-9F48-17C7A68D0DA6}" dt="2024-03-31T23:36:50.100" v="178" actId="1076"/>
        <pc:sldMkLst>
          <pc:docMk/>
          <pc:sldMk cId="4245751548" sldId="277"/>
        </pc:sldMkLst>
        <pc:spChg chg="mod">
          <ac:chgData name="vytor hugo" userId="e8b175fd6482882c" providerId="Windows Live" clId="Web-{42DAC0B2-660A-4AD4-9F48-17C7A68D0DA6}" dt="2024-03-31T23:35:59.224" v="168" actId="20577"/>
          <ac:spMkLst>
            <pc:docMk/>
            <pc:sldMk cId="4245751548" sldId="277"/>
            <ac:spMk id="8" creationId="{A8646F14-A324-A42A-1202-E68EF25B40ED}"/>
          </ac:spMkLst>
        </pc:spChg>
        <pc:picChg chg="del">
          <ac:chgData name="vytor hugo" userId="e8b175fd6482882c" providerId="Windows Live" clId="Web-{42DAC0B2-660A-4AD4-9F48-17C7A68D0DA6}" dt="2024-03-31T23:36:11.005" v="170"/>
          <ac:picMkLst>
            <pc:docMk/>
            <pc:sldMk cId="4245751548" sldId="277"/>
            <ac:picMk id="3" creationId="{DDA6853A-2E6E-FB6F-03DB-8EE63DF93676}"/>
          </ac:picMkLst>
        </pc:picChg>
        <pc:picChg chg="del">
          <ac:chgData name="vytor hugo" userId="e8b175fd6482882c" providerId="Windows Live" clId="Web-{42DAC0B2-660A-4AD4-9F48-17C7A68D0DA6}" dt="2024-03-31T23:36:10.396" v="169"/>
          <ac:picMkLst>
            <pc:docMk/>
            <pc:sldMk cId="4245751548" sldId="277"/>
            <ac:picMk id="4" creationId="{1467D0D1-9099-A3DD-023C-08F56D8BB923}"/>
          </ac:picMkLst>
        </pc:picChg>
        <pc:picChg chg="add mod">
          <ac:chgData name="vytor hugo" userId="e8b175fd6482882c" providerId="Windows Live" clId="Web-{42DAC0B2-660A-4AD4-9F48-17C7A68D0DA6}" dt="2024-03-31T23:36:46.241" v="177" actId="14100"/>
          <ac:picMkLst>
            <pc:docMk/>
            <pc:sldMk cId="4245751548" sldId="277"/>
            <ac:picMk id="5" creationId="{033176B6-1C2D-8431-FF1E-6E8CFF37041A}"/>
          </ac:picMkLst>
        </pc:picChg>
        <pc:picChg chg="add mod">
          <ac:chgData name="vytor hugo" userId="e8b175fd6482882c" providerId="Windows Live" clId="Web-{42DAC0B2-660A-4AD4-9F48-17C7A68D0DA6}" dt="2024-03-31T23:36:50.100" v="178" actId="1076"/>
          <ac:picMkLst>
            <pc:docMk/>
            <pc:sldMk cId="4245751548" sldId="277"/>
            <ac:picMk id="6" creationId="{26CD36D1-8035-F865-E71D-F2DD89DC57FC}"/>
          </ac:picMkLst>
        </pc:picChg>
      </pc:sldChg>
      <pc:sldChg chg="addSp delSp modSp">
        <pc:chgData name="vytor hugo" userId="e8b175fd6482882c" providerId="Windows Live" clId="Web-{42DAC0B2-660A-4AD4-9F48-17C7A68D0DA6}" dt="2024-03-31T23:56:21.290" v="308" actId="1076"/>
        <pc:sldMkLst>
          <pc:docMk/>
          <pc:sldMk cId="1438843373" sldId="278"/>
        </pc:sldMkLst>
        <pc:spChg chg="mod">
          <ac:chgData name="vytor hugo" userId="e8b175fd6482882c" providerId="Windows Live" clId="Web-{42DAC0B2-660A-4AD4-9F48-17C7A68D0DA6}" dt="2024-03-31T23:40:28.700" v="214" actId="20577"/>
          <ac:spMkLst>
            <pc:docMk/>
            <pc:sldMk cId="1438843373" sldId="278"/>
            <ac:spMk id="2" creationId="{07056B79-75A0-1C11-7704-186C92939509}"/>
          </ac:spMkLst>
        </pc:spChg>
        <pc:spChg chg="mod">
          <ac:chgData name="vytor hugo" userId="e8b175fd6482882c" providerId="Windows Live" clId="Web-{42DAC0B2-660A-4AD4-9F48-17C7A68D0DA6}" dt="2024-03-31T23:55:41.211" v="303" actId="20577"/>
          <ac:spMkLst>
            <pc:docMk/>
            <pc:sldMk cId="1438843373" sldId="278"/>
            <ac:spMk id="8" creationId="{593E660E-219B-15EA-BDAA-297127D84605}"/>
          </ac:spMkLst>
        </pc:spChg>
        <pc:picChg chg="add del mod">
          <ac:chgData name="vytor hugo" userId="e8b175fd6482882c" providerId="Windows Live" clId="Web-{42DAC0B2-660A-4AD4-9F48-17C7A68D0DA6}" dt="2024-03-31T23:47:52.836" v="247"/>
          <ac:picMkLst>
            <pc:docMk/>
            <pc:sldMk cId="1438843373" sldId="278"/>
            <ac:picMk id="3" creationId="{DA7BDFDF-3A08-D10F-1EE4-1E5E8AFC248C}"/>
          </ac:picMkLst>
        </pc:picChg>
        <pc:picChg chg="add del mod">
          <ac:chgData name="vytor hugo" userId="e8b175fd6482882c" providerId="Windows Live" clId="Web-{42DAC0B2-660A-4AD4-9F48-17C7A68D0DA6}" dt="2024-03-31T23:47:48.961" v="245"/>
          <ac:picMkLst>
            <pc:docMk/>
            <pc:sldMk cId="1438843373" sldId="278"/>
            <ac:picMk id="4" creationId="{1A9FD3C9-B501-571A-F301-BE1E78DD0D4E}"/>
          </ac:picMkLst>
        </pc:picChg>
        <pc:picChg chg="del">
          <ac:chgData name="vytor hugo" userId="e8b175fd6482882c" providerId="Windows Live" clId="Web-{42DAC0B2-660A-4AD4-9F48-17C7A68D0DA6}" dt="2024-03-31T23:39:24.838" v="204"/>
          <ac:picMkLst>
            <pc:docMk/>
            <pc:sldMk cId="1438843373" sldId="278"/>
            <ac:picMk id="5" creationId="{6D9BE768-D5B2-6609-CBD2-AE514B152DA0}"/>
          </ac:picMkLst>
        </pc:picChg>
        <pc:picChg chg="del">
          <ac:chgData name="vytor hugo" userId="e8b175fd6482882c" providerId="Windows Live" clId="Web-{42DAC0B2-660A-4AD4-9F48-17C7A68D0DA6}" dt="2024-03-31T23:39:24.104" v="203"/>
          <ac:picMkLst>
            <pc:docMk/>
            <pc:sldMk cId="1438843373" sldId="278"/>
            <ac:picMk id="6" creationId="{8F7C1BB0-AFF3-8166-C4DD-DE3014DF6AF7}"/>
          </ac:picMkLst>
        </pc:picChg>
        <pc:picChg chg="add mod">
          <ac:chgData name="vytor hugo" userId="e8b175fd6482882c" providerId="Windows Live" clId="Web-{42DAC0B2-660A-4AD4-9F48-17C7A68D0DA6}" dt="2024-03-31T23:55:52.242" v="306" actId="1076"/>
          <ac:picMkLst>
            <pc:docMk/>
            <pc:sldMk cId="1438843373" sldId="278"/>
            <ac:picMk id="7" creationId="{5822BC27-2382-60C8-FF9E-3FCB920D0205}"/>
          </ac:picMkLst>
        </pc:picChg>
        <pc:picChg chg="add mod">
          <ac:chgData name="vytor hugo" userId="e8b175fd6482882c" providerId="Windows Live" clId="Web-{42DAC0B2-660A-4AD4-9F48-17C7A68D0DA6}" dt="2024-03-31T23:56:21.290" v="308" actId="1076"/>
          <ac:picMkLst>
            <pc:docMk/>
            <pc:sldMk cId="1438843373" sldId="278"/>
            <ac:picMk id="9" creationId="{C542102F-85F2-1C4C-8A1C-53550450EAF1}"/>
          </ac:picMkLst>
        </pc:picChg>
      </pc:sldChg>
      <pc:sldChg chg="addSp delSp modSp">
        <pc:chgData name="vytor hugo" userId="e8b175fd6482882c" providerId="Windows Live" clId="Web-{42DAC0B2-660A-4AD4-9F48-17C7A68D0DA6}" dt="2024-04-01T00:06:04.290" v="358" actId="1076"/>
        <pc:sldMkLst>
          <pc:docMk/>
          <pc:sldMk cId="2330717593" sldId="279"/>
        </pc:sldMkLst>
        <pc:spChg chg="mod">
          <ac:chgData name="vytor hugo" userId="e8b175fd6482882c" providerId="Windows Live" clId="Web-{42DAC0B2-660A-4AD4-9F48-17C7A68D0DA6}" dt="2024-04-01T00:01:50.158" v="345" actId="20577"/>
          <ac:spMkLst>
            <pc:docMk/>
            <pc:sldMk cId="2330717593" sldId="279"/>
            <ac:spMk id="8" creationId="{5E8CADE3-F824-4756-6F47-D6760BB43441}"/>
          </ac:spMkLst>
        </pc:spChg>
        <pc:picChg chg="add mod">
          <ac:chgData name="vytor hugo" userId="e8b175fd6482882c" providerId="Windows Live" clId="Web-{42DAC0B2-660A-4AD4-9F48-17C7A68D0DA6}" dt="2024-04-01T00:02:03.283" v="349" actId="1076"/>
          <ac:picMkLst>
            <pc:docMk/>
            <pc:sldMk cId="2330717593" sldId="279"/>
            <ac:picMk id="3" creationId="{3BC8D97A-65CC-728A-B4DC-1E07FF28DA6E}"/>
          </ac:picMkLst>
        </pc:picChg>
        <pc:picChg chg="add mod">
          <ac:chgData name="vytor hugo" userId="e8b175fd6482882c" providerId="Windows Live" clId="Web-{42DAC0B2-660A-4AD4-9F48-17C7A68D0DA6}" dt="2024-04-01T00:06:04.290" v="358" actId="1076"/>
          <ac:picMkLst>
            <pc:docMk/>
            <pc:sldMk cId="2330717593" sldId="279"/>
            <ac:picMk id="4" creationId="{EEB8F1D6-E477-4597-5A1A-FE03A0D5F974}"/>
          </ac:picMkLst>
        </pc:picChg>
        <pc:picChg chg="del">
          <ac:chgData name="vytor hugo" userId="e8b175fd6482882c" providerId="Windows Live" clId="Web-{42DAC0B2-660A-4AD4-9F48-17C7A68D0DA6}" dt="2024-04-01T00:01:52.283" v="347"/>
          <ac:picMkLst>
            <pc:docMk/>
            <pc:sldMk cId="2330717593" sldId="279"/>
            <ac:picMk id="5" creationId="{B7B332EE-787E-4200-5E13-A817E2BC4EBC}"/>
          </ac:picMkLst>
        </pc:picChg>
        <pc:picChg chg="del">
          <ac:chgData name="vytor hugo" userId="e8b175fd6482882c" providerId="Windows Live" clId="Web-{42DAC0B2-660A-4AD4-9F48-17C7A68D0DA6}" dt="2024-04-01T00:01:51.830" v="346"/>
          <ac:picMkLst>
            <pc:docMk/>
            <pc:sldMk cId="2330717593" sldId="279"/>
            <ac:picMk id="6" creationId="{4BD6CED7-BF37-43FA-DF14-449592C60C96}"/>
          </ac:picMkLst>
        </pc:picChg>
      </pc:sldChg>
      <pc:sldChg chg="addSp delSp modSp">
        <pc:chgData name="vytor hugo" userId="e8b175fd6482882c" providerId="Windows Live" clId="Web-{42DAC0B2-660A-4AD4-9F48-17C7A68D0DA6}" dt="2024-04-01T00:10:13.125" v="386" actId="14100"/>
        <pc:sldMkLst>
          <pc:docMk/>
          <pc:sldMk cId="2396363842" sldId="281"/>
        </pc:sldMkLst>
        <pc:spChg chg="mod">
          <ac:chgData name="vytor hugo" userId="e8b175fd6482882c" providerId="Windows Live" clId="Web-{42DAC0B2-660A-4AD4-9F48-17C7A68D0DA6}" dt="2024-04-01T00:07:53.808" v="380" actId="20577"/>
          <ac:spMkLst>
            <pc:docMk/>
            <pc:sldMk cId="2396363842" sldId="281"/>
            <ac:spMk id="8" creationId="{0B5C2CE9-30F6-4633-F1BD-F1AB6D56507E}"/>
          </ac:spMkLst>
        </pc:spChg>
        <pc:picChg chg="del">
          <ac:chgData name="vytor hugo" userId="e8b175fd6482882c" providerId="Windows Live" clId="Web-{42DAC0B2-660A-4AD4-9F48-17C7A68D0DA6}" dt="2024-04-01T00:07:23.401" v="374"/>
          <ac:picMkLst>
            <pc:docMk/>
            <pc:sldMk cId="2396363842" sldId="281"/>
            <ac:picMk id="3" creationId="{847E73B0-E273-D50A-E73C-0CEBC6D71639}"/>
          </ac:picMkLst>
        </pc:picChg>
        <pc:picChg chg="add mod">
          <ac:chgData name="vytor hugo" userId="e8b175fd6482882c" providerId="Windows Live" clId="Web-{42DAC0B2-660A-4AD4-9F48-17C7A68D0DA6}" dt="2024-04-01T00:09:52.530" v="383" actId="14100"/>
          <ac:picMkLst>
            <pc:docMk/>
            <pc:sldMk cId="2396363842" sldId="281"/>
            <ac:picMk id="4" creationId="{BF688E75-A208-4F15-1BE0-ACD6638EE3FA}"/>
          </ac:picMkLst>
        </pc:picChg>
        <pc:picChg chg="add mod">
          <ac:chgData name="vytor hugo" userId="e8b175fd6482882c" providerId="Windows Live" clId="Web-{42DAC0B2-660A-4AD4-9F48-17C7A68D0DA6}" dt="2024-04-01T00:10:13.125" v="386" actId="14100"/>
          <ac:picMkLst>
            <pc:docMk/>
            <pc:sldMk cId="2396363842" sldId="281"/>
            <ac:picMk id="5" creationId="{326FA429-5984-855A-FE48-E49FAABB8B57}"/>
          </ac:picMkLst>
        </pc:picChg>
      </pc:sldChg>
      <pc:sldChg chg="addSp delSp modSp">
        <pc:chgData name="vytor hugo" userId="e8b175fd6482882c" providerId="Windows Live" clId="Web-{42DAC0B2-660A-4AD4-9F48-17C7A68D0DA6}" dt="2024-04-01T00:14:22.944" v="431" actId="1076"/>
        <pc:sldMkLst>
          <pc:docMk/>
          <pc:sldMk cId="1041965198" sldId="290"/>
        </pc:sldMkLst>
        <pc:spChg chg="mod">
          <ac:chgData name="vytor hugo" userId="e8b175fd6482882c" providerId="Windows Live" clId="Web-{42DAC0B2-660A-4AD4-9F48-17C7A68D0DA6}" dt="2024-04-01T00:13:51.599" v="424" actId="20577"/>
          <ac:spMkLst>
            <pc:docMk/>
            <pc:sldMk cId="1041965198" sldId="290"/>
            <ac:spMk id="8" creationId="{88853480-B47F-EB3E-5191-060A28E3CAF3}"/>
          </ac:spMkLst>
        </pc:spChg>
        <pc:picChg chg="del">
          <ac:chgData name="vytor hugo" userId="e8b175fd6482882c" providerId="Windows Live" clId="Web-{42DAC0B2-660A-4AD4-9F48-17C7A68D0DA6}" dt="2024-04-01T00:13:20.677" v="417"/>
          <ac:picMkLst>
            <pc:docMk/>
            <pc:sldMk cId="1041965198" sldId="290"/>
            <ac:picMk id="3" creationId="{7121AF59-2229-8727-6F94-20921DE71C24}"/>
          </ac:picMkLst>
        </pc:picChg>
        <pc:picChg chg="del">
          <ac:chgData name="vytor hugo" userId="e8b175fd6482882c" providerId="Windows Live" clId="Web-{42DAC0B2-660A-4AD4-9F48-17C7A68D0DA6}" dt="2024-04-01T00:13:21.927" v="418"/>
          <ac:picMkLst>
            <pc:docMk/>
            <pc:sldMk cId="1041965198" sldId="290"/>
            <ac:picMk id="4" creationId="{6F7E9BF6-EE00-2239-5549-04DF3EE8DE0C}"/>
          </ac:picMkLst>
        </pc:picChg>
        <pc:picChg chg="add mod">
          <ac:chgData name="vytor hugo" userId="e8b175fd6482882c" providerId="Windows Live" clId="Web-{42DAC0B2-660A-4AD4-9F48-17C7A68D0DA6}" dt="2024-04-01T00:14:04.803" v="427" actId="14100"/>
          <ac:picMkLst>
            <pc:docMk/>
            <pc:sldMk cId="1041965198" sldId="290"/>
            <ac:picMk id="5" creationId="{C4BF1F12-06EC-AAAA-A316-1DA280031DA8}"/>
          </ac:picMkLst>
        </pc:picChg>
        <pc:picChg chg="add mod">
          <ac:chgData name="vytor hugo" userId="e8b175fd6482882c" providerId="Windows Live" clId="Web-{42DAC0B2-660A-4AD4-9F48-17C7A68D0DA6}" dt="2024-04-01T00:14:22.944" v="431" actId="1076"/>
          <ac:picMkLst>
            <pc:docMk/>
            <pc:sldMk cId="1041965198" sldId="290"/>
            <ac:picMk id="6" creationId="{63643178-34E8-102A-B650-2630E77D6F29}"/>
          </ac:picMkLst>
        </pc:picChg>
      </pc:sldChg>
      <pc:sldChg chg="addSp delSp modSp">
        <pc:chgData name="vytor hugo" userId="e8b175fd6482882c" providerId="Windows Live" clId="Web-{42DAC0B2-660A-4AD4-9F48-17C7A68D0DA6}" dt="2024-04-01T00:17:09.355" v="462" actId="14100"/>
        <pc:sldMkLst>
          <pc:docMk/>
          <pc:sldMk cId="4145768599" sldId="294"/>
        </pc:sldMkLst>
        <pc:spChg chg="mod">
          <ac:chgData name="vytor hugo" userId="e8b175fd6482882c" providerId="Windows Live" clId="Web-{42DAC0B2-660A-4AD4-9F48-17C7A68D0DA6}" dt="2024-04-01T00:16:17.150" v="456" actId="20577"/>
          <ac:spMkLst>
            <pc:docMk/>
            <pc:sldMk cId="4145768599" sldId="294"/>
            <ac:spMk id="8" creationId="{8F6851EB-C01A-EEC9-E27D-8E396A2AE446}"/>
          </ac:spMkLst>
        </pc:spChg>
        <pc:picChg chg="del">
          <ac:chgData name="vytor hugo" userId="e8b175fd6482882c" providerId="Windows Live" clId="Web-{42DAC0B2-660A-4AD4-9F48-17C7A68D0DA6}" dt="2024-04-01T00:16:09.181" v="451"/>
          <ac:picMkLst>
            <pc:docMk/>
            <pc:sldMk cId="4145768599" sldId="294"/>
            <ac:picMk id="3" creationId="{BF0604A9-84A7-68BF-DA93-74CAF9E12EDB}"/>
          </ac:picMkLst>
        </pc:picChg>
        <pc:picChg chg="del">
          <ac:chgData name="vytor hugo" userId="e8b175fd6482882c" providerId="Windows Live" clId="Web-{42DAC0B2-660A-4AD4-9F48-17C7A68D0DA6}" dt="2024-04-01T00:16:08.525" v="450"/>
          <ac:picMkLst>
            <pc:docMk/>
            <pc:sldMk cId="4145768599" sldId="294"/>
            <ac:picMk id="4" creationId="{2D715C8E-E760-F8AE-9D3F-D24EC821FDF3}"/>
          </ac:picMkLst>
        </pc:picChg>
        <pc:picChg chg="add mod">
          <ac:chgData name="vytor hugo" userId="e8b175fd6482882c" providerId="Windows Live" clId="Web-{42DAC0B2-660A-4AD4-9F48-17C7A68D0DA6}" dt="2024-04-01T00:16:38.245" v="459" actId="14100"/>
          <ac:picMkLst>
            <pc:docMk/>
            <pc:sldMk cId="4145768599" sldId="294"/>
            <ac:picMk id="5" creationId="{4FCEE97D-0A1C-D983-259F-D1C90A7A02F1}"/>
          </ac:picMkLst>
        </pc:picChg>
        <pc:picChg chg="add mod">
          <ac:chgData name="vytor hugo" userId="e8b175fd6482882c" providerId="Windows Live" clId="Web-{42DAC0B2-660A-4AD4-9F48-17C7A68D0DA6}" dt="2024-04-01T00:17:09.355" v="462" actId="14100"/>
          <ac:picMkLst>
            <pc:docMk/>
            <pc:sldMk cId="4145768599" sldId="294"/>
            <ac:picMk id="6" creationId="{DDC6EF1B-0752-0DB6-6CFB-F489A056167B}"/>
          </ac:picMkLst>
        </pc:picChg>
      </pc:sldChg>
      <pc:sldChg chg="addSp delSp modSp">
        <pc:chgData name="vytor hugo" userId="e8b175fd6482882c" providerId="Windows Live" clId="Web-{42DAC0B2-660A-4AD4-9F48-17C7A68D0DA6}" dt="2024-04-01T00:19:21.390" v="495" actId="14100"/>
        <pc:sldMkLst>
          <pc:docMk/>
          <pc:sldMk cId="3030379439" sldId="295"/>
        </pc:sldMkLst>
        <pc:spChg chg="mod">
          <ac:chgData name="vytor hugo" userId="e8b175fd6482882c" providerId="Windows Live" clId="Web-{42DAC0B2-660A-4AD4-9F48-17C7A68D0DA6}" dt="2024-04-01T00:18:33.842" v="483" actId="20577"/>
          <ac:spMkLst>
            <pc:docMk/>
            <pc:sldMk cId="3030379439" sldId="295"/>
            <ac:spMk id="8" creationId="{6BE8BAC7-2C4F-FB97-98D9-17CBA35F571C}"/>
          </ac:spMkLst>
        </pc:spChg>
        <pc:picChg chg="del">
          <ac:chgData name="vytor hugo" userId="e8b175fd6482882c" providerId="Windows Live" clId="Web-{42DAC0B2-660A-4AD4-9F48-17C7A68D0DA6}" dt="2024-04-01T00:18:02.591" v="478"/>
          <ac:picMkLst>
            <pc:docMk/>
            <pc:sldMk cId="3030379439" sldId="295"/>
            <ac:picMk id="3" creationId="{32BA873A-DFFF-408A-ABE3-193B8917F071}"/>
          </ac:picMkLst>
        </pc:picChg>
        <pc:picChg chg="del">
          <ac:chgData name="vytor hugo" userId="e8b175fd6482882c" providerId="Windows Live" clId="Web-{42DAC0B2-660A-4AD4-9F48-17C7A68D0DA6}" dt="2024-04-01T00:18:04.029" v="479"/>
          <ac:picMkLst>
            <pc:docMk/>
            <pc:sldMk cId="3030379439" sldId="295"/>
            <ac:picMk id="4" creationId="{225F983A-230F-BAF1-91FA-30410496E8CF}"/>
          </ac:picMkLst>
        </pc:picChg>
        <pc:picChg chg="add mod">
          <ac:chgData name="vytor hugo" userId="e8b175fd6482882c" providerId="Windows Live" clId="Web-{42DAC0B2-660A-4AD4-9F48-17C7A68D0DA6}" dt="2024-04-01T00:18:52.077" v="489" actId="14100"/>
          <ac:picMkLst>
            <pc:docMk/>
            <pc:sldMk cId="3030379439" sldId="295"/>
            <ac:picMk id="5" creationId="{7CC03700-FD59-72A3-9A57-74570329F25B}"/>
          </ac:picMkLst>
        </pc:picChg>
        <pc:picChg chg="add mod">
          <ac:chgData name="vytor hugo" userId="e8b175fd6482882c" providerId="Windows Live" clId="Web-{42DAC0B2-660A-4AD4-9F48-17C7A68D0DA6}" dt="2024-04-01T00:19:21.390" v="495" actId="14100"/>
          <ac:picMkLst>
            <pc:docMk/>
            <pc:sldMk cId="3030379439" sldId="295"/>
            <ac:picMk id="6" creationId="{434C21B5-7F9C-C52A-7EF7-A667A2F1C3AB}"/>
          </ac:picMkLst>
        </pc:picChg>
      </pc:sldChg>
      <pc:sldChg chg="addSp delSp modSp">
        <pc:chgData name="vytor hugo" userId="e8b175fd6482882c" providerId="Windows Live" clId="Web-{42DAC0B2-660A-4AD4-9F48-17C7A68D0DA6}" dt="2024-04-01T00:23:45.804" v="546" actId="14100"/>
        <pc:sldMkLst>
          <pc:docMk/>
          <pc:sldMk cId="3038506130" sldId="297"/>
        </pc:sldMkLst>
        <pc:spChg chg="mod">
          <ac:chgData name="vytor hugo" userId="e8b175fd6482882c" providerId="Windows Live" clId="Web-{42DAC0B2-660A-4AD4-9F48-17C7A68D0DA6}" dt="2024-04-01T00:22:59.802" v="535" actId="20577"/>
          <ac:spMkLst>
            <pc:docMk/>
            <pc:sldMk cId="3038506130" sldId="297"/>
            <ac:spMk id="8" creationId="{FCB16DAE-A937-ED25-8741-07FD3C4B8D3C}"/>
          </ac:spMkLst>
        </pc:spChg>
        <pc:picChg chg="del mod">
          <ac:chgData name="vytor hugo" userId="e8b175fd6482882c" providerId="Windows Live" clId="Web-{42DAC0B2-660A-4AD4-9F48-17C7A68D0DA6}" dt="2024-04-01T00:22:25.505" v="532"/>
          <ac:picMkLst>
            <pc:docMk/>
            <pc:sldMk cId="3038506130" sldId="297"/>
            <ac:picMk id="3" creationId="{122DB19A-E86E-9FD8-6B9F-30EDF581BAD7}"/>
          </ac:picMkLst>
        </pc:picChg>
        <pc:picChg chg="del">
          <ac:chgData name="vytor hugo" userId="e8b175fd6482882c" providerId="Windows Live" clId="Web-{42DAC0B2-660A-4AD4-9F48-17C7A68D0DA6}" dt="2024-04-01T00:22:24.301" v="530"/>
          <ac:picMkLst>
            <pc:docMk/>
            <pc:sldMk cId="3038506130" sldId="297"/>
            <ac:picMk id="4" creationId="{D2791392-FCE1-07A2-0ABD-5F0D4FE05E21}"/>
          </ac:picMkLst>
        </pc:picChg>
        <pc:picChg chg="add mod">
          <ac:chgData name="vytor hugo" userId="e8b175fd6482882c" providerId="Windows Live" clId="Web-{42DAC0B2-660A-4AD4-9F48-17C7A68D0DA6}" dt="2024-04-01T00:23:45.804" v="546" actId="14100"/>
          <ac:picMkLst>
            <pc:docMk/>
            <pc:sldMk cId="3038506130" sldId="297"/>
            <ac:picMk id="5" creationId="{F9D65771-2669-246C-6D4A-DC4D6B5FEF9A}"/>
          </ac:picMkLst>
        </pc:picChg>
        <pc:picChg chg="add mod">
          <ac:chgData name="vytor hugo" userId="e8b175fd6482882c" providerId="Windows Live" clId="Web-{42DAC0B2-660A-4AD4-9F48-17C7A68D0DA6}" dt="2024-04-01T00:23:42.882" v="545" actId="14100"/>
          <ac:picMkLst>
            <pc:docMk/>
            <pc:sldMk cId="3038506130" sldId="297"/>
            <ac:picMk id="6" creationId="{B0939FA6-CCAE-624E-ACAC-2D8143A3396D}"/>
          </ac:picMkLst>
        </pc:picChg>
      </pc:sldChg>
      <pc:sldChg chg="addSp delSp modSp">
        <pc:chgData name="vytor hugo" userId="e8b175fd6482882c" providerId="Windows Live" clId="Web-{42DAC0B2-660A-4AD4-9F48-17C7A68D0DA6}" dt="2024-03-31T23:49:38.964" v="267" actId="20577"/>
        <pc:sldMkLst>
          <pc:docMk/>
          <pc:sldMk cId="3833786692" sldId="300"/>
        </pc:sldMkLst>
        <pc:spChg chg="mod">
          <ac:chgData name="vytor hugo" userId="e8b175fd6482882c" providerId="Windows Live" clId="Web-{42DAC0B2-660A-4AD4-9F48-17C7A68D0DA6}" dt="2024-03-31T23:49:38.964" v="267" actId="20577"/>
          <ac:spMkLst>
            <pc:docMk/>
            <pc:sldMk cId="3833786692" sldId="300"/>
            <ac:spMk id="3" creationId="{7A2F6005-60FC-1CA9-2A1E-F82DB18303E8}"/>
          </ac:spMkLst>
        </pc:spChg>
        <pc:picChg chg="add mod">
          <ac:chgData name="vytor hugo" userId="e8b175fd6482882c" providerId="Windows Live" clId="Web-{42DAC0B2-660A-4AD4-9F48-17C7A68D0DA6}" dt="2024-03-31T23:49:19.026" v="262" actId="14100"/>
          <ac:picMkLst>
            <pc:docMk/>
            <pc:sldMk cId="3833786692" sldId="300"/>
            <ac:picMk id="4" creationId="{E6E24905-322B-9877-4DDF-F0DEEE16002F}"/>
          </ac:picMkLst>
        </pc:picChg>
        <pc:picChg chg="del">
          <ac:chgData name="vytor hugo" userId="e8b175fd6482882c" providerId="Windows Live" clId="Web-{42DAC0B2-660A-4AD4-9F48-17C7A68D0DA6}" dt="2024-03-31T23:48:02.712" v="249"/>
          <ac:picMkLst>
            <pc:docMk/>
            <pc:sldMk cId="3833786692" sldId="300"/>
            <ac:picMk id="5" creationId="{C8FACA4D-9004-55D3-0137-077D064EBA0B}"/>
          </ac:picMkLst>
        </pc:picChg>
        <pc:picChg chg="del">
          <ac:chgData name="vytor hugo" userId="e8b175fd6482882c" providerId="Windows Live" clId="Web-{42DAC0B2-660A-4AD4-9F48-17C7A68D0DA6}" dt="2024-03-31T23:48:02.321" v="248"/>
          <ac:picMkLst>
            <pc:docMk/>
            <pc:sldMk cId="3833786692" sldId="300"/>
            <ac:picMk id="6" creationId="{38A4B5C1-5352-F212-6A16-D7D8874E3B79}"/>
          </ac:picMkLst>
        </pc:picChg>
        <pc:picChg chg="add mod">
          <ac:chgData name="vytor hugo" userId="e8b175fd6482882c" providerId="Windows Live" clId="Web-{42DAC0B2-660A-4AD4-9F48-17C7A68D0DA6}" dt="2024-03-31T23:49:23.370" v="263" actId="1076"/>
          <ac:picMkLst>
            <pc:docMk/>
            <pc:sldMk cId="3833786692" sldId="300"/>
            <ac:picMk id="7" creationId="{0628E406-F58D-16FF-5A78-2979F29319EB}"/>
          </ac:picMkLst>
        </pc:picChg>
      </pc:sldChg>
      <pc:sldChg chg="addSp delSp modSp">
        <pc:chgData name="vytor hugo" userId="e8b175fd6482882c" providerId="Windows Live" clId="Web-{42DAC0B2-660A-4AD4-9F48-17C7A68D0DA6}" dt="2024-03-31T23:15:14.028" v="20" actId="14100"/>
        <pc:sldMkLst>
          <pc:docMk/>
          <pc:sldMk cId="419009664" sldId="304"/>
        </pc:sldMkLst>
        <pc:spChg chg="mod">
          <ac:chgData name="vytor hugo" userId="e8b175fd6482882c" providerId="Windows Live" clId="Web-{42DAC0B2-660A-4AD4-9F48-17C7A68D0DA6}" dt="2024-03-31T23:15:00.778" v="17" actId="20577"/>
          <ac:spMkLst>
            <pc:docMk/>
            <pc:sldMk cId="419009664" sldId="304"/>
            <ac:spMk id="2" creationId="{2120AE2E-256A-1601-2265-B718ECB04791}"/>
          </ac:spMkLst>
        </pc:spChg>
        <pc:spChg chg="mod">
          <ac:chgData name="vytor hugo" userId="e8b175fd6482882c" providerId="Windows Live" clId="Web-{42DAC0B2-660A-4AD4-9F48-17C7A68D0DA6}" dt="2024-03-31T23:14:34.512" v="10" actId="20577"/>
          <ac:spMkLst>
            <pc:docMk/>
            <pc:sldMk cId="419009664" sldId="304"/>
            <ac:spMk id="3" creationId="{E2735472-5F7D-1834-56D4-4F6079F5F00F}"/>
          </ac:spMkLst>
        </pc:spChg>
        <pc:picChg chg="add mod">
          <ac:chgData name="vytor hugo" userId="e8b175fd6482882c" providerId="Windows Live" clId="Web-{42DAC0B2-660A-4AD4-9F48-17C7A68D0DA6}" dt="2024-03-31T23:15:14.028" v="20" actId="14100"/>
          <ac:picMkLst>
            <pc:docMk/>
            <pc:sldMk cId="419009664" sldId="304"/>
            <ac:picMk id="4" creationId="{E4D00166-BE12-EB7A-AD69-A2DAAD3C491F}"/>
          </ac:picMkLst>
        </pc:picChg>
        <pc:picChg chg="add mod">
          <ac:chgData name="vytor hugo" userId="e8b175fd6482882c" providerId="Windows Live" clId="Web-{42DAC0B2-660A-4AD4-9F48-17C7A68D0DA6}" dt="2024-03-31T23:15:10.028" v="19" actId="1076"/>
          <ac:picMkLst>
            <pc:docMk/>
            <pc:sldMk cId="419009664" sldId="304"/>
            <ac:picMk id="5" creationId="{148857F1-D054-C91D-B3C5-22A2EC64F1FA}"/>
          </ac:picMkLst>
        </pc:picChg>
        <pc:picChg chg="del">
          <ac:chgData name="vytor hugo" userId="e8b175fd6482882c" providerId="Windows Live" clId="Web-{42DAC0B2-660A-4AD4-9F48-17C7A68D0DA6}" dt="2024-03-31T23:14:37.527" v="12"/>
          <ac:picMkLst>
            <pc:docMk/>
            <pc:sldMk cId="419009664" sldId="304"/>
            <ac:picMk id="6" creationId="{3DF9D951-8A03-2B89-F684-E57EB2D1A0AE}"/>
          </ac:picMkLst>
        </pc:picChg>
        <pc:picChg chg="del">
          <ac:chgData name="vytor hugo" userId="e8b175fd6482882c" providerId="Windows Live" clId="Web-{42DAC0B2-660A-4AD4-9F48-17C7A68D0DA6}" dt="2024-03-31T23:14:36.293" v="11"/>
          <ac:picMkLst>
            <pc:docMk/>
            <pc:sldMk cId="419009664" sldId="304"/>
            <ac:picMk id="7" creationId="{B4455965-4240-A1A6-0422-1DD115E803FD}"/>
          </ac:picMkLst>
        </pc:picChg>
      </pc:sldChg>
      <pc:sldChg chg="addSp delSp modSp">
        <pc:chgData name="vytor hugo" userId="e8b175fd6482882c" providerId="Windows Live" clId="Web-{42DAC0B2-660A-4AD4-9F48-17C7A68D0DA6}" dt="2024-03-31T23:18:15.580" v="54" actId="1076"/>
        <pc:sldMkLst>
          <pc:docMk/>
          <pc:sldMk cId="3407214055" sldId="306"/>
        </pc:sldMkLst>
        <pc:spChg chg="mod">
          <ac:chgData name="vytor hugo" userId="e8b175fd6482882c" providerId="Windows Live" clId="Web-{42DAC0B2-660A-4AD4-9F48-17C7A68D0DA6}" dt="2024-03-31T23:17:14.250" v="39" actId="20577"/>
          <ac:spMkLst>
            <pc:docMk/>
            <pc:sldMk cId="3407214055" sldId="306"/>
            <ac:spMk id="3" creationId="{5D4A8208-B9A4-4FD6-C4AD-8515E4861C0E}"/>
          </ac:spMkLst>
        </pc:spChg>
        <pc:picChg chg="del">
          <ac:chgData name="vytor hugo" userId="e8b175fd6482882c" providerId="Windows Live" clId="Web-{42DAC0B2-660A-4AD4-9F48-17C7A68D0DA6}" dt="2024-03-31T23:17:29.470" v="41"/>
          <ac:picMkLst>
            <pc:docMk/>
            <pc:sldMk cId="3407214055" sldId="306"/>
            <ac:picMk id="4" creationId="{70F1B559-594C-1783-10E3-0D6A252B1529}"/>
          </ac:picMkLst>
        </pc:picChg>
        <pc:picChg chg="del">
          <ac:chgData name="vytor hugo" userId="e8b175fd6482882c" providerId="Windows Live" clId="Web-{42DAC0B2-660A-4AD4-9F48-17C7A68D0DA6}" dt="2024-03-31T23:17:28.204" v="40"/>
          <ac:picMkLst>
            <pc:docMk/>
            <pc:sldMk cId="3407214055" sldId="306"/>
            <ac:picMk id="5" creationId="{99205945-C010-2CC4-4554-8F3ADA4D9B32}"/>
          </ac:picMkLst>
        </pc:picChg>
        <pc:picChg chg="add mod">
          <ac:chgData name="vytor hugo" userId="e8b175fd6482882c" providerId="Windows Live" clId="Web-{42DAC0B2-660A-4AD4-9F48-17C7A68D0DA6}" dt="2024-03-31T23:18:13.440" v="53" actId="14100"/>
          <ac:picMkLst>
            <pc:docMk/>
            <pc:sldMk cId="3407214055" sldId="306"/>
            <ac:picMk id="6" creationId="{8980C10F-77C6-FF63-66DC-BCD12778A60B}"/>
          </ac:picMkLst>
        </pc:picChg>
        <pc:picChg chg="add mod">
          <ac:chgData name="vytor hugo" userId="e8b175fd6482882c" providerId="Windows Live" clId="Web-{42DAC0B2-660A-4AD4-9F48-17C7A68D0DA6}" dt="2024-03-31T23:18:15.580" v="54" actId="1076"/>
          <ac:picMkLst>
            <pc:docMk/>
            <pc:sldMk cId="3407214055" sldId="306"/>
            <ac:picMk id="7" creationId="{56CF832F-7B7D-6E12-48E4-1F9FAF473DC8}"/>
          </ac:picMkLst>
        </pc:picChg>
      </pc:sldChg>
      <pc:sldChg chg="addSp delSp modSp">
        <pc:chgData name="vytor hugo" userId="e8b175fd6482882c" providerId="Windows Live" clId="Web-{42DAC0B2-660A-4AD4-9F48-17C7A68D0DA6}" dt="2024-03-31T23:19:27.332" v="71" actId="1076"/>
        <pc:sldMkLst>
          <pc:docMk/>
          <pc:sldMk cId="25060143" sldId="307"/>
        </pc:sldMkLst>
        <pc:spChg chg="mod">
          <ac:chgData name="vytor hugo" userId="e8b175fd6482882c" providerId="Windows Live" clId="Web-{42DAC0B2-660A-4AD4-9F48-17C7A68D0DA6}" dt="2024-03-31T23:19:10.222" v="64" actId="20577"/>
          <ac:spMkLst>
            <pc:docMk/>
            <pc:sldMk cId="25060143" sldId="307"/>
            <ac:spMk id="3" creationId="{8B209940-F1D3-5F60-AF50-7548E690EE43}"/>
          </ac:spMkLst>
        </pc:spChg>
        <pc:picChg chg="add mod">
          <ac:chgData name="vytor hugo" userId="e8b175fd6482882c" providerId="Windows Live" clId="Web-{42DAC0B2-660A-4AD4-9F48-17C7A68D0DA6}" dt="2024-03-31T23:19:25.426" v="70" actId="14100"/>
          <ac:picMkLst>
            <pc:docMk/>
            <pc:sldMk cId="25060143" sldId="307"/>
            <ac:picMk id="4" creationId="{A6974482-B42B-E082-E56C-11ECD5984D02}"/>
          </ac:picMkLst>
        </pc:picChg>
        <pc:picChg chg="del">
          <ac:chgData name="vytor hugo" userId="e8b175fd6482882c" providerId="Windows Live" clId="Web-{42DAC0B2-660A-4AD4-9F48-17C7A68D0DA6}" dt="2024-03-31T23:18:41.393" v="58"/>
          <ac:picMkLst>
            <pc:docMk/>
            <pc:sldMk cId="25060143" sldId="307"/>
            <ac:picMk id="5" creationId="{5B3059C8-3AAA-E6F3-6E5C-33AF99227956}"/>
          </ac:picMkLst>
        </pc:picChg>
        <pc:picChg chg="del">
          <ac:chgData name="vytor hugo" userId="e8b175fd6482882c" providerId="Windows Live" clId="Web-{42DAC0B2-660A-4AD4-9F48-17C7A68D0DA6}" dt="2024-03-31T23:18:40.909" v="57"/>
          <ac:picMkLst>
            <pc:docMk/>
            <pc:sldMk cId="25060143" sldId="307"/>
            <ac:picMk id="6" creationId="{31364F4A-6DC4-BF20-D40C-1F9D1F440052}"/>
          </ac:picMkLst>
        </pc:picChg>
        <pc:picChg chg="add mod">
          <ac:chgData name="vytor hugo" userId="e8b175fd6482882c" providerId="Windows Live" clId="Web-{42DAC0B2-660A-4AD4-9F48-17C7A68D0DA6}" dt="2024-03-31T23:19:27.332" v="71" actId="1076"/>
          <ac:picMkLst>
            <pc:docMk/>
            <pc:sldMk cId="25060143" sldId="307"/>
            <ac:picMk id="7" creationId="{A54065F0-F188-76F6-4BFA-BA964BC4D1F6}"/>
          </ac:picMkLst>
        </pc:picChg>
      </pc:sldChg>
      <pc:sldChg chg="addSp delSp modSp">
        <pc:chgData name="vytor hugo" userId="e8b175fd6482882c" providerId="Windows Live" clId="Web-{42DAC0B2-660A-4AD4-9F48-17C7A68D0DA6}" dt="2024-03-31T23:22:59.478" v="103" actId="20577"/>
        <pc:sldMkLst>
          <pc:docMk/>
          <pc:sldMk cId="1063653161" sldId="308"/>
        </pc:sldMkLst>
        <pc:spChg chg="mod">
          <ac:chgData name="vytor hugo" userId="e8b175fd6482882c" providerId="Windows Live" clId="Web-{42DAC0B2-660A-4AD4-9F48-17C7A68D0DA6}" dt="2024-03-31T23:22:59.478" v="103" actId="20577"/>
          <ac:spMkLst>
            <pc:docMk/>
            <pc:sldMk cId="1063653161" sldId="308"/>
            <ac:spMk id="3" creationId="{1FAEDC49-698D-4909-9B9E-45F73983CCED}"/>
          </ac:spMkLst>
        </pc:spChg>
        <pc:picChg chg="del">
          <ac:chgData name="vytor hugo" userId="e8b175fd6482882c" providerId="Windows Live" clId="Web-{42DAC0B2-660A-4AD4-9F48-17C7A68D0DA6}" dt="2024-03-31T23:22:04.055" v="95"/>
          <ac:picMkLst>
            <pc:docMk/>
            <pc:sldMk cId="1063653161" sldId="308"/>
            <ac:picMk id="4" creationId="{45C15511-47F6-AC7C-EB00-A9F2BC7D5538}"/>
          </ac:picMkLst>
        </pc:picChg>
        <pc:picChg chg="add mod">
          <ac:chgData name="vytor hugo" userId="e8b175fd6482882c" providerId="Windows Live" clId="Web-{42DAC0B2-660A-4AD4-9F48-17C7A68D0DA6}" dt="2024-03-31T23:22:40.009" v="98" actId="14100"/>
          <ac:picMkLst>
            <pc:docMk/>
            <pc:sldMk cId="1063653161" sldId="308"/>
            <ac:picMk id="5" creationId="{E0CF8DA7-CD05-F0EE-D29C-97AA0C382FD3}"/>
          </ac:picMkLst>
        </pc:picChg>
      </pc:sldChg>
      <pc:sldChg chg="addSp delSp modSp">
        <pc:chgData name="vytor hugo" userId="e8b175fd6482882c" providerId="Windows Live" clId="Web-{42DAC0B2-660A-4AD4-9F48-17C7A68D0DA6}" dt="2024-03-31T23:25:34.717" v="112" actId="14100"/>
        <pc:sldMkLst>
          <pc:docMk/>
          <pc:sldMk cId="1141533451" sldId="309"/>
        </pc:sldMkLst>
        <pc:spChg chg="mod">
          <ac:chgData name="vytor hugo" userId="e8b175fd6482882c" providerId="Windows Live" clId="Web-{42DAC0B2-660A-4AD4-9F48-17C7A68D0DA6}" dt="2024-03-31T23:25:20.779" v="109" actId="20577"/>
          <ac:spMkLst>
            <pc:docMk/>
            <pc:sldMk cId="1141533451" sldId="309"/>
            <ac:spMk id="3" creationId="{4D562358-03EE-BE44-A16C-8E5DEF0F3D22}"/>
          </ac:spMkLst>
        </pc:spChg>
        <pc:picChg chg="del">
          <ac:chgData name="vytor hugo" userId="e8b175fd6482882c" providerId="Windows Live" clId="Web-{42DAC0B2-660A-4AD4-9F48-17C7A68D0DA6}" dt="2024-03-31T23:23:01.916" v="105"/>
          <ac:picMkLst>
            <pc:docMk/>
            <pc:sldMk cId="1141533451" sldId="309"/>
            <ac:picMk id="4" creationId="{2F30D3F6-6FF3-D564-926B-40617208D772}"/>
          </ac:picMkLst>
        </pc:picChg>
        <pc:picChg chg="del">
          <ac:chgData name="vytor hugo" userId="e8b175fd6482882c" providerId="Windows Live" clId="Web-{42DAC0B2-660A-4AD4-9F48-17C7A68D0DA6}" dt="2024-03-31T23:23:01.525" v="104"/>
          <ac:picMkLst>
            <pc:docMk/>
            <pc:sldMk cId="1141533451" sldId="309"/>
            <ac:picMk id="5" creationId="{41A8321A-E6C2-CE7D-E6E5-EF25C7E7D9E5}"/>
          </ac:picMkLst>
        </pc:picChg>
        <pc:picChg chg="add mod">
          <ac:chgData name="vytor hugo" userId="e8b175fd6482882c" providerId="Windows Live" clId="Web-{42DAC0B2-660A-4AD4-9F48-17C7A68D0DA6}" dt="2024-03-31T23:25:34.717" v="112" actId="14100"/>
          <ac:picMkLst>
            <pc:docMk/>
            <pc:sldMk cId="1141533451" sldId="309"/>
            <ac:picMk id="6" creationId="{B44CDB68-65C2-0281-428A-84967F7885FE}"/>
          </ac:picMkLst>
        </pc:picChg>
      </pc:sldChg>
      <pc:sldChg chg="del">
        <pc:chgData name="vytor hugo" userId="e8b175fd6482882c" providerId="Windows Live" clId="Web-{42DAC0B2-660A-4AD4-9F48-17C7A68D0DA6}" dt="2024-03-31T23:27:34.048" v="126"/>
        <pc:sldMkLst>
          <pc:docMk/>
          <pc:sldMk cId="3089579906" sldId="311"/>
        </pc:sldMkLst>
      </pc:sldChg>
      <pc:sldChg chg="del">
        <pc:chgData name="vytor hugo" userId="e8b175fd6482882c" providerId="Windows Live" clId="Web-{42DAC0B2-660A-4AD4-9F48-17C7A68D0DA6}" dt="2024-03-31T23:27:37.408" v="127"/>
        <pc:sldMkLst>
          <pc:docMk/>
          <pc:sldMk cId="2959493514" sldId="312"/>
        </pc:sldMkLst>
      </pc:sldChg>
      <pc:sldChg chg="addSp delSp modSp">
        <pc:chgData name="vytor hugo" userId="e8b175fd6482882c" providerId="Windows Live" clId="Web-{42DAC0B2-660A-4AD4-9F48-17C7A68D0DA6}" dt="2024-03-31T23:31:04.325" v="151" actId="14100"/>
        <pc:sldMkLst>
          <pc:docMk/>
          <pc:sldMk cId="100243725" sldId="314"/>
        </pc:sldMkLst>
        <pc:spChg chg="mod">
          <ac:chgData name="vytor hugo" userId="e8b175fd6482882c" providerId="Windows Live" clId="Web-{42DAC0B2-660A-4AD4-9F48-17C7A68D0DA6}" dt="2024-03-31T23:30:39.340" v="146" actId="20577"/>
          <ac:spMkLst>
            <pc:docMk/>
            <pc:sldMk cId="100243725" sldId="314"/>
            <ac:spMk id="8" creationId="{2DC72B80-D21D-883D-C128-77E67C6A3946}"/>
          </ac:spMkLst>
        </pc:spChg>
        <pc:picChg chg="del">
          <ac:chgData name="vytor hugo" userId="e8b175fd6482882c" providerId="Windows Live" clId="Web-{42DAC0B2-660A-4AD4-9F48-17C7A68D0DA6}" dt="2024-03-31T23:29:52.667" v="142"/>
          <ac:picMkLst>
            <pc:docMk/>
            <pc:sldMk cId="100243725" sldId="314"/>
            <ac:picMk id="3" creationId="{7EDBF19D-BBD6-20C3-6570-33104B77B72F}"/>
          </ac:picMkLst>
        </pc:picChg>
        <pc:picChg chg="add mod">
          <ac:chgData name="vytor hugo" userId="e8b175fd6482882c" providerId="Windows Live" clId="Web-{42DAC0B2-660A-4AD4-9F48-17C7A68D0DA6}" dt="2024-03-31T23:30:46.668" v="148" actId="1076"/>
          <ac:picMkLst>
            <pc:docMk/>
            <pc:sldMk cId="100243725" sldId="314"/>
            <ac:picMk id="4" creationId="{59C1724A-9E07-AAFE-59FA-B2DF2E4812C0}"/>
          </ac:picMkLst>
        </pc:picChg>
        <pc:picChg chg="add mod">
          <ac:chgData name="vytor hugo" userId="e8b175fd6482882c" providerId="Windows Live" clId="Web-{42DAC0B2-660A-4AD4-9F48-17C7A68D0DA6}" dt="2024-03-31T23:31:04.325" v="151" actId="14100"/>
          <ac:picMkLst>
            <pc:docMk/>
            <pc:sldMk cId="100243725" sldId="314"/>
            <ac:picMk id="5" creationId="{DEE2FB7F-9866-9E31-709F-0759B9E2E936}"/>
          </ac:picMkLst>
        </pc:picChg>
        <pc:picChg chg="del">
          <ac:chgData name="vytor hugo" userId="e8b175fd6482882c" providerId="Windows Live" clId="Web-{42DAC0B2-660A-4AD4-9F48-17C7A68D0DA6}" dt="2024-03-31T23:29:52.229" v="141"/>
          <ac:picMkLst>
            <pc:docMk/>
            <pc:sldMk cId="100243725" sldId="314"/>
            <ac:picMk id="6" creationId="{04A8B358-204F-D4D4-B0D9-3532478093E1}"/>
          </ac:picMkLst>
        </pc:picChg>
      </pc:sldChg>
      <pc:sldChg chg="addSp delSp modSp">
        <pc:chgData name="vytor hugo" userId="e8b175fd6482882c" providerId="Windows Live" clId="Web-{42DAC0B2-660A-4AD4-9F48-17C7A68D0DA6}" dt="2024-03-31T23:33:10.875" v="163" actId="1076"/>
        <pc:sldMkLst>
          <pc:docMk/>
          <pc:sldMk cId="370141974" sldId="315"/>
        </pc:sldMkLst>
        <pc:spChg chg="mod">
          <ac:chgData name="vytor hugo" userId="e8b175fd6482882c" providerId="Windows Live" clId="Web-{42DAC0B2-660A-4AD4-9F48-17C7A68D0DA6}" dt="2024-03-31T23:32:59.438" v="160" actId="20577"/>
          <ac:spMkLst>
            <pc:docMk/>
            <pc:sldMk cId="370141974" sldId="315"/>
            <ac:spMk id="8" creationId="{FEBE6FCE-0C2A-12F8-27BC-105DB4DACBC3}"/>
          </ac:spMkLst>
        </pc:spChg>
        <pc:picChg chg="add mod">
          <ac:chgData name="vytor hugo" userId="e8b175fd6482882c" providerId="Windows Live" clId="Web-{42DAC0B2-660A-4AD4-9F48-17C7A68D0DA6}" dt="2024-03-31T23:32:02.155" v="158" actId="14100"/>
          <ac:picMkLst>
            <pc:docMk/>
            <pc:sldMk cId="370141974" sldId="315"/>
            <ac:picMk id="3" creationId="{06BFC4B1-64BB-8739-26C5-45EB71C65ACB}"/>
          </ac:picMkLst>
        </pc:picChg>
        <pc:picChg chg="del">
          <ac:chgData name="vytor hugo" userId="e8b175fd6482882c" providerId="Windows Live" clId="Web-{42DAC0B2-660A-4AD4-9F48-17C7A68D0DA6}" dt="2024-03-31T23:31:24.748" v="156"/>
          <ac:picMkLst>
            <pc:docMk/>
            <pc:sldMk cId="370141974" sldId="315"/>
            <ac:picMk id="4" creationId="{4FA06B82-D1F7-5E38-87B2-ADA98AD8D586}"/>
          </ac:picMkLst>
        </pc:picChg>
        <pc:picChg chg="del">
          <ac:chgData name="vytor hugo" userId="e8b175fd6482882c" providerId="Windows Live" clId="Web-{42DAC0B2-660A-4AD4-9F48-17C7A68D0DA6}" dt="2024-03-31T23:31:24.123" v="155"/>
          <ac:picMkLst>
            <pc:docMk/>
            <pc:sldMk cId="370141974" sldId="315"/>
            <ac:picMk id="5" creationId="{0EFB98BC-C716-FF0C-1D3B-654FA811938C}"/>
          </ac:picMkLst>
        </pc:picChg>
        <pc:picChg chg="add mod">
          <ac:chgData name="vytor hugo" userId="e8b175fd6482882c" providerId="Windows Live" clId="Web-{42DAC0B2-660A-4AD4-9F48-17C7A68D0DA6}" dt="2024-03-31T23:33:10.875" v="163" actId="1076"/>
          <ac:picMkLst>
            <pc:docMk/>
            <pc:sldMk cId="370141974" sldId="315"/>
            <ac:picMk id="6" creationId="{E6CBB3CB-B1A0-B769-6BFE-C30CF6899EC5}"/>
          </ac:picMkLst>
        </pc:picChg>
      </pc:sldChg>
      <pc:sldChg chg="del">
        <pc:chgData name="vytor hugo" userId="e8b175fd6482882c" providerId="Windows Live" clId="Web-{42DAC0B2-660A-4AD4-9F48-17C7A68D0DA6}" dt="2024-03-31T23:34:57.863" v="164"/>
        <pc:sldMkLst>
          <pc:docMk/>
          <pc:sldMk cId="2954813273" sldId="316"/>
        </pc:sldMkLst>
      </pc:sldChg>
      <pc:sldChg chg="addSp delSp modSp">
        <pc:chgData name="vytor hugo" userId="e8b175fd6482882c" providerId="Windows Live" clId="Web-{42DAC0B2-660A-4AD4-9F48-17C7A68D0DA6}" dt="2024-03-31T23:38:11.274" v="190" actId="14100"/>
        <pc:sldMkLst>
          <pc:docMk/>
          <pc:sldMk cId="3750099648" sldId="317"/>
        </pc:sldMkLst>
        <pc:spChg chg="mod">
          <ac:chgData name="vytor hugo" userId="e8b175fd6482882c" providerId="Windows Live" clId="Web-{42DAC0B2-660A-4AD4-9F48-17C7A68D0DA6}" dt="2024-03-31T23:37:25.773" v="184" actId="20577"/>
          <ac:spMkLst>
            <pc:docMk/>
            <pc:sldMk cId="3750099648" sldId="317"/>
            <ac:spMk id="8" creationId="{34013323-6666-C642-F895-EA37FD037DEA}"/>
          </ac:spMkLst>
        </pc:spChg>
        <pc:picChg chg="add mod">
          <ac:chgData name="vytor hugo" userId="e8b175fd6482882c" providerId="Windows Live" clId="Web-{42DAC0B2-660A-4AD4-9F48-17C7A68D0DA6}" dt="2024-03-31T23:37:34.929" v="186" actId="1076"/>
          <ac:picMkLst>
            <pc:docMk/>
            <pc:sldMk cId="3750099648" sldId="317"/>
            <ac:picMk id="3" creationId="{A148034A-B538-6443-7BCA-285C48F0C8B5}"/>
          </ac:picMkLst>
        </pc:picChg>
        <pc:picChg chg="add mod">
          <ac:chgData name="vytor hugo" userId="e8b175fd6482882c" providerId="Windows Live" clId="Web-{42DAC0B2-660A-4AD4-9F48-17C7A68D0DA6}" dt="2024-03-31T23:38:11.274" v="190" actId="14100"/>
          <ac:picMkLst>
            <pc:docMk/>
            <pc:sldMk cId="3750099648" sldId="317"/>
            <ac:picMk id="4" creationId="{E1F01B4A-FE2C-C02C-79B6-87160C7EB565}"/>
          </ac:picMkLst>
        </pc:picChg>
        <pc:picChg chg="del">
          <ac:chgData name="vytor hugo" userId="e8b175fd6482882c" providerId="Windows Live" clId="Web-{42DAC0B2-660A-4AD4-9F48-17C7A68D0DA6}" dt="2024-03-31T23:36:57.835" v="180"/>
          <ac:picMkLst>
            <pc:docMk/>
            <pc:sldMk cId="3750099648" sldId="317"/>
            <ac:picMk id="5" creationId="{69B485D9-BBA9-DF43-703C-F8FF2C2D5D1B}"/>
          </ac:picMkLst>
        </pc:picChg>
        <pc:picChg chg="del">
          <ac:chgData name="vytor hugo" userId="e8b175fd6482882c" providerId="Windows Live" clId="Web-{42DAC0B2-660A-4AD4-9F48-17C7A68D0DA6}" dt="2024-03-31T23:36:57.147" v="179"/>
          <ac:picMkLst>
            <pc:docMk/>
            <pc:sldMk cId="3750099648" sldId="317"/>
            <ac:picMk id="6" creationId="{FB739DD4-3E23-D7AD-4D6B-DBBAF620A151}"/>
          </ac:picMkLst>
        </pc:picChg>
      </pc:sldChg>
      <pc:sldChg chg="addSp delSp modSp">
        <pc:chgData name="vytor hugo" userId="e8b175fd6482882c" providerId="Windows Live" clId="Web-{42DAC0B2-660A-4AD4-9F48-17C7A68D0DA6}" dt="2024-03-31T23:39:16.963" v="202" actId="14100"/>
        <pc:sldMkLst>
          <pc:docMk/>
          <pc:sldMk cId="1400715062" sldId="318"/>
        </pc:sldMkLst>
        <pc:spChg chg="mod">
          <ac:chgData name="vytor hugo" userId="e8b175fd6482882c" providerId="Windows Live" clId="Web-{42DAC0B2-660A-4AD4-9F48-17C7A68D0DA6}" dt="2024-03-31T23:38:38.728" v="194" actId="20577"/>
          <ac:spMkLst>
            <pc:docMk/>
            <pc:sldMk cId="1400715062" sldId="318"/>
            <ac:spMk id="8" creationId="{18F15C9C-8165-FD72-68A1-9413685E6BA9}"/>
          </ac:spMkLst>
        </pc:spChg>
        <pc:picChg chg="del">
          <ac:chgData name="vytor hugo" userId="e8b175fd6482882c" providerId="Windows Live" clId="Web-{42DAC0B2-660A-4AD4-9F48-17C7A68D0DA6}" dt="2024-03-31T23:38:41.103" v="196"/>
          <ac:picMkLst>
            <pc:docMk/>
            <pc:sldMk cId="1400715062" sldId="318"/>
            <ac:picMk id="3" creationId="{5C05315E-6441-2EC5-BBF9-975F083B7E50}"/>
          </ac:picMkLst>
        </pc:picChg>
        <pc:picChg chg="del">
          <ac:chgData name="vytor hugo" userId="e8b175fd6482882c" providerId="Windows Live" clId="Web-{42DAC0B2-660A-4AD4-9F48-17C7A68D0DA6}" dt="2024-03-31T23:38:40.650" v="195"/>
          <ac:picMkLst>
            <pc:docMk/>
            <pc:sldMk cId="1400715062" sldId="318"/>
            <ac:picMk id="4" creationId="{BCF192A3-73B4-C0BD-9F3A-F4649BC3C277}"/>
          </ac:picMkLst>
        </pc:picChg>
        <pc:picChg chg="add mod">
          <ac:chgData name="vytor hugo" userId="e8b175fd6482882c" providerId="Windows Live" clId="Web-{42DAC0B2-660A-4AD4-9F48-17C7A68D0DA6}" dt="2024-03-31T23:38:52.119" v="199" actId="14100"/>
          <ac:picMkLst>
            <pc:docMk/>
            <pc:sldMk cId="1400715062" sldId="318"/>
            <ac:picMk id="5" creationId="{BD26B108-24EC-9679-776B-5F8E280C6AA4}"/>
          </ac:picMkLst>
        </pc:picChg>
        <pc:picChg chg="add mod">
          <ac:chgData name="vytor hugo" userId="e8b175fd6482882c" providerId="Windows Live" clId="Web-{42DAC0B2-660A-4AD4-9F48-17C7A68D0DA6}" dt="2024-03-31T23:39:16.963" v="202" actId="14100"/>
          <ac:picMkLst>
            <pc:docMk/>
            <pc:sldMk cId="1400715062" sldId="318"/>
            <ac:picMk id="6" creationId="{6F3FB9FD-B9B1-902C-9182-F4BD375EFCAB}"/>
          </ac:picMkLst>
        </pc:picChg>
      </pc:sldChg>
      <pc:sldChg chg="addSp delSp modSp">
        <pc:chgData name="vytor hugo" userId="e8b175fd6482882c" providerId="Windows Live" clId="Web-{42DAC0B2-660A-4AD4-9F48-17C7A68D0DA6}" dt="2024-03-31T23:57:45.214" v="316" actId="1076"/>
        <pc:sldMkLst>
          <pc:docMk/>
          <pc:sldMk cId="2715212956" sldId="321"/>
        </pc:sldMkLst>
        <pc:spChg chg="mod">
          <ac:chgData name="vytor hugo" userId="e8b175fd6482882c" providerId="Windows Live" clId="Web-{42DAC0B2-660A-4AD4-9F48-17C7A68D0DA6}" dt="2024-03-31T23:44:09.737" v="227" actId="20577"/>
          <ac:spMkLst>
            <pc:docMk/>
            <pc:sldMk cId="2715212956" sldId="321"/>
            <ac:spMk id="2" creationId="{30D9FBC1-E66A-956D-AF6F-15F3A7D92DAE}"/>
          </ac:spMkLst>
        </pc:spChg>
        <pc:spChg chg="mod">
          <ac:chgData name="vytor hugo" userId="e8b175fd6482882c" providerId="Windows Live" clId="Web-{42DAC0B2-660A-4AD4-9F48-17C7A68D0DA6}" dt="2024-03-31T23:57:17.104" v="312" actId="20577"/>
          <ac:spMkLst>
            <pc:docMk/>
            <pc:sldMk cId="2715212956" sldId="321"/>
            <ac:spMk id="8" creationId="{ED633C34-D223-7DC1-5105-2EFF7D995684}"/>
          </ac:spMkLst>
        </pc:spChg>
        <pc:picChg chg="del">
          <ac:chgData name="vytor hugo" userId="e8b175fd6482882c" providerId="Windows Live" clId="Web-{42DAC0B2-660A-4AD4-9F48-17C7A68D0DA6}" dt="2024-03-31T23:43:53.971" v="225"/>
          <ac:picMkLst>
            <pc:docMk/>
            <pc:sldMk cId="2715212956" sldId="321"/>
            <ac:picMk id="3" creationId="{535FD32F-4766-1E17-86C7-2DE4663D6C49}"/>
          </ac:picMkLst>
        </pc:picChg>
        <pc:picChg chg="del">
          <ac:chgData name="vytor hugo" userId="e8b175fd6482882c" providerId="Windows Live" clId="Web-{42DAC0B2-660A-4AD4-9F48-17C7A68D0DA6}" dt="2024-03-31T23:43:53.330" v="224"/>
          <ac:picMkLst>
            <pc:docMk/>
            <pc:sldMk cId="2715212956" sldId="321"/>
            <ac:picMk id="4" creationId="{626EE637-687B-2AC1-CDE9-25BC73C47828}"/>
          </ac:picMkLst>
        </pc:picChg>
        <pc:picChg chg="add del mod">
          <ac:chgData name="vytor hugo" userId="e8b175fd6482882c" providerId="Windows Live" clId="Web-{42DAC0B2-660A-4AD4-9F48-17C7A68D0DA6}" dt="2024-03-31T23:56:27.603" v="310"/>
          <ac:picMkLst>
            <pc:docMk/>
            <pc:sldMk cId="2715212956" sldId="321"/>
            <ac:picMk id="5" creationId="{00225F13-EB26-F8B2-B0DE-01E4243B8D78}"/>
          </ac:picMkLst>
        </pc:picChg>
        <pc:picChg chg="add del mod">
          <ac:chgData name="vytor hugo" userId="e8b175fd6482882c" providerId="Windows Live" clId="Web-{42DAC0B2-660A-4AD4-9F48-17C7A68D0DA6}" dt="2024-03-31T23:56:26.446" v="309"/>
          <ac:picMkLst>
            <pc:docMk/>
            <pc:sldMk cId="2715212956" sldId="321"/>
            <ac:picMk id="6" creationId="{A582E340-DB0D-EA1C-2583-D0F30CE3BED7}"/>
          </ac:picMkLst>
        </pc:picChg>
        <pc:picChg chg="add mod">
          <ac:chgData name="vytor hugo" userId="e8b175fd6482882c" providerId="Windows Live" clId="Web-{42DAC0B2-660A-4AD4-9F48-17C7A68D0DA6}" dt="2024-03-31T23:57:27.683" v="314" actId="1076"/>
          <ac:picMkLst>
            <pc:docMk/>
            <pc:sldMk cId="2715212956" sldId="321"/>
            <ac:picMk id="7" creationId="{A0DEA4FD-60AB-0ADC-87FD-EA240E5BFF31}"/>
          </ac:picMkLst>
        </pc:picChg>
        <pc:picChg chg="add mod">
          <ac:chgData name="vytor hugo" userId="e8b175fd6482882c" providerId="Windows Live" clId="Web-{42DAC0B2-660A-4AD4-9F48-17C7A68D0DA6}" dt="2024-03-31T23:57:45.214" v="316" actId="1076"/>
          <ac:picMkLst>
            <pc:docMk/>
            <pc:sldMk cId="2715212956" sldId="321"/>
            <ac:picMk id="9" creationId="{1F4FA139-2F33-CE35-3F20-8D561F75ED3C}"/>
          </ac:picMkLst>
        </pc:picChg>
      </pc:sldChg>
      <pc:sldChg chg="addSp delSp modSp">
        <pc:chgData name="vytor hugo" userId="e8b175fd6482882c" providerId="Windows Live" clId="Web-{42DAC0B2-660A-4AD4-9F48-17C7A68D0DA6}" dt="2024-03-31T23:55:31.414" v="300" actId="20577"/>
        <pc:sldMkLst>
          <pc:docMk/>
          <pc:sldMk cId="314473504" sldId="324"/>
        </pc:sldMkLst>
        <pc:spChg chg="mod">
          <ac:chgData name="vytor hugo" userId="e8b175fd6482882c" providerId="Windows Live" clId="Web-{42DAC0B2-660A-4AD4-9F48-17C7A68D0DA6}" dt="2024-03-31T23:55:31.414" v="300" actId="20577"/>
          <ac:spMkLst>
            <pc:docMk/>
            <pc:sldMk cId="314473504" sldId="324"/>
            <ac:spMk id="3" creationId="{CDC34787-209A-C63A-189D-F6E14178F7B2}"/>
          </ac:spMkLst>
        </pc:spChg>
        <pc:picChg chg="del">
          <ac:chgData name="vytor hugo" userId="e8b175fd6482882c" providerId="Windows Live" clId="Web-{42DAC0B2-660A-4AD4-9F48-17C7A68D0DA6}" dt="2024-03-31T23:48:08.649" v="253"/>
          <ac:picMkLst>
            <pc:docMk/>
            <pc:sldMk cId="314473504" sldId="324"/>
            <ac:picMk id="4" creationId="{801505C7-9E4A-5C8A-8390-9318392F0BD0}"/>
          </ac:picMkLst>
        </pc:picChg>
        <pc:picChg chg="add mod">
          <ac:chgData name="vytor hugo" userId="e8b175fd6482882c" providerId="Windows Live" clId="Web-{42DAC0B2-660A-4AD4-9F48-17C7A68D0DA6}" dt="2024-03-31T23:52:37.500" v="290" actId="14100"/>
          <ac:picMkLst>
            <pc:docMk/>
            <pc:sldMk cId="314473504" sldId="324"/>
            <ac:picMk id="5" creationId="{7F6657F7-87CE-BC07-4B36-2E0EE2D1E3F9}"/>
          </ac:picMkLst>
        </pc:picChg>
        <pc:picChg chg="add mod">
          <ac:chgData name="vytor hugo" userId="e8b175fd6482882c" providerId="Windows Live" clId="Web-{42DAC0B2-660A-4AD4-9F48-17C7A68D0DA6}" dt="2024-03-31T23:52:29.359" v="289" actId="1076"/>
          <ac:picMkLst>
            <pc:docMk/>
            <pc:sldMk cId="314473504" sldId="324"/>
            <ac:picMk id="6" creationId="{5FA73265-7C06-B53A-1EEE-396CE0465C5E}"/>
          </ac:picMkLst>
        </pc:picChg>
        <pc:picChg chg="del">
          <ac:chgData name="vytor hugo" userId="e8b175fd6482882c" providerId="Windows Live" clId="Web-{42DAC0B2-660A-4AD4-9F48-17C7A68D0DA6}" dt="2024-03-31T23:48:07.712" v="252"/>
          <ac:picMkLst>
            <pc:docMk/>
            <pc:sldMk cId="314473504" sldId="324"/>
            <ac:picMk id="7" creationId="{586E988C-309B-0CB2-73E7-8C04722E071F}"/>
          </ac:picMkLst>
        </pc:picChg>
      </pc:sldChg>
      <pc:sldChg chg="delSp del">
        <pc:chgData name="vytor hugo" userId="e8b175fd6482882c" providerId="Windows Live" clId="Web-{42DAC0B2-660A-4AD4-9F48-17C7A68D0DA6}" dt="2024-03-31T23:52:44.297" v="291"/>
        <pc:sldMkLst>
          <pc:docMk/>
          <pc:sldMk cId="1052222276" sldId="325"/>
        </pc:sldMkLst>
        <pc:picChg chg="del">
          <ac:chgData name="vytor hugo" userId="e8b175fd6482882c" providerId="Windows Live" clId="Web-{42DAC0B2-660A-4AD4-9F48-17C7A68D0DA6}" dt="2024-03-31T23:48:11.493" v="254"/>
          <ac:picMkLst>
            <pc:docMk/>
            <pc:sldMk cId="1052222276" sldId="325"/>
            <ac:picMk id="5" creationId="{12966242-FAB0-7864-70DF-928BB847CFA2}"/>
          </ac:picMkLst>
        </pc:picChg>
        <pc:picChg chg="del">
          <ac:chgData name="vytor hugo" userId="e8b175fd6482882c" providerId="Windows Live" clId="Web-{42DAC0B2-660A-4AD4-9F48-17C7A68D0DA6}" dt="2024-03-31T23:48:11.571" v="255"/>
          <ac:picMkLst>
            <pc:docMk/>
            <pc:sldMk cId="1052222276" sldId="325"/>
            <ac:picMk id="6" creationId="{39BBF57A-D803-EB6F-2E94-D3D7405C12C5}"/>
          </ac:picMkLst>
        </pc:picChg>
      </pc:sldChg>
      <pc:sldChg chg="addSp delSp modSp">
        <pc:chgData name="vytor hugo" userId="e8b175fd6482882c" providerId="Windows Live" clId="Web-{42DAC0B2-660A-4AD4-9F48-17C7A68D0DA6}" dt="2024-04-01T00:07:15.057" v="373" actId="14100"/>
        <pc:sldMkLst>
          <pc:docMk/>
          <pc:sldMk cId="2264781389" sldId="326"/>
        </pc:sldMkLst>
        <pc:spChg chg="mod">
          <ac:chgData name="vytor hugo" userId="e8b175fd6482882c" providerId="Windows Live" clId="Web-{42DAC0B2-660A-4AD4-9F48-17C7A68D0DA6}" dt="2024-04-01T00:06:30.134" v="362" actId="20577"/>
          <ac:spMkLst>
            <pc:docMk/>
            <pc:sldMk cId="2264781389" sldId="326"/>
            <ac:spMk id="8" creationId="{534AD92E-7CC9-F7E4-EE90-3857E60EA714}"/>
          </ac:spMkLst>
        </pc:spChg>
        <pc:picChg chg="del">
          <ac:chgData name="vytor hugo" userId="e8b175fd6482882c" providerId="Windows Live" clId="Web-{42DAC0B2-660A-4AD4-9F48-17C7A68D0DA6}" dt="2024-04-01T00:06:31.447" v="363"/>
          <ac:picMkLst>
            <pc:docMk/>
            <pc:sldMk cId="2264781389" sldId="326"/>
            <ac:picMk id="3" creationId="{1B877BF6-C3B4-2DE5-4813-C18174749C0C}"/>
          </ac:picMkLst>
        </pc:picChg>
        <pc:picChg chg="del">
          <ac:chgData name="vytor hugo" userId="e8b175fd6482882c" providerId="Windows Live" clId="Web-{42DAC0B2-660A-4AD4-9F48-17C7A68D0DA6}" dt="2024-04-01T00:06:32.103" v="364"/>
          <ac:picMkLst>
            <pc:docMk/>
            <pc:sldMk cId="2264781389" sldId="326"/>
            <ac:picMk id="4" creationId="{C84252BC-EE10-1499-41B0-A3FCA731556B}"/>
          </ac:picMkLst>
        </pc:picChg>
        <pc:picChg chg="add mod">
          <ac:chgData name="vytor hugo" userId="e8b175fd6482882c" providerId="Windows Live" clId="Web-{42DAC0B2-660A-4AD4-9F48-17C7A68D0DA6}" dt="2024-04-01T00:06:46.557" v="369" actId="14100"/>
          <ac:picMkLst>
            <pc:docMk/>
            <pc:sldMk cId="2264781389" sldId="326"/>
            <ac:picMk id="5" creationId="{8A55422B-FB5E-2B11-4F34-5E86A22A5192}"/>
          </ac:picMkLst>
        </pc:picChg>
        <pc:picChg chg="add mod">
          <ac:chgData name="vytor hugo" userId="e8b175fd6482882c" providerId="Windows Live" clId="Web-{42DAC0B2-660A-4AD4-9F48-17C7A68D0DA6}" dt="2024-04-01T00:07:15.057" v="373" actId="14100"/>
          <ac:picMkLst>
            <pc:docMk/>
            <pc:sldMk cId="2264781389" sldId="326"/>
            <ac:picMk id="6" creationId="{4F06B4CB-6AA8-83EB-94BF-C2DC40537DF7}"/>
          </ac:picMkLst>
        </pc:picChg>
      </pc:sldChg>
      <pc:sldChg chg="addSp delSp modSp">
        <pc:chgData name="vytor hugo" userId="e8b175fd6482882c" providerId="Windows Live" clId="Web-{42DAC0B2-660A-4AD4-9F48-17C7A68D0DA6}" dt="2024-04-01T00:11:29.736" v="398" actId="1076"/>
        <pc:sldMkLst>
          <pc:docMk/>
          <pc:sldMk cId="2207689045" sldId="329"/>
        </pc:sldMkLst>
        <pc:spChg chg="mod">
          <ac:chgData name="vytor hugo" userId="e8b175fd6482882c" providerId="Windows Live" clId="Web-{42DAC0B2-660A-4AD4-9F48-17C7A68D0DA6}" dt="2024-04-01T00:10:59.454" v="393" actId="20577"/>
          <ac:spMkLst>
            <pc:docMk/>
            <pc:sldMk cId="2207689045" sldId="329"/>
            <ac:spMk id="8" creationId="{FB23DF60-5423-B96A-2D93-BCBB61FD5B5A}"/>
          </ac:spMkLst>
        </pc:spChg>
        <pc:picChg chg="add mod">
          <ac:chgData name="vytor hugo" userId="e8b175fd6482882c" providerId="Windows Live" clId="Web-{42DAC0B2-660A-4AD4-9F48-17C7A68D0DA6}" dt="2024-04-01T00:11:10.564" v="396" actId="14100"/>
          <ac:picMkLst>
            <pc:docMk/>
            <pc:sldMk cId="2207689045" sldId="329"/>
            <ac:picMk id="3" creationId="{E62A58DF-05A2-CE71-7726-13063B5C57AB}"/>
          </ac:picMkLst>
        </pc:picChg>
        <pc:picChg chg="add mod">
          <ac:chgData name="vytor hugo" userId="e8b175fd6482882c" providerId="Windows Live" clId="Web-{42DAC0B2-660A-4AD4-9F48-17C7A68D0DA6}" dt="2024-04-01T00:11:29.736" v="398" actId="1076"/>
          <ac:picMkLst>
            <pc:docMk/>
            <pc:sldMk cId="2207689045" sldId="329"/>
            <ac:picMk id="4" creationId="{ADE37391-2915-3A20-F235-E2DBCA543EA6}"/>
          </ac:picMkLst>
        </pc:picChg>
        <pc:picChg chg="del">
          <ac:chgData name="vytor hugo" userId="e8b175fd6482882c" providerId="Windows Live" clId="Web-{42DAC0B2-660A-4AD4-9F48-17C7A68D0DA6}" dt="2024-04-01T00:10:18.734" v="387"/>
          <ac:picMkLst>
            <pc:docMk/>
            <pc:sldMk cId="2207689045" sldId="329"/>
            <ac:picMk id="5" creationId="{F23A5F34-86A4-D632-F5A4-C37C1FCFE077}"/>
          </ac:picMkLst>
        </pc:picChg>
        <pc:picChg chg="del">
          <ac:chgData name="vytor hugo" userId="e8b175fd6482882c" providerId="Windows Live" clId="Web-{42DAC0B2-660A-4AD4-9F48-17C7A68D0DA6}" dt="2024-04-01T00:10:19.125" v="388"/>
          <ac:picMkLst>
            <pc:docMk/>
            <pc:sldMk cId="2207689045" sldId="329"/>
            <ac:picMk id="6" creationId="{D4EFA916-C863-2A21-C240-CEFA26858485}"/>
          </ac:picMkLst>
        </pc:picChg>
      </pc:sldChg>
      <pc:sldChg chg="del">
        <pc:chgData name="vytor hugo" userId="e8b175fd6482882c" providerId="Windows Live" clId="Web-{42DAC0B2-660A-4AD4-9F48-17C7A68D0DA6}" dt="2024-04-01T00:13:13.754" v="416"/>
        <pc:sldMkLst>
          <pc:docMk/>
          <pc:sldMk cId="1419994586" sldId="330"/>
        </pc:sldMkLst>
      </pc:sldChg>
      <pc:sldChg chg="addSp delSp modSp">
        <pc:chgData name="vytor hugo" userId="e8b175fd6482882c" providerId="Windows Live" clId="Web-{42DAC0B2-660A-4AD4-9F48-17C7A68D0DA6}" dt="2024-04-01T00:12:54.488" v="415" actId="14100"/>
        <pc:sldMkLst>
          <pc:docMk/>
          <pc:sldMk cId="2857759897" sldId="331"/>
        </pc:sldMkLst>
        <pc:spChg chg="mod">
          <ac:chgData name="vytor hugo" userId="e8b175fd6482882c" providerId="Windows Live" clId="Web-{42DAC0B2-660A-4AD4-9F48-17C7A68D0DA6}" dt="2024-04-01T00:11:49.987" v="404" actId="20577"/>
          <ac:spMkLst>
            <pc:docMk/>
            <pc:sldMk cId="2857759897" sldId="331"/>
            <ac:spMk id="8" creationId="{0F0FD965-4A24-420C-8971-EFB871313365}"/>
          </ac:spMkLst>
        </pc:spChg>
        <pc:picChg chg="add mod">
          <ac:chgData name="vytor hugo" userId="e8b175fd6482882c" providerId="Windows Live" clId="Web-{42DAC0B2-660A-4AD4-9F48-17C7A68D0DA6}" dt="2024-04-01T00:12:54.488" v="415" actId="14100"/>
          <ac:picMkLst>
            <pc:docMk/>
            <pc:sldMk cId="2857759897" sldId="331"/>
            <ac:picMk id="3" creationId="{C35EB736-82B0-9ECF-A4FB-E32AEF3AFE50}"/>
          </ac:picMkLst>
        </pc:picChg>
        <pc:picChg chg="add del mod">
          <ac:chgData name="vytor hugo" userId="e8b175fd6482882c" providerId="Windows Live" clId="Web-{42DAC0B2-660A-4AD4-9F48-17C7A68D0DA6}" dt="2024-04-01T00:12:38.754" v="411"/>
          <ac:picMkLst>
            <pc:docMk/>
            <pc:sldMk cId="2857759897" sldId="331"/>
            <ac:picMk id="4" creationId="{6F76E420-F20D-9383-0931-92A0BF816B55}"/>
          </ac:picMkLst>
        </pc:picChg>
        <pc:picChg chg="del">
          <ac:chgData name="vytor hugo" userId="e8b175fd6482882c" providerId="Windows Live" clId="Web-{42DAC0B2-660A-4AD4-9F48-17C7A68D0DA6}" dt="2024-04-01T00:11:52.237" v="405"/>
          <ac:picMkLst>
            <pc:docMk/>
            <pc:sldMk cId="2857759897" sldId="331"/>
            <ac:picMk id="5" creationId="{F395F515-1006-4B8D-DCD1-9F849DAFC1CD}"/>
          </ac:picMkLst>
        </pc:picChg>
        <pc:picChg chg="add mod">
          <ac:chgData name="vytor hugo" userId="e8b175fd6482882c" providerId="Windows Live" clId="Web-{42DAC0B2-660A-4AD4-9F48-17C7A68D0DA6}" dt="2024-04-01T00:12:52.410" v="414" actId="14100"/>
          <ac:picMkLst>
            <pc:docMk/>
            <pc:sldMk cId="2857759897" sldId="331"/>
            <ac:picMk id="6" creationId="{4DEDC0F8-34AF-CBB9-DC58-BCA4C56978D0}"/>
          </ac:picMkLst>
        </pc:picChg>
      </pc:sldChg>
      <pc:sldChg chg="addSp delSp modSp">
        <pc:chgData name="vytor hugo" userId="e8b175fd6482882c" providerId="Windows Live" clId="Web-{42DAC0B2-660A-4AD4-9F48-17C7A68D0DA6}" dt="2024-04-01T00:15:21.633" v="449" actId="14100"/>
        <pc:sldMkLst>
          <pc:docMk/>
          <pc:sldMk cId="3623169236" sldId="332"/>
        </pc:sldMkLst>
        <pc:spChg chg="mod">
          <ac:chgData name="vytor hugo" userId="e8b175fd6482882c" providerId="Windows Live" clId="Web-{42DAC0B2-660A-4AD4-9F48-17C7A68D0DA6}" dt="2024-04-01T00:14:44.773" v="439" actId="20577"/>
          <ac:spMkLst>
            <pc:docMk/>
            <pc:sldMk cId="3623169236" sldId="332"/>
            <ac:spMk id="8" creationId="{E1EA7626-6053-5ADD-53A5-AF42BA206FE2}"/>
          </ac:spMkLst>
        </pc:spChg>
        <pc:picChg chg="del">
          <ac:chgData name="vytor hugo" userId="e8b175fd6482882c" providerId="Windows Live" clId="Web-{42DAC0B2-660A-4AD4-9F48-17C7A68D0DA6}" dt="2024-04-01T00:14:27.756" v="433"/>
          <ac:picMkLst>
            <pc:docMk/>
            <pc:sldMk cId="3623169236" sldId="332"/>
            <ac:picMk id="3" creationId="{C124CB43-C317-45AC-48CC-E8E774AF45DF}"/>
          </ac:picMkLst>
        </pc:picChg>
        <pc:picChg chg="add mod">
          <ac:chgData name="vytor hugo" userId="e8b175fd6482882c" providerId="Windows Live" clId="Web-{42DAC0B2-660A-4AD4-9F48-17C7A68D0DA6}" dt="2024-04-01T00:14:58.804" v="445" actId="14100"/>
          <ac:picMkLst>
            <pc:docMk/>
            <pc:sldMk cId="3623169236" sldId="332"/>
            <ac:picMk id="4" creationId="{10622A76-5283-C540-8946-F3E9677EC459}"/>
          </ac:picMkLst>
        </pc:picChg>
        <pc:picChg chg="del">
          <ac:chgData name="vytor hugo" userId="e8b175fd6482882c" providerId="Windows Live" clId="Web-{42DAC0B2-660A-4AD4-9F48-17C7A68D0DA6}" dt="2024-04-01T00:14:27.460" v="432"/>
          <ac:picMkLst>
            <pc:docMk/>
            <pc:sldMk cId="3623169236" sldId="332"/>
            <ac:picMk id="5" creationId="{ADC6B0F1-0BA9-1101-7952-01144A54AF54}"/>
          </ac:picMkLst>
        </pc:picChg>
        <pc:picChg chg="add mod">
          <ac:chgData name="vytor hugo" userId="e8b175fd6482882c" providerId="Windows Live" clId="Web-{42DAC0B2-660A-4AD4-9F48-17C7A68D0DA6}" dt="2024-04-01T00:15:21.633" v="449" actId="14100"/>
          <ac:picMkLst>
            <pc:docMk/>
            <pc:sldMk cId="3623169236" sldId="332"/>
            <ac:picMk id="6" creationId="{87405364-74CE-8B8B-5F81-FBAB075C0C25}"/>
          </ac:picMkLst>
        </pc:picChg>
      </pc:sldChg>
      <pc:sldChg chg="addSp delSp modSp">
        <pc:chgData name="vytor hugo" userId="e8b175fd6482882c" providerId="Windows Live" clId="Web-{42DAC0B2-660A-4AD4-9F48-17C7A68D0DA6}" dt="2024-04-01T00:17:57.404" v="477" actId="14100"/>
        <pc:sldMkLst>
          <pc:docMk/>
          <pc:sldMk cId="1117231984" sldId="335"/>
        </pc:sldMkLst>
        <pc:spChg chg="mod">
          <ac:chgData name="vytor hugo" userId="e8b175fd6482882c" providerId="Windows Live" clId="Web-{42DAC0B2-660A-4AD4-9F48-17C7A68D0DA6}" dt="2024-04-01T00:17:31.169" v="472" actId="20577"/>
          <ac:spMkLst>
            <pc:docMk/>
            <pc:sldMk cId="1117231984" sldId="335"/>
            <ac:spMk id="8" creationId="{45637D2C-CB2D-926D-73D7-0249D6FB5899}"/>
          </ac:spMkLst>
        </pc:spChg>
        <pc:picChg chg="add mod">
          <ac:chgData name="vytor hugo" userId="e8b175fd6482882c" providerId="Windows Live" clId="Web-{42DAC0B2-660A-4AD4-9F48-17C7A68D0DA6}" dt="2024-04-01T00:17:35.622" v="474" actId="14100"/>
          <ac:picMkLst>
            <pc:docMk/>
            <pc:sldMk cId="1117231984" sldId="335"/>
            <ac:picMk id="3" creationId="{C339EC68-C15D-5B79-E61D-C1530C474908}"/>
          </ac:picMkLst>
        </pc:picChg>
        <pc:picChg chg="add mod">
          <ac:chgData name="vytor hugo" userId="e8b175fd6482882c" providerId="Windows Live" clId="Web-{42DAC0B2-660A-4AD4-9F48-17C7A68D0DA6}" dt="2024-04-01T00:17:57.404" v="477" actId="14100"/>
          <ac:picMkLst>
            <pc:docMk/>
            <pc:sldMk cId="1117231984" sldId="335"/>
            <ac:picMk id="4" creationId="{2FAD91BB-DD78-60ED-42A4-A5CD251EBD58}"/>
          </ac:picMkLst>
        </pc:picChg>
        <pc:picChg chg="del">
          <ac:chgData name="vytor hugo" userId="e8b175fd6482882c" providerId="Windows Live" clId="Web-{42DAC0B2-660A-4AD4-9F48-17C7A68D0DA6}" dt="2024-04-01T00:17:14.496" v="463"/>
          <ac:picMkLst>
            <pc:docMk/>
            <pc:sldMk cId="1117231984" sldId="335"/>
            <ac:picMk id="5" creationId="{3CB729CA-F489-B2AB-B1E2-4324DDC92610}"/>
          </ac:picMkLst>
        </pc:picChg>
        <pc:picChg chg="del mod">
          <ac:chgData name="vytor hugo" userId="e8b175fd6482882c" providerId="Windows Live" clId="Web-{42DAC0B2-660A-4AD4-9F48-17C7A68D0DA6}" dt="2024-04-01T00:17:14.918" v="465"/>
          <ac:picMkLst>
            <pc:docMk/>
            <pc:sldMk cId="1117231984" sldId="335"/>
            <ac:picMk id="6" creationId="{F8EB6628-57D2-3E8A-3579-303E1271D573}"/>
          </ac:picMkLst>
        </pc:picChg>
      </pc:sldChg>
      <pc:sldChg chg="addSp delSp modSp">
        <pc:chgData name="vytor hugo" userId="e8b175fd6482882c" providerId="Windows Live" clId="Web-{42DAC0B2-660A-4AD4-9F48-17C7A68D0DA6}" dt="2024-04-01T00:20:55.393" v="512" actId="14100"/>
        <pc:sldMkLst>
          <pc:docMk/>
          <pc:sldMk cId="37469262" sldId="337"/>
        </pc:sldMkLst>
        <pc:spChg chg="mod">
          <ac:chgData name="vytor hugo" userId="e8b175fd6482882c" providerId="Windows Live" clId="Web-{42DAC0B2-660A-4AD4-9F48-17C7A68D0DA6}" dt="2024-04-01T00:20:09.813" v="502" actId="20577"/>
          <ac:spMkLst>
            <pc:docMk/>
            <pc:sldMk cId="37469262" sldId="337"/>
            <ac:spMk id="8" creationId="{1DD89840-0C14-726D-0619-D74D55AA238D}"/>
          </ac:spMkLst>
        </pc:spChg>
        <pc:picChg chg="add mod">
          <ac:chgData name="vytor hugo" userId="e8b175fd6482882c" providerId="Windows Live" clId="Web-{42DAC0B2-660A-4AD4-9F48-17C7A68D0DA6}" dt="2024-04-01T00:20:55.393" v="512" actId="14100"/>
          <ac:picMkLst>
            <pc:docMk/>
            <pc:sldMk cId="37469262" sldId="337"/>
            <ac:picMk id="3" creationId="{D32A3CBA-2903-9C1A-EF36-D6517928D9ED}"/>
          </ac:picMkLst>
        </pc:picChg>
        <pc:picChg chg="add mod">
          <ac:chgData name="vytor hugo" userId="e8b175fd6482882c" providerId="Windows Live" clId="Web-{42DAC0B2-660A-4AD4-9F48-17C7A68D0DA6}" dt="2024-04-01T00:20:52.252" v="510" actId="14100"/>
          <ac:picMkLst>
            <pc:docMk/>
            <pc:sldMk cId="37469262" sldId="337"/>
            <ac:picMk id="4" creationId="{CF579DF1-8B8C-6344-DA10-FDBE2EBE7F2C}"/>
          </ac:picMkLst>
        </pc:picChg>
        <pc:picChg chg="del mod">
          <ac:chgData name="vytor hugo" userId="e8b175fd6482882c" providerId="Windows Live" clId="Web-{42DAC0B2-660A-4AD4-9F48-17C7A68D0DA6}" dt="2024-04-01T00:19:29.015" v="497"/>
          <ac:picMkLst>
            <pc:docMk/>
            <pc:sldMk cId="37469262" sldId="337"/>
            <ac:picMk id="5" creationId="{DC18A4B0-7D2C-BF4D-AB76-7D443DD5F88E}"/>
          </ac:picMkLst>
        </pc:picChg>
        <pc:picChg chg="del mod">
          <ac:chgData name="vytor hugo" userId="e8b175fd6482882c" providerId="Windows Live" clId="Web-{42DAC0B2-660A-4AD4-9F48-17C7A68D0DA6}" dt="2024-04-01T00:19:30.812" v="499"/>
          <ac:picMkLst>
            <pc:docMk/>
            <pc:sldMk cId="37469262" sldId="337"/>
            <ac:picMk id="6" creationId="{9AEB3035-30F5-151B-3BA4-E320B2F74A49}"/>
          </ac:picMkLst>
        </pc:picChg>
      </pc:sldChg>
      <pc:sldChg chg="addSp delSp modSp">
        <pc:chgData name="vytor hugo" userId="e8b175fd6482882c" providerId="Windows Live" clId="Web-{42DAC0B2-660A-4AD4-9F48-17C7A68D0DA6}" dt="2024-04-01T00:22:14.285" v="528" actId="14100"/>
        <pc:sldMkLst>
          <pc:docMk/>
          <pc:sldMk cId="3361132519" sldId="338"/>
        </pc:sldMkLst>
        <pc:spChg chg="mod">
          <ac:chgData name="vytor hugo" userId="e8b175fd6482882c" providerId="Windows Live" clId="Web-{42DAC0B2-660A-4AD4-9F48-17C7A68D0DA6}" dt="2024-04-01T00:21:42.019" v="520" actId="20577"/>
          <ac:spMkLst>
            <pc:docMk/>
            <pc:sldMk cId="3361132519" sldId="338"/>
            <ac:spMk id="8" creationId="{5FD8AEBD-D267-32F4-053C-F8BE509FECDE}"/>
          </ac:spMkLst>
        </pc:spChg>
        <pc:picChg chg="del">
          <ac:chgData name="vytor hugo" userId="e8b175fd6482882c" providerId="Windows Live" clId="Web-{42DAC0B2-660A-4AD4-9F48-17C7A68D0DA6}" dt="2024-04-01T00:21:02.299" v="513"/>
          <ac:picMkLst>
            <pc:docMk/>
            <pc:sldMk cId="3361132519" sldId="338"/>
            <ac:picMk id="3" creationId="{12C0D303-848F-CB69-47B8-C6E07BF6C08D}"/>
          </ac:picMkLst>
        </pc:picChg>
        <pc:picChg chg="del">
          <ac:chgData name="vytor hugo" userId="e8b175fd6482882c" providerId="Windows Live" clId="Web-{42DAC0B2-660A-4AD4-9F48-17C7A68D0DA6}" dt="2024-04-01T00:21:02.596" v="514"/>
          <ac:picMkLst>
            <pc:docMk/>
            <pc:sldMk cId="3361132519" sldId="338"/>
            <ac:picMk id="4" creationId="{B4F10ADF-08B4-5E01-9B71-C1579947366E}"/>
          </ac:picMkLst>
        </pc:picChg>
        <pc:picChg chg="add mod">
          <ac:chgData name="vytor hugo" userId="e8b175fd6482882c" providerId="Windows Live" clId="Web-{42DAC0B2-660A-4AD4-9F48-17C7A68D0DA6}" dt="2024-04-01T00:21:54.457" v="524" actId="14100"/>
          <ac:picMkLst>
            <pc:docMk/>
            <pc:sldMk cId="3361132519" sldId="338"/>
            <ac:picMk id="5" creationId="{97006470-2C46-A0A2-DF43-463BDDD85622}"/>
          </ac:picMkLst>
        </pc:picChg>
        <pc:picChg chg="add mod">
          <ac:chgData name="vytor hugo" userId="e8b175fd6482882c" providerId="Windows Live" clId="Web-{42DAC0B2-660A-4AD4-9F48-17C7A68D0DA6}" dt="2024-04-01T00:22:14.285" v="528" actId="14100"/>
          <ac:picMkLst>
            <pc:docMk/>
            <pc:sldMk cId="3361132519" sldId="338"/>
            <ac:picMk id="6" creationId="{BD508FAA-5B6D-106C-F48A-444E58B01CD7}"/>
          </ac:picMkLst>
        </pc:picChg>
      </pc:sldChg>
      <pc:sldChg chg="del">
        <pc:chgData name="vytor hugo" userId="e8b175fd6482882c" providerId="Windows Live" clId="Web-{42DAC0B2-660A-4AD4-9F48-17C7A68D0DA6}" dt="2024-04-01T00:22:22.036" v="529"/>
        <pc:sldMkLst>
          <pc:docMk/>
          <pc:sldMk cId="466828672" sldId="339"/>
        </pc:sldMkLst>
      </pc:sldChg>
      <pc:sldChg chg="addSp delSp modSp">
        <pc:chgData name="vytor hugo" userId="e8b175fd6482882c" providerId="Windows Live" clId="Web-{42DAC0B2-660A-4AD4-9F48-17C7A68D0DA6}" dt="2024-04-01T00:54:03.166" v="559" actId="14100"/>
        <pc:sldMkLst>
          <pc:docMk/>
          <pc:sldMk cId="1846717548" sldId="344"/>
        </pc:sldMkLst>
        <pc:spChg chg="mod">
          <ac:chgData name="vytor hugo" userId="e8b175fd6482882c" providerId="Windows Live" clId="Web-{42DAC0B2-660A-4AD4-9F48-17C7A68D0DA6}" dt="2024-04-01T00:24:12.195" v="553" actId="20577"/>
          <ac:spMkLst>
            <pc:docMk/>
            <pc:sldMk cId="1846717548" sldId="344"/>
            <ac:spMk id="8" creationId="{756B9DC8-AEF1-AD44-5449-5555D97DB7D3}"/>
          </ac:spMkLst>
        </pc:spChg>
        <pc:picChg chg="add mod">
          <ac:chgData name="vytor hugo" userId="e8b175fd6482882c" providerId="Windows Live" clId="Web-{42DAC0B2-660A-4AD4-9F48-17C7A68D0DA6}" dt="2024-04-01T00:53:44.884" v="556" actId="14100"/>
          <ac:picMkLst>
            <pc:docMk/>
            <pc:sldMk cId="1846717548" sldId="344"/>
            <ac:picMk id="3" creationId="{F1D6BD41-FB2E-DAC1-4F0C-E2C7070F0E4E}"/>
          </ac:picMkLst>
        </pc:picChg>
        <pc:picChg chg="del">
          <ac:chgData name="vytor hugo" userId="e8b175fd6482882c" providerId="Windows Live" clId="Web-{42DAC0B2-660A-4AD4-9F48-17C7A68D0DA6}" dt="2024-04-01T00:23:50.163" v="548"/>
          <ac:picMkLst>
            <pc:docMk/>
            <pc:sldMk cId="1846717548" sldId="344"/>
            <ac:picMk id="4" creationId="{1C067097-EAEE-FD64-7E32-1EEEC8D3808E}"/>
          </ac:picMkLst>
        </pc:picChg>
        <pc:picChg chg="add mod">
          <ac:chgData name="vytor hugo" userId="e8b175fd6482882c" providerId="Windows Live" clId="Web-{42DAC0B2-660A-4AD4-9F48-17C7A68D0DA6}" dt="2024-04-01T00:54:03.166" v="559" actId="14100"/>
          <ac:picMkLst>
            <pc:docMk/>
            <pc:sldMk cId="1846717548" sldId="344"/>
            <ac:picMk id="4" creationId="{41963977-0BC1-D25B-39E0-60573CA3A9BB}"/>
          </ac:picMkLst>
        </pc:picChg>
        <pc:picChg chg="del">
          <ac:chgData name="vytor hugo" userId="e8b175fd6482882c" providerId="Windows Live" clId="Web-{42DAC0B2-660A-4AD4-9F48-17C7A68D0DA6}" dt="2024-04-01T00:23:49.007" v="547"/>
          <ac:picMkLst>
            <pc:docMk/>
            <pc:sldMk cId="1846717548" sldId="344"/>
            <ac:picMk id="5" creationId="{FFA00136-1E54-959D-92D8-84565E85DB12}"/>
          </ac:picMkLst>
        </pc:picChg>
      </pc:sldChg>
      <pc:sldChg chg="addSp delSp modSp">
        <pc:chgData name="vytor hugo" userId="e8b175fd6482882c" providerId="Windows Live" clId="Web-{42DAC0B2-660A-4AD4-9F48-17C7A68D0DA6}" dt="2024-03-31T23:21:53.523" v="94" actId="20577"/>
        <pc:sldMkLst>
          <pc:docMk/>
          <pc:sldMk cId="1623471479" sldId="346"/>
        </pc:sldMkLst>
        <pc:spChg chg="mod">
          <ac:chgData name="vytor hugo" userId="e8b175fd6482882c" providerId="Windows Live" clId="Web-{42DAC0B2-660A-4AD4-9F48-17C7A68D0DA6}" dt="2024-03-31T23:21:53.523" v="94" actId="20577"/>
          <ac:spMkLst>
            <pc:docMk/>
            <pc:sldMk cId="1623471479" sldId="346"/>
            <ac:spMk id="3" creationId="{8B209940-F1D3-5F60-AF50-7548E690EE43}"/>
          </ac:spMkLst>
        </pc:spChg>
        <pc:picChg chg="del">
          <ac:chgData name="vytor hugo" userId="e8b175fd6482882c" providerId="Windows Live" clId="Web-{42DAC0B2-660A-4AD4-9F48-17C7A68D0DA6}" dt="2024-03-31T23:19:53.630" v="73"/>
          <ac:picMkLst>
            <pc:docMk/>
            <pc:sldMk cId="1623471479" sldId="346"/>
            <ac:picMk id="4" creationId="{55AA253D-A96F-881B-3EA3-3B556FBDA4C6}"/>
          </ac:picMkLst>
        </pc:picChg>
        <pc:picChg chg="add mod">
          <ac:chgData name="vytor hugo" userId="e8b175fd6482882c" providerId="Windows Live" clId="Web-{42DAC0B2-660A-4AD4-9F48-17C7A68D0DA6}" dt="2024-03-31T23:20:11.552" v="78" actId="14100"/>
          <ac:picMkLst>
            <pc:docMk/>
            <pc:sldMk cId="1623471479" sldId="346"/>
            <ac:picMk id="5" creationId="{DD1BAF61-F028-E8AE-1817-6AE4D8D895B9}"/>
          </ac:picMkLst>
        </pc:picChg>
        <pc:picChg chg="add mod">
          <ac:chgData name="vytor hugo" userId="e8b175fd6482882c" providerId="Windows Live" clId="Web-{42DAC0B2-660A-4AD4-9F48-17C7A68D0DA6}" dt="2024-03-31T23:20:29.318" v="81" actId="1076"/>
          <ac:picMkLst>
            <pc:docMk/>
            <pc:sldMk cId="1623471479" sldId="346"/>
            <ac:picMk id="6" creationId="{3427EE59-746D-DD94-6822-EEB79EF76267}"/>
          </ac:picMkLst>
        </pc:picChg>
        <pc:picChg chg="del">
          <ac:chgData name="vytor hugo" userId="e8b175fd6482882c" providerId="Windows Live" clId="Web-{42DAC0B2-660A-4AD4-9F48-17C7A68D0DA6}" dt="2024-03-31T23:19:52.973" v="72"/>
          <ac:picMkLst>
            <pc:docMk/>
            <pc:sldMk cId="1623471479" sldId="346"/>
            <ac:picMk id="7" creationId="{2F5C7327-B254-018D-7801-59DF2BDE0277}"/>
          </ac:picMkLst>
        </pc:picChg>
      </pc:sldChg>
      <pc:sldChg chg="del">
        <pc:chgData name="vytor hugo" userId="e8b175fd6482882c" providerId="Windows Live" clId="Web-{42DAC0B2-660A-4AD4-9F48-17C7A68D0DA6}" dt="2024-03-31T23:25:45.608" v="113"/>
        <pc:sldMkLst>
          <pc:docMk/>
          <pc:sldMk cId="896523421" sldId="348"/>
        </pc:sldMkLst>
      </pc:sldChg>
      <pc:sldChg chg="addSp delSp modSp add replId">
        <pc:chgData name="vytor hugo" userId="e8b175fd6482882c" providerId="Windows Live" clId="Web-{42DAC0B2-660A-4AD4-9F48-17C7A68D0DA6}" dt="2024-03-31T23:16:01.123" v="29" actId="1076"/>
        <pc:sldMkLst>
          <pc:docMk/>
          <pc:sldMk cId="15406101" sldId="349"/>
        </pc:sldMkLst>
        <pc:spChg chg="mod">
          <ac:chgData name="vytor hugo" userId="e8b175fd6482882c" providerId="Windows Live" clId="Web-{42DAC0B2-660A-4AD4-9F48-17C7A68D0DA6}" dt="2024-03-31T23:15:33.107" v="25" actId="20577"/>
          <ac:spMkLst>
            <pc:docMk/>
            <pc:sldMk cId="15406101" sldId="349"/>
            <ac:spMk id="3" creationId="{E2735472-5F7D-1834-56D4-4F6079F5F00F}"/>
          </ac:spMkLst>
        </pc:spChg>
        <pc:picChg chg="del">
          <ac:chgData name="vytor hugo" userId="e8b175fd6482882c" providerId="Windows Live" clId="Web-{42DAC0B2-660A-4AD4-9F48-17C7A68D0DA6}" dt="2024-03-31T23:15:21.935" v="23"/>
          <ac:picMkLst>
            <pc:docMk/>
            <pc:sldMk cId="15406101" sldId="349"/>
            <ac:picMk id="4" creationId="{E4D00166-BE12-EB7A-AD69-A2DAAD3C491F}"/>
          </ac:picMkLst>
        </pc:picChg>
        <pc:picChg chg="del">
          <ac:chgData name="vytor hugo" userId="e8b175fd6482882c" providerId="Windows Live" clId="Web-{42DAC0B2-660A-4AD4-9F48-17C7A68D0DA6}" dt="2024-03-31T23:15:20.544" v="22"/>
          <ac:picMkLst>
            <pc:docMk/>
            <pc:sldMk cId="15406101" sldId="349"/>
            <ac:picMk id="5" creationId="{148857F1-D054-C91D-B3C5-22A2EC64F1FA}"/>
          </ac:picMkLst>
        </pc:picChg>
        <pc:picChg chg="add mod">
          <ac:chgData name="vytor hugo" userId="e8b175fd6482882c" providerId="Windows Live" clId="Web-{42DAC0B2-660A-4AD4-9F48-17C7A68D0DA6}" dt="2024-03-31T23:15:41.779" v="27" actId="1076"/>
          <ac:picMkLst>
            <pc:docMk/>
            <pc:sldMk cId="15406101" sldId="349"/>
            <ac:picMk id="6" creationId="{69E5AB7F-4CF5-1113-C42A-8305315552E8}"/>
          </ac:picMkLst>
        </pc:picChg>
        <pc:picChg chg="add mod">
          <ac:chgData name="vytor hugo" userId="e8b175fd6482882c" providerId="Windows Live" clId="Web-{42DAC0B2-660A-4AD4-9F48-17C7A68D0DA6}" dt="2024-03-31T23:16:01.123" v="29" actId="1076"/>
          <ac:picMkLst>
            <pc:docMk/>
            <pc:sldMk cId="15406101" sldId="349"/>
            <ac:picMk id="7" creationId="{88DB23B5-85EA-EA5A-3460-EA0A5AC70BC7}"/>
          </ac:picMkLst>
        </pc:picChg>
      </pc:sldChg>
      <pc:sldChg chg="addSp delSp modSp add replId">
        <pc:chgData name="vytor hugo" userId="e8b175fd6482882c" providerId="Windows Live" clId="Web-{42DAC0B2-660A-4AD4-9F48-17C7A68D0DA6}" dt="2024-03-31T23:51:46.999" v="282" actId="1076"/>
        <pc:sldMkLst>
          <pc:docMk/>
          <pc:sldMk cId="3355564343" sldId="350"/>
        </pc:sldMkLst>
        <pc:spChg chg="mod">
          <ac:chgData name="vytor hugo" userId="e8b175fd6482882c" providerId="Windows Live" clId="Web-{42DAC0B2-660A-4AD4-9F48-17C7A68D0DA6}" dt="2024-03-31T23:50:21.184" v="274" actId="20577"/>
          <ac:spMkLst>
            <pc:docMk/>
            <pc:sldMk cId="3355564343" sldId="350"/>
            <ac:spMk id="3" creationId="{7A2F6005-60FC-1CA9-2A1E-F82DB18303E8}"/>
          </ac:spMkLst>
        </pc:spChg>
        <pc:picChg chg="add mod">
          <ac:chgData name="vytor hugo" userId="e8b175fd6482882c" providerId="Windows Live" clId="Web-{42DAC0B2-660A-4AD4-9F48-17C7A68D0DA6}" dt="2024-03-31T23:51:42.718" v="281" actId="14100"/>
          <ac:picMkLst>
            <pc:docMk/>
            <pc:sldMk cId="3355564343" sldId="350"/>
            <ac:picMk id="4" creationId="{9D033F59-FCEE-08C7-80F4-0B8A4A08FA1B}"/>
          </ac:picMkLst>
        </pc:picChg>
        <pc:picChg chg="del">
          <ac:chgData name="vytor hugo" userId="e8b175fd6482882c" providerId="Windows Live" clId="Web-{42DAC0B2-660A-4AD4-9F48-17C7A68D0DA6}" dt="2024-03-31T23:48:05.493" v="251"/>
          <ac:picMkLst>
            <pc:docMk/>
            <pc:sldMk cId="3355564343" sldId="350"/>
            <ac:picMk id="5" creationId="{C8FACA4D-9004-55D3-0137-077D064EBA0B}"/>
          </ac:picMkLst>
        </pc:picChg>
        <pc:picChg chg="del">
          <ac:chgData name="vytor hugo" userId="e8b175fd6482882c" providerId="Windows Live" clId="Web-{42DAC0B2-660A-4AD4-9F48-17C7A68D0DA6}" dt="2024-03-31T23:48:04.493" v="250"/>
          <ac:picMkLst>
            <pc:docMk/>
            <pc:sldMk cId="3355564343" sldId="350"/>
            <ac:picMk id="6" creationId="{38A4B5C1-5352-F212-6A16-D7D8874E3B79}"/>
          </ac:picMkLst>
        </pc:picChg>
        <pc:picChg chg="add mod">
          <ac:chgData name="vytor hugo" userId="e8b175fd6482882c" providerId="Windows Live" clId="Web-{42DAC0B2-660A-4AD4-9F48-17C7A68D0DA6}" dt="2024-03-31T23:51:46.999" v="282" actId="1076"/>
          <ac:picMkLst>
            <pc:docMk/>
            <pc:sldMk cId="3355564343" sldId="350"/>
            <ac:picMk id="7" creationId="{1B303FBC-95BA-2E71-10F4-CA1FF55F5309}"/>
          </ac:picMkLst>
        </pc:picChg>
      </pc:sldChg>
      <pc:sldChg chg="addSp delSp modSp add replId">
        <pc:chgData name="vytor hugo" userId="e8b175fd6482882c" providerId="Windows Live" clId="Web-{42DAC0B2-660A-4AD4-9F48-17C7A68D0DA6}" dt="2024-03-31T23:59:45.327" v="327" actId="1076"/>
        <pc:sldMkLst>
          <pc:docMk/>
          <pc:sldMk cId="2348709174" sldId="351"/>
        </pc:sldMkLst>
        <pc:spChg chg="mod">
          <ac:chgData name="vytor hugo" userId="e8b175fd6482882c" providerId="Windows Live" clId="Web-{42DAC0B2-660A-4AD4-9F48-17C7A68D0DA6}" dt="2024-03-31T23:59:07.482" v="323" actId="20577"/>
          <ac:spMkLst>
            <pc:docMk/>
            <pc:sldMk cId="2348709174" sldId="351"/>
            <ac:spMk id="8" creationId="{ED633C34-D223-7DC1-5105-2EFF7D995684}"/>
          </ac:spMkLst>
        </pc:spChg>
        <pc:picChg chg="add del mod">
          <ac:chgData name="vytor hugo" userId="e8b175fd6482882c" providerId="Windows Live" clId="Web-{42DAC0B2-660A-4AD4-9F48-17C7A68D0DA6}" dt="2024-03-31T23:58:54.044" v="318"/>
          <ac:picMkLst>
            <pc:docMk/>
            <pc:sldMk cId="2348709174" sldId="351"/>
            <ac:picMk id="3" creationId="{E610A179-2CAF-3ABF-98F3-127F341A7224}"/>
          </ac:picMkLst>
        </pc:picChg>
        <pc:picChg chg="add del mod">
          <ac:chgData name="vytor hugo" userId="e8b175fd6482882c" providerId="Windows Live" clId="Web-{42DAC0B2-660A-4AD4-9F48-17C7A68D0DA6}" dt="2024-03-31T23:58:53.528" v="317"/>
          <ac:picMkLst>
            <pc:docMk/>
            <pc:sldMk cId="2348709174" sldId="351"/>
            <ac:picMk id="4" creationId="{81A7B706-26F8-6B9F-D5F5-383329894425}"/>
          </ac:picMkLst>
        </pc:picChg>
        <pc:picChg chg="del">
          <ac:chgData name="vytor hugo" userId="e8b175fd6482882c" providerId="Windows Live" clId="Web-{42DAC0B2-660A-4AD4-9F48-17C7A68D0DA6}" dt="2024-03-31T23:45:00.144" v="234"/>
          <ac:picMkLst>
            <pc:docMk/>
            <pc:sldMk cId="2348709174" sldId="351"/>
            <ac:picMk id="5" creationId="{00225F13-EB26-F8B2-B0DE-01E4243B8D78}"/>
          </ac:picMkLst>
        </pc:picChg>
        <pc:picChg chg="del">
          <ac:chgData name="vytor hugo" userId="e8b175fd6482882c" providerId="Windows Live" clId="Web-{42DAC0B2-660A-4AD4-9F48-17C7A68D0DA6}" dt="2024-03-31T23:44:59.722" v="233"/>
          <ac:picMkLst>
            <pc:docMk/>
            <pc:sldMk cId="2348709174" sldId="351"/>
            <ac:picMk id="6" creationId="{A582E340-DB0D-EA1C-2583-D0F30CE3BED7}"/>
          </ac:picMkLst>
        </pc:picChg>
        <pc:picChg chg="add mod">
          <ac:chgData name="vytor hugo" userId="e8b175fd6482882c" providerId="Windows Live" clId="Web-{42DAC0B2-660A-4AD4-9F48-17C7A68D0DA6}" dt="2024-03-31T23:59:20.076" v="325" actId="1076"/>
          <ac:picMkLst>
            <pc:docMk/>
            <pc:sldMk cId="2348709174" sldId="351"/>
            <ac:picMk id="7" creationId="{7477A5B3-BBC2-63E4-8DF5-AF148FDA3AFD}"/>
          </ac:picMkLst>
        </pc:picChg>
        <pc:picChg chg="add mod">
          <ac:chgData name="vytor hugo" userId="e8b175fd6482882c" providerId="Windows Live" clId="Web-{42DAC0B2-660A-4AD4-9F48-17C7A68D0DA6}" dt="2024-03-31T23:59:45.327" v="327" actId="1076"/>
          <ac:picMkLst>
            <pc:docMk/>
            <pc:sldMk cId="2348709174" sldId="351"/>
            <ac:picMk id="9" creationId="{DA66ACAA-C432-73C4-396A-BAD8B4511DD2}"/>
          </ac:picMkLst>
        </pc:picChg>
      </pc:sldChg>
      <pc:sldChg chg="addSp delSp modSp add replId">
        <pc:chgData name="vytor hugo" userId="e8b175fd6482882c" providerId="Windows Live" clId="Web-{42DAC0B2-660A-4AD4-9F48-17C7A68D0DA6}" dt="2024-04-01T00:00:55.188" v="339" actId="1076"/>
        <pc:sldMkLst>
          <pc:docMk/>
          <pc:sldMk cId="1958787089" sldId="352"/>
        </pc:sldMkLst>
        <pc:spChg chg="mod">
          <ac:chgData name="vytor hugo" userId="e8b175fd6482882c" providerId="Windows Live" clId="Web-{42DAC0B2-660A-4AD4-9F48-17C7A68D0DA6}" dt="2024-04-01T00:00:26.562" v="335" actId="20577"/>
          <ac:spMkLst>
            <pc:docMk/>
            <pc:sldMk cId="1958787089" sldId="352"/>
            <ac:spMk id="8" creationId="{ED633C34-D223-7DC1-5105-2EFF7D995684}"/>
          </ac:spMkLst>
        </pc:spChg>
        <pc:picChg chg="add mod">
          <ac:chgData name="vytor hugo" userId="e8b175fd6482882c" providerId="Windows Live" clId="Web-{42DAC0B2-660A-4AD4-9F48-17C7A68D0DA6}" dt="2024-04-01T00:00:34.375" v="337" actId="1076"/>
          <ac:picMkLst>
            <pc:docMk/>
            <pc:sldMk cId="1958787089" sldId="352"/>
            <ac:picMk id="3" creationId="{415A1C92-C4B1-DF21-078C-A5DA21DD0928}"/>
          </ac:picMkLst>
        </pc:picChg>
        <pc:picChg chg="add mod">
          <ac:chgData name="vytor hugo" userId="e8b175fd6482882c" providerId="Windows Live" clId="Web-{42DAC0B2-660A-4AD4-9F48-17C7A68D0DA6}" dt="2024-04-01T00:00:55.188" v="339" actId="1076"/>
          <ac:picMkLst>
            <pc:docMk/>
            <pc:sldMk cId="1958787089" sldId="352"/>
            <ac:picMk id="4" creationId="{C5626503-3049-5C0B-9A6D-3C84261E0F62}"/>
          </ac:picMkLst>
        </pc:picChg>
        <pc:picChg chg="del">
          <ac:chgData name="vytor hugo" userId="e8b175fd6482882c" providerId="Windows Live" clId="Web-{42DAC0B2-660A-4AD4-9F48-17C7A68D0DA6}" dt="2024-04-01T00:00:02.468" v="330"/>
          <ac:picMkLst>
            <pc:docMk/>
            <pc:sldMk cId="1958787089" sldId="352"/>
            <ac:picMk id="7" creationId="{7477A5B3-BBC2-63E4-8DF5-AF148FDA3AFD}"/>
          </ac:picMkLst>
        </pc:picChg>
        <pc:picChg chg="del">
          <ac:chgData name="vytor hugo" userId="e8b175fd6482882c" providerId="Windows Live" clId="Web-{42DAC0B2-660A-4AD4-9F48-17C7A68D0DA6}" dt="2024-04-01T00:00:00.140" v="329"/>
          <ac:picMkLst>
            <pc:docMk/>
            <pc:sldMk cId="1958787089" sldId="352"/>
            <ac:picMk id="9" creationId="{DA66ACAA-C432-73C4-396A-BAD8B4511DD2}"/>
          </ac:picMkLst>
        </pc:picChg>
      </pc:sldChg>
    </pc:docChg>
  </pc:docChgLst>
  <pc:docChgLst>
    <pc:chgData name="vytor hugo lazarini" userId="e8b175fd6482882c" providerId="Windows Live" clId="Web-{9130278F-D573-2A72-1233-62BC157C9296}"/>
    <pc:docChg chg="addSld delSld modSld sldOrd">
      <pc:chgData name="vytor hugo lazarini" userId="e8b175fd6482882c" providerId="Windows Live" clId="Web-{9130278F-D573-2A72-1233-62BC157C9296}" dt="2024-06-30T20:26:43.548" v="786"/>
      <pc:docMkLst>
        <pc:docMk/>
      </pc:docMkLst>
      <pc:sldChg chg="modSp">
        <pc:chgData name="vytor hugo lazarini" userId="e8b175fd6482882c" providerId="Windows Live" clId="Web-{9130278F-D573-2A72-1233-62BC157C9296}" dt="2024-06-30T18:29:59.353" v="7" actId="20577"/>
        <pc:sldMkLst>
          <pc:docMk/>
          <pc:sldMk cId="2210866551" sldId="256"/>
        </pc:sldMkLst>
        <pc:spChg chg="mod">
          <ac:chgData name="vytor hugo lazarini" userId="e8b175fd6482882c" providerId="Windows Live" clId="Web-{9130278F-D573-2A72-1233-62BC157C9296}" dt="2024-06-30T18:29:59.353" v="7" actId="20577"/>
          <ac:spMkLst>
            <pc:docMk/>
            <pc:sldMk cId="2210866551" sldId="256"/>
            <ac:spMk id="2" creationId="{00000000-0000-0000-0000-000000000000}"/>
          </ac:spMkLst>
        </pc:spChg>
      </pc:sldChg>
      <pc:sldChg chg="addSp delSp modSp ord">
        <pc:chgData name="vytor hugo lazarini" userId="e8b175fd6482882c" providerId="Windows Live" clId="Web-{9130278F-D573-2A72-1233-62BC157C9296}" dt="2024-06-30T20:07:31.080" v="616" actId="14100"/>
        <pc:sldMkLst>
          <pc:docMk/>
          <pc:sldMk cId="518712620" sldId="265"/>
        </pc:sldMkLst>
        <pc:spChg chg="mod">
          <ac:chgData name="vytor hugo lazarini" userId="e8b175fd6482882c" providerId="Windows Live" clId="Web-{9130278F-D573-2A72-1233-62BC157C9296}" dt="2024-06-30T20:06:45.657" v="606" actId="20577"/>
          <ac:spMkLst>
            <pc:docMk/>
            <pc:sldMk cId="518712620" sldId="265"/>
            <ac:spMk id="8" creationId="{4EB8BC23-4A31-0DDC-6F41-5840F7423C75}"/>
          </ac:spMkLst>
        </pc:spChg>
        <pc:picChg chg="add mod">
          <ac:chgData name="vytor hugo lazarini" userId="e8b175fd6482882c" providerId="Windows Live" clId="Web-{9130278F-D573-2A72-1233-62BC157C9296}" dt="2024-06-30T20:07:28.830" v="615" actId="14100"/>
          <ac:picMkLst>
            <pc:docMk/>
            <pc:sldMk cId="518712620" sldId="265"/>
            <ac:picMk id="3" creationId="{6E7B1B0E-1F2B-F89F-FB22-B3A86F75C51F}"/>
          </ac:picMkLst>
        </pc:picChg>
        <pc:picChg chg="add mod">
          <ac:chgData name="vytor hugo lazarini" userId="e8b175fd6482882c" providerId="Windows Live" clId="Web-{9130278F-D573-2A72-1233-62BC157C9296}" dt="2024-06-30T20:07:31.080" v="616" actId="14100"/>
          <ac:picMkLst>
            <pc:docMk/>
            <pc:sldMk cId="518712620" sldId="265"/>
            <ac:picMk id="4" creationId="{F5953677-FB06-05FB-6C45-0E9395543408}"/>
          </ac:picMkLst>
        </pc:picChg>
        <pc:picChg chg="del">
          <ac:chgData name="vytor hugo lazarini" userId="e8b175fd6482882c" providerId="Windows Live" clId="Web-{9130278F-D573-2A72-1233-62BC157C9296}" dt="2024-06-30T20:06:33.516" v="601"/>
          <ac:picMkLst>
            <pc:docMk/>
            <pc:sldMk cId="518712620" sldId="265"/>
            <ac:picMk id="5" creationId="{3FA78983-15C7-364A-8F9F-C17CF7D44F13}"/>
          </ac:picMkLst>
        </pc:picChg>
        <pc:picChg chg="del">
          <ac:chgData name="vytor hugo lazarini" userId="e8b175fd6482882c" providerId="Windows Live" clId="Web-{9130278F-D573-2A72-1233-62BC157C9296}" dt="2024-06-30T20:06:32.376" v="600"/>
          <ac:picMkLst>
            <pc:docMk/>
            <pc:sldMk cId="518712620" sldId="265"/>
            <ac:picMk id="6" creationId="{CD18B3F1-58C4-E038-E2E7-4354DA0A43B4}"/>
          </ac:picMkLst>
        </pc:picChg>
      </pc:sldChg>
      <pc:sldChg chg="addSp delSp modSp">
        <pc:chgData name="vytor hugo lazarini" userId="e8b175fd6482882c" providerId="Windows Live" clId="Web-{9130278F-D573-2A72-1233-62BC157C9296}" dt="2024-06-30T18:30:49.838" v="23" actId="14100"/>
        <pc:sldMkLst>
          <pc:docMk/>
          <pc:sldMk cId="4217959247" sldId="266"/>
        </pc:sldMkLst>
        <pc:spChg chg="mod">
          <ac:chgData name="vytor hugo lazarini" userId="e8b175fd6482882c" providerId="Windows Live" clId="Web-{9130278F-D573-2A72-1233-62BC157C9296}" dt="2024-06-30T18:30:13.384" v="14" actId="20577"/>
          <ac:spMkLst>
            <pc:docMk/>
            <pc:sldMk cId="4217959247" sldId="266"/>
            <ac:spMk id="8" creationId="{8A2232C6-A2F5-9ABD-42EC-148B3B5E5987}"/>
          </ac:spMkLst>
        </pc:spChg>
        <pc:picChg chg="del">
          <ac:chgData name="vytor hugo lazarini" userId="e8b175fd6482882c" providerId="Windows Live" clId="Web-{9130278F-D573-2A72-1233-62BC157C9296}" dt="2024-06-30T18:30:04.322" v="9"/>
          <ac:picMkLst>
            <pc:docMk/>
            <pc:sldMk cId="4217959247" sldId="266"/>
            <ac:picMk id="3" creationId="{326BE153-131F-5F20-3E9E-8E7A6288A381}"/>
          </ac:picMkLst>
        </pc:picChg>
        <pc:picChg chg="del">
          <ac:chgData name="vytor hugo lazarini" userId="e8b175fd6482882c" providerId="Windows Live" clId="Web-{9130278F-D573-2A72-1233-62BC157C9296}" dt="2024-06-30T18:30:03.228" v="8"/>
          <ac:picMkLst>
            <pc:docMk/>
            <pc:sldMk cId="4217959247" sldId="266"/>
            <ac:picMk id="4" creationId="{8439F4C6-14DB-542E-94FF-62485BCA1709}"/>
          </ac:picMkLst>
        </pc:picChg>
        <pc:picChg chg="add mod">
          <ac:chgData name="vytor hugo lazarini" userId="e8b175fd6482882c" providerId="Windows Live" clId="Web-{9130278F-D573-2A72-1233-62BC157C9296}" dt="2024-06-30T18:30:27.197" v="19" actId="14100"/>
          <ac:picMkLst>
            <pc:docMk/>
            <pc:sldMk cId="4217959247" sldId="266"/>
            <ac:picMk id="5" creationId="{20E64B28-0BC6-9147-C9A2-C2ABC0C5F865}"/>
          </ac:picMkLst>
        </pc:picChg>
        <pc:picChg chg="add mod">
          <ac:chgData name="vytor hugo lazarini" userId="e8b175fd6482882c" providerId="Windows Live" clId="Web-{9130278F-D573-2A72-1233-62BC157C9296}" dt="2024-06-30T18:30:49.838" v="23" actId="14100"/>
          <ac:picMkLst>
            <pc:docMk/>
            <pc:sldMk cId="4217959247" sldId="266"/>
            <ac:picMk id="6" creationId="{A2922408-8EA9-C161-13AF-FC3BE68724D5}"/>
          </ac:picMkLst>
        </pc:picChg>
      </pc:sldChg>
      <pc:sldChg chg="addSp delSp modSp">
        <pc:chgData name="vytor hugo lazarini" userId="e8b175fd6482882c" providerId="Windows Live" clId="Web-{9130278F-D573-2A72-1233-62BC157C9296}" dt="2024-06-30T19:44:58.441" v="431" actId="14100"/>
        <pc:sldMkLst>
          <pc:docMk/>
          <pc:sldMk cId="3197108967" sldId="268"/>
        </pc:sldMkLst>
        <pc:spChg chg="mod">
          <ac:chgData name="vytor hugo lazarini" userId="e8b175fd6482882c" providerId="Windows Live" clId="Web-{9130278F-D573-2A72-1233-62BC157C9296}" dt="2024-06-30T19:44:05.096" v="420" actId="20577"/>
          <ac:spMkLst>
            <pc:docMk/>
            <pc:sldMk cId="3197108967" sldId="268"/>
            <ac:spMk id="8" creationId="{73B7B843-00F1-1FF7-9C22-7CE271F5E48B}"/>
          </ac:spMkLst>
        </pc:spChg>
        <pc:picChg chg="del mod">
          <ac:chgData name="vytor hugo lazarini" userId="e8b175fd6482882c" providerId="Windows Live" clId="Web-{9130278F-D573-2A72-1233-62BC157C9296}" dt="2024-06-30T19:44:06.674" v="422"/>
          <ac:picMkLst>
            <pc:docMk/>
            <pc:sldMk cId="3197108967" sldId="268"/>
            <ac:picMk id="3" creationId="{F42F3B0C-5A2F-5063-16F2-FD43AD90E978}"/>
          </ac:picMkLst>
        </pc:picChg>
        <pc:picChg chg="del">
          <ac:chgData name="vytor hugo lazarini" userId="e8b175fd6482882c" providerId="Windows Live" clId="Web-{9130278F-D573-2A72-1233-62BC157C9296}" dt="2024-06-30T19:44:06.737" v="423"/>
          <ac:picMkLst>
            <pc:docMk/>
            <pc:sldMk cId="3197108967" sldId="268"/>
            <ac:picMk id="4" creationId="{D9DE8B39-180D-C425-ACB1-8781231D8F75}"/>
          </ac:picMkLst>
        </pc:picChg>
        <pc:picChg chg="add mod">
          <ac:chgData name="vytor hugo lazarini" userId="e8b175fd6482882c" providerId="Windows Live" clId="Web-{9130278F-D573-2A72-1233-62BC157C9296}" dt="2024-06-30T19:44:58.441" v="431" actId="14100"/>
          <ac:picMkLst>
            <pc:docMk/>
            <pc:sldMk cId="3197108967" sldId="268"/>
            <ac:picMk id="5" creationId="{45979A2A-2D7D-83F4-B0EC-C840BB6E2775}"/>
          </ac:picMkLst>
        </pc:picChg>
        <pc:picChg chg="add mod">
          <ac:chgData name="vytor hugo lazarini" userId="e8b175fd6482882c" providerId="Windows Live" clId="Web-{9130278F-D573-2A72-1233-62BC157C9296}" dt="2024-06-30T19:44:46.519" v="429" actId="14100"/>
          <ac:picMkLst>
            <pc:docMk/>
            <pc:sldMk cId="3197108967" sldId="268"/>
            <ac:picMk id="6" creationId="{6B3696CB-8AE0-AD18-1053-666D40405A9D}"/>
          </ac:picMkLst>
        </pc:picChg>
      </pc:sldChg>
      <pc:sldChg chg="addSp delSp modSp">
        <pc:chgData name="vytor hugo lazarini" userId="e8b175fd6482882c" providerId="Windows Live" clId="Web-{9130278F-D573-2A72-1233-62BC157C9296}" dt="2024-06-30T19:11:07.266" v="177" actId="14100"/>
        <pc:sldMkLst>
          <pc:docMk/>
          <pc:sldMk cId="49069085" sldId="270"/>
        </pc:sldMkLst>
        <pc:spChg chg="mod">
          <ac:chgData name="vytor hugo lazarini" userId="e8b175fd6482882c" providerId="Windows Live" clId="Web-{9130278F-D573-2A72-1233-62BC157C9296}" dt="2024-06-30T19:10:19.469" v="168" actId="20577"/>
          <ac:spMkLst>
            <pc:docMk/>
            <pc:sldMk cId="49069085" sldId="270"/>
            <ac:spMk id="8" creationId="{121F8F1A-9090-FDFA-478D-CBCB72D05031}"/>
          </ac:spMkLst>
        </pc:spChg>
        <pc:picChg chg="add mod">
          <ac:chgData name="vytor hugo lazarini" userId="e8b175fd6482882c" providerId="Windows Live" clId="Web-{9130278F-D573-2A72-1233-62BC157C9296}" dt="2024-06-30T19:10:40.047" v="173" actId="1076"/>
          <ac:picMkLst>
            <pc:docMk/>
            <pc:sldMk cId="49069085" sldId="270"/>
            <ac:picMk id="3" creationId="{0C8F5A24-35C0-30DA-0824-8F69E60044AD}"/>
          </ac:picMkLst>
        </pc:picChg>
        <pc:picChg chg="add mod">
          <ac:chgData name="vytor hugo lazarini" userId="e8b175fd6482882c" providerId="Windows Live" clId="Web-{9130278F-D573-2A72-1233-62BC157C9296}" dt="2024-06-30T19:11:07.266" v="177" actId="14100"/>
          <ac:picMkLst>
            <pc:docMk/>
            <pc:sldMk cId="49069085" sldId="270"/>
            <ac:picMk id="4" creationId="{BC33FEFE-FB6C-B2EA-1FE5-6F98698A1273}"/>
          </ac:picMkLst>
        </pc:picChg>
        <pc:picChg chg="del">
          <ac:chgData name="vytor hugo lazarini" userId="e8b175fd6482882c" providerId="Windows Live" clId="Web-{9130278F-D573-2A72-1233-62BC157C9296}" dt="2024-06-30T19:10:14.734" v="164"/>
          <ac:picMkLst>
            <pc:docMk/>
            <pc:sldMk cId="49069085" sldId="270"/>
            <ac:picMk id="5" creationId="{3A6E1282-535E-B37C-027F-FB80B78D638E}"/>
          </ac:picMkLst>
        </pc:picChg>
        <pc:picChg chg="del">
          <ac:chgData name="vytor hugo lazarini" userId="e8b175fd6482882c" providerId="Windows Live" clId="Web-{9130278F-D573-2A72-1233-62BC157C9296}" dt="2024-06-30T19:10:14.859" v="165"/>
          <ac:picMkLst>
            <pc:docMk/>
            <pc:sldMk cId="49069085" sldId="270"/>
            <ac:picMk id="6" creationId="{B4FD34AF-591B-AE1D-ECBA-0A5F97CF419D}"/>
          </ac:picMkLst>
        </pc:picChg>
      </pc:sldChg>
      <pc:sldChg chg="addSp delSp modSp">
        <pc:chgData name="vytor hugo lazarini" userId="e8b175fd6482882c" providerId="Windows Live" clId="Web-{9130278F-D573-2A72-1233-62BC157C9296}" dt="2024-06-30T19:03:14.973" v="112" actId="14100"/>
        <pc:sldMkLst>
          <pc:docMk/>
          <pc:sldMk cId="4201881128" sldId="272"/>
        </pc:sldMkLst>
        <pc:spChg chg="mod">
          <ac:chgData name="vytor hugo lazarini" userId="e8b175fd6482882c" providerId="Windows Live" clId="Web-{9130278F-D573-2A72-1233-62BC157C9296}" dt="2024-06-30T19:01:14.440" v="107" actId="20577"/>
          <ac:spMkLst>
            <pc:docMk/>
            <pc:sldMk cId="4201881128" sldId="272"/>
            <ac:spMk id="8" creationId="{C04F9436-AD1C-A8CD-DCE2-C6BEF6EB8E2B}"/>
          </ac:spMkLst>
        </pc:spChg>
        <pc:picChg chg="del">
          <ac:chgData name="vytor hugo lazarini" userId="e8b175fd6482882c" providerId="Windows Live" clId="Web-{9130278F-D573-2A72-1233-62BC157C9296}" dt="2024-06-30T19:01:07.159" v="104"/>
          <ac:picMkLst>
            <pc:docMk/>
            <pc:sldMk cId="4201881128" sldId="272"/>
            <ac:picMk id="3" creationId="{D77EB40E-6945-B0C6-ECCA-ABE0707A4B34}"/>
          </ac:picMkLst>
        </pc:picChg>
        <pc:picChg chg="add mod">
          <ac:chgData name="vytor hugo lazarini" userId="e8b175fd6482882c" providerId="Windows Live" clId="Web-{9130278F-D573-2A72-1233-62BC157C9296}" dt="2024-06-30T19:01:39.409" v="110" actId="14100"/>
          <ac:picMkLst>
            <pc:docMk/>
            <pc:sldMk cId="4201881128" sldId="272"/>
            <ac:picMk id="4" creationId="{7F8C5816-DD1B-67C5-885A-62F3C73685D5}"/>
          </ac:picMkLst>
        </pc:picChg>
        <pc:picChg chg="add mod">
          <ac:chgData name="vytor hugo lazarini" userId="e8b175fd6482882c" providerId="Windows Live" clId="Web-{9130278F-D573-2A72-1233-62BC157C9296}" dt="2024-06-30T19:03:14.973" v="112" actId="14100"/>
          <ac:picMkLst>
            <pc:docMk/>
            <pc:sldMk cId="4201881128" sldId="272"/>
            <ac:picMk id="5" creationId="{D89BAFFB-63C0-A872-CDEB-50F150A36001}"/>
          </ac:picMkLst>
        </pc:picChg>
        <pc:picChg chg="del">
          <ac:chgData name="vytor hugo lazarini" userId="e8b175fd6482882c" providerId="Windows Live" clId="Web-{9130278F-D573-2A72-1233-62BC157C9296}" dt="2024-06-30T19:01:05.065" v="103"/>
          <ac:picMkLst>
            <pc:docMk/>
            <pc:sldMk cId="4201881128" sldId="272"/>
            <ac:picMk id="6" creationId="{C26E6587-DD34-4A97-6CB9-551FF1E08EF4}"/>
          </ac:picMkLst>
        </pc:picChg>
      </pc:sldChg>
      <pc:sldChg chg="addSp delSp modSp">
        <pc:chgData name="vytor hugo lazarini" userId="e8b175fd6482882c" providerId="Windows Live" clId="Web-{9130278F-D573-2A72-1233-62BC157C9296}" dt="2024-06-30T19:06:16.117" v="135" actId="14100"/>
        <pc:sldMkLst>
          <pc:docMk/>
          <pc:sldMk cId="4245751548" sldId="277"/>
        </pc:sldMkLst>
        <pc:spChg chg="mod">
          <ac:chgData name="vytor hugo lazarini" userId="e8b175fd6482882c" providerId="Windows Live" clId="Web-{9130278F-D573-2A72-1233-62BC157C9296}" dt="2024-06-30T19:05:14.475" v="126" actId="20577"/>
          <ac:spMkLst>
            <pc:docMk/>
            <pc:sldMk cId="4245751548" sldId="277"/>
            <ac:spMk id="8" creationId="{A8646F14-A324-A42A-1202-E68EF25B40ED}"/>
          </ac:spMkLst>
        </pc:spChg>
        <pc:picChg chg="add mod">
          <ac:chgData name="vytor hugo lazarini" userId="e8b175fd6482882c" providerId="Windows Live" clId="Web-{9130278F-D573-2A72-1233-62BC157C9296}" dt="2024-06-30T19:05:37.038" v="131" actId="14100"/>
          <ac:picMkLst>
            <pc:docMk/>
            <pc:sldMk cId="4245751548" sldId="277"/>
            <ac:picMk id="3" creationId="{52BEA5AE-68CC-FF76-BB2E-D84431F6EC57}"/>
          </ac:picMkLst>
        </pc:picChg>
        <pc:picChg chg="add mod">
          <ac:chgData name="vytor hugo lazarini" userId="e8b175fd6482882c" providerId="Windows Live" clId="Web-{9130278F-D573-2A72-1233-62BC157C9296}" dt="2024-06-30T19:06:16.117" v="135" actId="14100"/>
          <ac:picMkLst>
            <pc:docMk/>
            <pc:sldMk cId="4245751548" sldId="277"/>
            <ac:picMk id="4" creationId="{FF34C4B8-9A88-F921-C9AA-6D3F1A8F1E76}"/>
          </ac:picMkLst>
        </pc:picChg>
        <pc:picChg chg="del">
          <ac:chgData name="vytor hugo lazarini" userId="e8b175fd6482882c" providerId="Windows Live" clId="Web-{9130278F-D573-2A72-1233-62BC157C9296}" dt="2024-06-30T19:05:16.413" v="128"/>
          <ac:picMkLst>
            <pc:docMk/>
            <pc:sldMk cId="4245751548" sldId="277"/>
            <ac:picMk id="5" creationId="{F5EB1355-3E7C-B319-F375-1704FE855A3A}"/>
          </ac:picMkLst>
        </pc:picChg>
        <pc:picChg chg="del">
          <ac:chgData name="vytor hugo lazarini" userId="e8b175fd6482882c" providerId="Windows Live" clId="Web-{9130278F-D573-2A72-1233-62BC157C9296}" dt="2024-06-30T19:05:15.288" v="127"/>
          <ac:picMkLst>
            <pc:docMk/>
            <pc:sldMk cId="4245751548" sldId="277"/>
            <ac:picMk id="6" creationId="{98F87BB8-74F0-263E-6E6A-B1A5A2473B78}"/>
          </ac:picMkLst>
        </pc:picChg>
      </pc:sldChg>
      <pc:sldChg chg="addSp delSp modSp">
        <pc:chgData name="vytor hugo lazarini" userId="e8b175fd6482882c" providerId="Windows Live" clId="Web-{9130278F-D573-2A72-1233-62BC157C9296}" dt="2024-06-30T20:11:52.302" v="663" actId="14100"/>
        <pc:sldMkLst>
          <pc:docMk/>
          <pc:sldMk cId="1438843373" sldId="278"/>
        </pc:sldMkLst>
        <pc:spChg chg="mod">
          <ac:chgData name="vytor hugo lazarini" userId="e8b175fd6482882c" providerId="Windows Live" clId="Web-{9130278F-D573-2A72-1233-62BC157C9296}" dt="2024-06-30T20:11:16.099" v="656" actId="20577"/>
          <ac:spMkLst>
            <pc:docMk/>
            <pc:sldMk cId="1438843373" sldId="278"/>
            <ac:spMk id="8" creationId="{593E660E-219B-15EA-BDAA-297127D84605}"/>
          </ac:spMkLst>
        </pc:spChg>
        <pc:picChg chg="add mod">
          <ac:chgData name="vytor hugo lazarini" userId="e8b175fd6482882c" providerId="Windows Live" clId="Web-{9130278F-D573-2A72-1233-62BC157C9296}" dt="2024-06-30T20:11:28.005" v="659" actId="14100"/>
          <ac:picMkLst>
            <pc:docMk/>
            <pc:sldMk cId="1438843373" sldId="278"/>
            <ac:picMk id="3" creationId="{989EB33A-4BC8-042B-E3B7-81302AE99AB4}"/>
          </ac:picMkLst>
        </pc:picChg>
        <pc:picChg chg="add mod">
          <ac:chgData name="vytor hugo lazarini" userId="e8b175fd6482882c" providerId="Windows Live" clId="Web-{9130278F-D573-2A72-1233-62BC157C9296}" dt="2024-06-30T20:11:52.302" v="663" actId="14100"/>
          <ac:picMkLst>
            <pc:docMk/>
            <pc:sldMk cId="1438843373" sldId="278"/>
            <ac:picMk id="4" creationId="{94FA5147-960C-76BB-C9FB-F539E2CA2CA3}"/>
          </ac:picMkLst>
        </pc:picChg>
        <pc:picChg chg="del">
          <ac:chgData name="vytor hugo lazarini" userId="e8b175fd6482882c" providerId="Windows Live" clId="Web-{9130278F-D573-2A72-1233-62BC157C9296}" dt="2024-06-30T20:10:46.676" v="648"/>
          <ac:picMkLst>
            <pc:docMk/>
            <pc:sldMk cId="1438843373" sldId="278"/>
            <ac:picMk id="5" creationId="{E79FEFAA-3CC3-CF90-A7BE-25DC51CD3F98}"/>
          </ac:picMkLst>
        </pc:picChg>
        <pc:picChg chg="del">
          <ac:chgData name="vytor hugo lazarini" userId="e8b175fd6482882c" providerId="Windows Live" clId="Web-{9130278F-D573-2A72-1233-62BC157C9296}" dt="2024-06-30T20:10:47.770" v="649"/>
          <ac:picMkLst>
            <pc:docMk/>
            <pc:sldMk cId="1438843373" sldId="278"/>
            <ac:picMk id="6" creationId="{64D7DF7F-C7C3-3371-B2ED-E108812F53DF}"/>
          </ac:picMkLst>
        </pc:picChg>
      </pc:sldChg>
      <pc:sldChg chg="addSp delSp modSp">
        <pc:chgData name="vytor hugo lazarini" userId="e8b175fd6482882c" providerId="Windows Live" clId="Web-{9130278F-D573-2A72-1233-62BC157C9296}" dt="2024-06-30T19:32:52.738" v="335" actId="14100"/>
        <pc:sldMkLst>
          <pc:docMk/>
          <pc:sldMk cId="2330717593" sldId="279"/>
        </pc:sldMkLst>
        <pc:spChg chg="mod">
          <ac:chgData name="vytor hugo lazarini" userId="e8b175fd6482882c" providerId="Windows Live" clId="Web-{9130278F-D573-2A72-1233-62BC157C9296}" dt="2024-06-30T19:32:04.660" v="327" actId="20577"/>
          <ac:spMkLst>
            <pc:docMk/>
            <pc:sldMk cId="2330717593" sldId="279"/>
            <ac:spMk id="8" creationId="{5E8CADE3-F824-4756-6F47-D6760BB43441}"/>
          </ac:spMkLst>
        </pc:spChg>
        <pc:picChg chg="del">
          <ac:chgData name="vytor hugo lazarini" userId="e8b175fd6482882c" providerId="Windows Live" clId="Web-{9130278F-D573-2A72-1233-62BC157C9296}" dt="2024-06-30T19:31:58.472" v="323"/>
          <ac:picMkLst>
            <pc:docMk/>
            <pc:sldMk cId="2330717593" sldId="279"/>
            <ac:picMk id="3" creationId="{F7DC54E2-1AD1-E1D9-A73A-5FEE876F22C9}"/>
          </ac:picMkLst>
        </pc:picChg>
        <pc:picChg chg="add mod">
          <ac:chgData name="vytor hugo lazarini" userId="e8b175fd6482882c" providerId="Windows Live" clId="Web-{9130278F-D573-2A72-1233-62BC157C9296}" dt="2024-06-30T19:32:37.957" v="331" actId="14100"/>
          <ac:picMkLst>
            <pc:docMk/>
            <pc:sldMk cId="2330717593" sldId="279"/>
            <ac:picMk id="4" creationId="{3E844770-DD5B-D72A-C774-C0FB4167CB2C}"/>
          </ac:picMkLst>
        </pc:picChg>
        <pc:picChg chg="add mod">
          <ac:chgData name="vytor hugo lazarini" userId="e8b175fd6482882c" providerId="Windows Live" clId="Web-{9130278F-D573-2A72-1233-62BC157C9296}" dt="2024-06-30T19:32:52.738" v="335" actId="14100"/>
          <ac:picMkLst>
            <pc:docMk/>
            <pc:sldMk cId="2330717593" sldId="279"/>
            <ac:picMk id="5" creationId="{465D6DDC-785C-445F-E656-AF0E9C3BD30E}"/>
          </ac:picMkLst>
        </pc:picChg>
      </pc:sldChg>
      <pc:sldChg chg="addSp delSp modSp">
        <pc:chgData name="vytor hugo lazarini" userId="e8b175fd6482882c" providerId="Windows Live" clId="Web-{9130278F-D573-2A72-1233-62BC157C9296}" dt="2024-06-30T19:34:29.083" v="350" actId="14100"/>
        <pc:sldMkLst>
          <pc:docMk/>
          <pc:sldMk cId="2396363842" sldId="281"/>
        </pc:sldMkLst>
        <pc:spChg chg="mod">
          <ac:chgData name="vytor hugo lazarini" userId="e8b175fd6482882c" providerId="Windows Live" clId="Web-{9130278F-D573-2A72-1233-62BC157C9296}" dt="2024-06-30T19:33:58.021" v="343" actId="20577"/>
          <ac:spMkLst>
            <pc:docMk/>
            <pc:sldMk cId="2396363842" sldId="281"/>
            <ac:spMk id="8" creationId="{0B5C2CE9-30F6-4633-F1BD-F1AB6D56507E}"/>
          </ac:spMkLst>
        </pc:spChg>
        <pc:picChg chg="add mod">
          <ac:chgData name="vytor hugo lazarini" userId="e8b175fd6482882c" providerId="Windows Live" clId="Web-{9130278F-D573-2A72-1233-62BC157C9296}" dt="2024-06-30T19:34:29.083" v="350" actId="14100"/>
          <ac:picMkLst>
            <pc:docMk/>
            <pc:sldMk cId="2396363842" sldId="281"/>
            <ac:picMk id="3" creationId="{9BCE96D0-D92C-76D6-811A-AECD6E57FE0B}"/>
          </ac:picMkLst>
        </pc:picChg>
        <pc:picChg chg="del">
          <ac:chgData name="vytor hugo lazarini" userId="e8b175fd6482882c" providerId="Windows Live" clId="Web-{9130278F-D573-2A72-1233-62BC157C9296}" dt="2024-06-30T19:33:47.505" v="337"/>
          <ac:picMkLst>
            <pc:docMk/>
            <pc:sldMk cId="2396363842" sldId="281"/>
            <ac:picMk id="4" creationId="{3A76332D-0ECE-9986-B352-6046855C3744}"/>
          </ac:picMkLst>
        </pc:picChg>
        <pc:picChg chg="del">
          <ac:chgData name="vytor hugo lazarini" userId="e8b175fd6482882c" providerId="Windows Live" clId="Web-{9130278F-D573-2A72-1233-62BC157C9296}" dt="2024-06-30T19:33:46.208" v="336"/>
          <ac:picMkLst>
            <pc:docMk/>
            <pc:sldMk cId="2396363842" sldId="281"/>
            <ac:picMk id="5" creationId="{4FC00DF1-B190-F471-B440-6E26203C1B0D}"/>
          </ac:picMkLst>
        </pc:picChg>
      </pc:sldChg>
      <pc:sldChg chg="addSp delSp modSp">
        <pc:chgData name="vytor hugo lazarini" userId="e8b175fd6482882c" providerId="Windows Live" clId="Web-{9130278F-D573-2A72-1233-62BC157C9296}" dt="2024-06-30T19:13:21.221" v="191" actId="14100"/>
        <pc:sldMkLst>
          <pc:docMk/>
          <pc:sldMk cId="1041965198" sldId="290"/>
        </pc:sldMkLst>
        <pc:spChg chg="mod">
          <ac:chgData name="vytor hugo lazarini" userId="e8b175fd6482882c" providerId="Windows Live" clId="Web-{9130278F-D573-2A72-1233-62BC157C9296}" dt="2024-06-30T19:12:23.173" v="183" actId="20577"/>
          <ac:spMkLst>
            <pc:docMk/>
            <pc:sldMk cId="1041965198" sldId="290"/>
            <ac:spMk id="8" creationId="{88853480-B47F-EB3E-5191-060A28E3CAF3}"/>
          </ac:spMkLst>
        </pc:spChg>
        <pc:picChg chg="del">
          <ac:chgData name="vytor hugo lazarini" userId="e8b175fd6482882c" providerId="Windows Live" clId="Web-{9130278F-D573-2A72-1233-62BC157C9296}" dt="2024-06-30T19:12:14.564" v="178"/>
          <ac:picMkLst>
            <pc:docMk/>
            <pc:sldMk cId="1041965198" sldId="290"/>
            <ac:picMk id="3" creationId="{BB8D97B6-8E88-AAD8-5A7A-5F8B90355642}"/>
          </ac:picMkLst>
        </pc:picChg>
        <pc:picChg chg="add mod">
          <ac:chgData name="vytor hugo lazarini" userId="e8b175fd6482882c" providerId="Windows Live" clId="Web-{9130278F-D573-2A72-1233-62BC157C9296}" dt="2024-06-30T19:12:50.502" v="187" actId="14100"/>
          <ac:picMkLst>
            <pc:docMk/>
            <pc:sldMk cId="1041965198" sldId="290"/>
            <ac:picMk id="4" creationId="{0F61A7C7-3233-F2F8-75D5-B98B63C53A78}"/>
          </ac:picMkLst>
        </pc:picChg>
        <pc:picChg chg="add mod">
          <ac:chgData name="vytor hugo lazarini" userId="e8b175fd6482882c" providerId="Windows Live" clId="Web-{9130278F-D573-2A72-1233-62BC157C9296}" dt="2024-06-30T19:13:21.221" v="191" actId="14100"/>
          <ac:picMkLst>
            <pc:docMk/>
            <pc:sldMk cId="1041965198" sldId="290"/>
            <ac:picMk id="5" creationId="{96EEE69D-E742-6BA7-07DA-7D82CB237871}"/>
          </ac:picMkLst>
        </pc:picChg>
      </pc:sldChg>
      <pc:sldChg chg="del">
        <pc:chgData name="vytor hugo lazarini" userId="e8b175fd6482882c" providerId="Windows Live" clId="Web-{9130278F-D573-2A72-1233-62BC157C9296}" dt="2024-06-30T20:26:35.751" v="783"/>
        <pc:sldMkLst>
          <pc:docMk/>
          <pc:sldMk cId="4145768599" sldId="294"/>
        </pc:sldMkLst>
      </pc:sldChg>
      <pc:sldChg chg="addSp delSp modSp">
        <pc:chgData name="vytor hugo lazarini" userId="e8b175fd6482882c" providerId="Windows Live" clId="Web-{9130278F-D573-2A72-1233-62BC157C9296}" dt="2024-06-30T19:20:16.541" v="224" actId="14100"/>
        <pc:sldMkLst>
          <pc:docMk/>
          <pc:sldMk cId="3030379439" sldId="295"/>
        </pc:sldMkLst>
        <pc:spChg chg="mod">
          <ac:chgData name="vytor hugo lazarini" userId="e8b175fd6482882c" providerId="Windows Live" clId="Web-{9130278F-D573-2A72-1233-62BC157C9296}" dt="2024-06-30T19:19:23.993" v="214" actId="20577"/>
          <ac:spMkLst>
            <pc:docMk/>
            <pc:sldMk cId="3030379439" sldId="295"/>
            <ac:spMk id="8" creationId="{6BE8BAC7-2C4F-FB97-98D9-17CBA35F571C}"/>
          </ac:spMkLst>
        </pc:spChg>
        <pc:picChg chg="add mod">
          <ac:chgData name="vytor hugo lazarini" userId="e8b175fd6482882c" providerId="Windows Live" clId="Web-{9130278F-D573-2A72-1233-62BC157C9296}" dt="2024-06-30T19:19:49.275" v="220" actId="14100"/>
          <ac:picMkLst>
            <pc:docMk/>
            <pc:sldMk cId="3030379439" sldId="295"/>
            <ac:picMk id="3" creationId="{D9BF926D-FAE8-230E-5116-20B4F4566064}"/>
          </ac:picMkLst>
        </pc:picChg>
        <pc:picChg chg="add mod">
          <ac:chgData name="vytor hugo lazarini" userId="e8b175fd6482882c" providerId="Windows Live" clId="Web-{9130278F-D573-2A72-1233-62BC157C9296}" dt="2024-06-30T19:20:16.541" v="224" actId="14100"/>
          <ac:picMkLst>
            <pc:docMk/>
            <pc:sldMk cId="3030379439" sldId="295"/>
            <ac:picMk id="4" creationId="{F14A22A8-B7D0-D71E-DA98-9871B5B1403A}"/>
          </ac:picMkLst>
        </pc:picChg>
        <pc:picChg chg="del">
          <ac:chgData name="vytor hugo lazarini" userId="e8b175fd6482882c" providerId="Windows Live" clId="Web-{9130278F-D573-2A72-1233-62BC157C9296}" dt="2024-06-30T19:19:24.181" v="215"/>
          <ac:picMkLst>
            <pc:docMk/>
            <pc:sldMk cId="3030379439" sldId="295"/>
            <ac:picMk id="5" creationId="{A2E8BFA4-47B6-78D5-BB0D-6457CA610E77}"/>
          </ac:picMkLst>
        </pc:picChg>
      </pc:sldChg>
      <pc:sldChg chg="del">
        <pc:chgData name="vytor hugo lazarini" userId="e8b175fd6482882c" providerId="Windows Live" clId="Web-{9130278F-D573-2A72-1233-62BC157C9296}" dt="2024-06-30T19:54:39.910" v="495"/>
        <pc:sldMkLst>
          <pc:docMk/>
          <pc:sldMk cId="3833786692" sldId="300"/>
        </pc:sldMkLst>
      </pc:sldChg>
      <pc:sldChg chg="addSp delSp modSp">
        <pc:chgData name="vytor hugo lazarini" userId="e8b175fd6482882c" providerId="Windows Live" clId="Web-{9130278F-D573-2A72-1233-62BC157C9296}" dt="2024-06-30T19:08:13.389" v="149" actId="14100"/>
        <pc:sldMkLst>
          <pc:docMk/>
          <pc:sldMk cId="419009664" sldId="304"/>
        </pc:sldMkLst>
        <pc:spChg chg="mod">
          <ac:chgData name="vytor hugo lazarini" userId="e8b175fd6482882c" providerId="Windows Live" clId="Web-{9130278F-D573-2A72-1233-62BC157C9296}" dt="2024-06-30T19:07:20.336" v="142" actId="20577"/>
          <ac:spMkLst>
            <pc:docMk/>
            <pc:sldMk cId="419009664" sldId="304"/>
            <ac:spMk id="3" creationId="{E2735472-5F7D-1834-56D4-4F6079F5F00F}"/>
          </ac:spMkLst>
        </pc:spChg>
        <pc:picChg chg="del">
          <ac:chgData name="vytor hugo lazarini" userId="e8b175fd6482882c" providerId="Windows Live" clId="Web-{9130278F-D573-2A72-1233-62BC157C9296}" dt="2024-06-30T19:07:09.243" v="137"/>
          <ac:picMkLst>
            <pc:docMk/>
            <pc:sldMk cId="419009664" sldId="304"/>
            <ac:picMk id="4" creationId="{9B1D914C-0751-92E4-9C34-18EE399698BC}"/>
          </ac:picMkLst>
        </pc:picChg>
        <pc:picChg chg="del">
          <ac:chgData name="vytor hugo lazarini" userId="e8b175fd6482882c" providerId="Windows Live" clId="Web-{9130278F-D573-2A72-1233-62BC157C9296}" dt="2024-06-30T19:07:07.180" v="136"/>
          <ac:picMkLst>
            <pc:docMk/>
            <pc:sldMk cId="419009664" sldId="304"/>
            <ac:picMk id="5" creationId="{AF7ABDDA-8782-EA7F-8E81-03A41DFF4EE6}"/>
          </ac:picMkLst>
        </pc:picChg>
        <pc:picChg chg="add mod">
          <ac:chgData name="vytor hugo lazarini" userId="e8b175fd6482882c" providerId="Windows Live" clId="Web-{9130278F-D573-2A72-1233-62BC157C9296}" dt="2024-06-30T19:07:31.977" v="145" actId="14100"/>
          <ac:picMkLst>
            <pc:docMk/>
            <pc:sldMk cId="419009664" sldId="304"/>
            <ac:picMk id="6" creationId="{38452CD1-96F0-54F6-1099-058481E8FBE2}"/>
          </ac:picMkLst>
        </pc:picChg>
        <pc:picChg chg="add mod">
          <ac:chgData name="vytor hugo lazarini" userId="e8b175fd6482882c" providerId="Windows Live" clId="Web-{9130278F-D573-2A72-1233-62BC157C9296}" dt="2024-06-30T19:08:13.389" v="149" actId="14100"/>
          <ac:picMkLst>
            <pc:docMk/>
            <pc:sldMk cId="419009664" sldId="304"/>
            <ac:picMk id="7" creationId="{C3C9FF28-39AC-2825-1E5E-BD3AB1E27B19}"/>
          </ac:picMkLst>
        </pc:picChg>
      </pc:sldChg>
      <pc:sldChg chg="del">
        <pc:chgData name="vytor hugo lazarini" userId="e8b175fd6482882c" providerId="Windows Live" clId="Web-{9130278F-D573-2A72-1233-62BC157C9296}" dt="2024-06-30T20:25:58.970" v="778"/>
        <pc:sldMkLst>
          <pc:docMk/>
          <pc:sldMk cId="1063653161" sldId="308"/>
        </pc:sldMkLst>
      </pc:sldChg>
      <pc:sldChg chg="addSp delSp modSp">
        <pc:chgData name="vytor hugo lazarini" userId="e8b175fd6482882c" providerId="Windows Live" clId="Web-{9130278F-D573-2A72-1233-62BC157C9296}" dt="2024-06-30T19:51:17.310" v="476" actId="14100"/>
        <pc:sldMkLst>
          <pc:docMk/>
          <pc:sldMk cId="100243725" sldId="314"/>
        </pc:sldMkLst>
        <pc:spChg chg="mod">
          <ac:chgData name="vytor hugo lazarini" userId="e8b175fd6482882c" providerId="Windows Live" clId="Web-{9130278F-D573-2A72-1233-62BC157C9296}" dt="2024-06-30T19:50:35.215" v="470" actId="20577"/>
          <ac:spMkLst>
            <pc:docMk/>
            <pc:sldMk cId="100243725" sldId="314"/>
            <ac:spMk id="8" creationId="{2DC72B80-D21D-883D-C128-77E67C6A3946}"/>
          </ac:spMkLst>
        </pc:spChg>
        <pc:picChg chg="add mod">
          <ac:chgData name="vytor hugo lazarini" userId="e8b175fd6482882c" providerId="Windows Live" clId="Web-{9130278F-D573-2A72-1233-62BC157C9296}" dt="2024-06-30T19:50:49.966" v="473" actId="14100"/>
          <ac:picMkLst>
            <pc:docMk/>
            <pc:sldMk cId="100243725" sldId="314"/>
            <ac:picMk id="3" creationId="{538FC4F4-6B42-AE35-3887-AA73D6CCA95C}"/>
          </ac:picMkLst>
        </pc:picChg>
        <pc:picChg chg="del">
          <ac:chgData name="vytor hugo lazarini" userId="e8b175fd6482882c" providerId="Windows Live" clId="Web-{9130278F-D573-2A72-1233-62BC157C9296}" dt="2024-06-30T19:50:20.293" v="467"/>
          <ac:picMkLst>
            <pc:docMk/>
            <pc:sldMk cId="100243725" sldId="314"/>
            <ac:picMk id="4" creationId="{17295D4E-C7AF-449D-8C9F-3C904E8E99E6}"/>
          </ac:picMkLst>
        </pc:picChg>
        <pc:picChg chg="del">
          <ac:chgData name="vytor hugo lazarini" userId="e8b175fd6482882c" providerId="Windows Live" clId="Web-{9130278F-D573-2A72-1233-62BC157C9296}" dt="2024-06-30T19:50:19.825" v="466"/>
          <ac:picMkLst>
            <pc:docMk/>
            <pc:sldMk cId="100243725" sldId="314"/>
            <ac:picMk id="5" creationId="{EEC7A07A-334F-3251-904C-2AFCD723ED70}"/>
          </ac:picMkLst>
        </pc:picChg>
        <pc:picChg chg="add mod">
          <ac:chgData name="vytor hugo lazarini" userId="e8b175fd6482882c" providerId="Windows Live" clId="Web-{9130278F-D573-2A72-1233-62BC157C9296}" dt="2024-06-30T19:51:17.310" v="476" actId="14100"/>
          <ac:picMkLst>
            <pc:docMk/>
            <pc:sldMk cId="100243725" sldId="314"/>
            <ac:picMk id="6" creationId="{3E6C1575-ECD2-1DE7-77FE-750DF229DF26}"/>
          </ac:picMkLst>
        </pc:picChg>
      </pc:sldChg>
      <pc:sldChg chg="addSp delSp modSp">
        <pc:chgData name="vytor hugo lazarini" userId="e8b175fd6482882c" providerId="Windows Live" clId="Web-{9130278F-D573-2A72-1233-62BC157C9296}" dt="2024-06-30T20:12:53.287" v="678" actId="14100"/>
        <pc:sldMkLst>
          <pc:docMk/>
          <pc:sldMk cId="370141974" sldId="315"/>
        </pc:sldMkLst>
        <pc:spChg chg="mod">
          <ac:chgData name="vytor hugo lazarini" userId="e8b175fd6482882c" providerId="Windows Live" clId="Web-{9130278F-D573-2A72-1233-62BC157C9296}" dt="2024-06-30T20:12:13.209" v="669" actId="20577"/>
          <ac:spMkLst>
            <pc:docMk/>
            <pc:sldMk cId="370141974" sldId="315"/>
            <ac:spMk id="8" creationId="{FEBE6FCE-0C2A-12F8-27BC-105DB4DACBC3}"/>
          </ac:spMkLst>
        </pc:spChg>
        <pc:picChg chg="del">
          <ac:chgData name="vytor hugo lazarini" userId="e8b175fd6482882c" providerId="Windows Live" clId="Web-{9130278F-D573-2A72-1233-62BC157C9296}" dt="2024-06-30T20:12:07.334" v="665"/>
          <ac:picMkLst>
            <pc:docMk/>
            <pc:sldMk cId="370141974" sldId="315"/>
            <ac:picMk id="3" creationId="{C53368F3-E3C9-183A-4BD6-7F65FD30BD70}"/>
          </ac:picMkLst>
        </pc:picChg>
        <pc:picChg chg="add mod">
          <ac:chgData name="vytor hugo lazarini" userId="e8b175fd6482882c" providerId="Windows Live" clId="Web-{9130278F-D573-2A72-1233-62BC157C9296}" dt="2024-06-30T20:12:32.475" v="674" actId="14100"/>
          <ac:picMkLst>
            <pc:docMk/>
            <pc:sldMk cId="370141974" sldId="315"/>
            <ac:picMk id="4" creationId="{0CDAD53C-0F06-29B9-E9BA-EC23FE0F192B}"/>
          </ac:picMkLst>
        </pc:picChg>
        <pc:picChg chg="add mod">
          <ac:chgData name="vytor hugo lazarini" userId="e8b175fd6482882c" providerId="Windows Live" clId="Web-{9130278F-D573-2A72-1233-62BC157C9296}" dt="2024-06-30T20:12:53.287" v="678" actId="14100"/>
          <ac:picMkLst>
            <pc:docMk/>
            <pc:sldMk cId="370141974" sldId="315"/>
            <ac:picMk id="5" creationId="{D081B330-DDE3-ADA7-4FCD-7DDF0B9094A7}"/>
          </ac:picMkLst>
        </pc:picChg>
        <pc:picChg chg="del">
          <ac:chgData name="vytor hugo lazarini" userId="e8b175fd6482882c" providerId="Windows Live" clId="Web-{9130278F-D573-2A72-1233-62BC157C9296}" dt="2024-06-30T20:12:05.584" v="664"/>
          <ac:picMkLst>
            <pc:docMk/>
            <pc:sldMk cId="370141974" sldId="315"/>
            <ac:picMk id="6" creationId="{18F1E4D5-9D18-639B-85DB-104EF685499F}"/>
          </ac:picMkLst>
        </pc:picChg>
      </pc:sldChg>
      <pc:sldChg chg="addSp delSp modSp">
        <pc:chgData name="vytor hugo lazarini" userId="e8b175fd6482882c" providerId="Windows Live" clId="Web-{9130278F-D573-2A72-1233-62BC157C9296}" dt="2024-06-30T20:21:44.763" v="738" actId="14100"/>
        <pc:sldMkLst>
          <pc:docMk/>
          <pc:sldMk cId="3750099648" sldId="317"/>
        </pc:sldMkLst>
        <pc:spChg chg="mod">
          <ac:chgData name="vytor hugo lazarini" userId="e8b175fd6482882c" providerId="Windows Live" clId="Web-{9130278F-D573-2A72-1233-62BC157C9296}" dt="2024-06-30T20:21:04.825" v="732" actId="20577"/>
          <ac:spMkLst>
            <pc:docMk/>
            <pc:sldMk cId="3750099648" sldId="317"/>
            <ac:spMk id="8" creationId="{34013323-6666-C642-F895-EA37FD037DEA}"/>
          </ac:spMkLst>
        </pc:spChg>
        <pc:picChg chg="del">
          <ac:chgData name="vytor hugo lazarini" userId="e8b175fd6482882c" providerId="Windows Live" clId="Web-{9130278F-D573-2A72-1233-62BC157C9296}" dt="2024-06-30T20:20:52.419" v="725"/>
          <ac:picMkLst>
            <pc:docMk/>
            <pc:sldMk cId="3750099648" sldId="317"/>
            <ac:picMk id="3" creationId="{EC02CF13-3B22-3940-8F66-F05BD97C2EE3}"/>
          </ac:picMkLst>
        </pc:picChg>
        <pc:picChg chg="del">
          <ac:chgData name="vytor hugo lazarini" userId="e8b175fd6482882c" providerId="Windows Live" clId="Web-{9130278F-D573-2A72-1233-62BC157C9296}" dt="2024-06-30T20:20:51.794" v="724"/>
          <ac:picMkLst>
            <pc:docMk/>
            <pc:sldMk cId="3750099648" sldId="317"/>
            <ac:picMk id="4" creationId="{81F92140-B05E-FB10-E9E2-CD89042F26B3}"/>
          </ac:picMkLst>
        </pc:picChg>
        <pc:picChg chg="add mod">
          <ac:chgData name="vytor hugo lazarini" userId="e8b175fd6482882c" providerId="Windows Live" clId="Web-{9130278F-D573-2A72-1233-62BC157C9296}" dt="2024-06-30T20:21:22.747" v="735" actId="1076"/>
          <ac:picMkLst>
            <pc:docMk/>
            <pc:sldMk cId="3750099648" sldId="317"/>
            <ac:picMk id="5" creationId="{762C8BF5-83ED-763D-3AF3-50D9C31B30E3}"/>
          </ac:picMkLst>
        </pc:picChg>
        <pc:picChg chg="add mod">
          <ac:chgData name="vytor hugo lazarini" userId="e8b175fd6482882c" providerId="Windows Live" clId="Web-{9130278F-D573-2A72-1233-62BC157C9296}" dt="2024-06-30T20:21:44.763" v="738" actId="14100"/>
          <ac:picMkLst>
            <pc:docMk/>
            <pc:sldMk cId="3750099648" sldId="317"/>
            <ac:picMk id="6" creationId="{956ABAFE-E718-FCC7-2685-525AF6DD0FE1}"/>
          </ac:picMkLst>
        </pc:picChg>
      </pc:sldChg>
      <pc:sldChg chg="del">
        <pc:chgData name="vytor hugo lazarini" userId="e8b175fd6482882c" providerId="Windows Live" clId="Web-{9130278F-D573-2A72-1233-62BC157C9296}" dt="2024-06-30T20:26:19.235" v="779"/>
        <pc:sldMkLst>
          <pc:docMk/>
          <pc:sldMk cId="1400715062" sldId="318"/>
        </pc:sldMkLst>
      </pc:sldChg>
      <pc:sldChg chg="addSp delSp modSp ord">
        <pc:chgData name="vytor hugo lazarini" userId="e8b175fd6482882c" providerId="Windows Live" clId="Web-{9130278F-D573-2A72-1233-62BC157C9296}" dt="2024-06-30T20:10:43.536" v="647"/>
        <pc:sldMkLst>
          <pc:docMk/>
          <pc:sldMk cId="2715212956" sldId="321"/>
        </pc:sldMkLst>
        <pc:spChg chg="mod">
          <ac:chgData name="vytor hugo lazarini" userId="e8b175fd6482882c" providerId="Windows Live" clId="Web-{9130278F-D573-2A72-1233-62BC157C9296}" dt="2024-06-30T20:01:41.899" v="567" actId="20577"/>
          <ac:spMkLst>
            <pc:docMk/>
            <pc:sldMk cId="2715212956" sldId="321"/>
            <ac:spMk id="8" creationId="{ED633C34-D223-7DC1-5105-2EFF7D995684}"/>
          </ac:spMkLst>
        </pc:spChg>
        <pc:picChg chg="add mod">
          <ac:chgData name="vytor hugo lazarini" userId="e8b175fd6482882c" providerId="Windows Live" clId="Web-{9130278F-D573-2A72-1233-62BC157C9296}" dt="2024-06-30T20:02:06.509" v="576" actId="1076"/>
          <ac:picMkLst>
            <pc:docMk/>
            <pc:sldMk cId="2715212956" sldId="321"/>
            <ac:picMk id="3" creationId="{10561AEA-2680-FBD8-F70E-F7A64F68F24C}"/>
          </ac:picMkLst>
        </pc:picChg>
        <pc:picChg chg="del">
          <ac:chgData name="vytor hugo lazarini" userId="e8b175fd6482882c" providerId="Windows Live" clId="Web-{9130278F-D573-2A72-1233-62BC157C9296}" dt="2024-06-30T20:01:44.837" v="569"/>
          <ac:picMkLst>
            <pc:docMk/>
            <pc:sldMk cId="2715212956" sldId="321"/>
            <ac:picMk id="5" creationId="{E8F10737-C829-D7C3-E486-8EE1D8F8C51C}"/>
          </ac:picMkLst>
        </pc:picChg>
        <pc:picChg chg="del">
          <ac:chgData name="vytor hugo lazarini" userId="e8b175fd6482882c" providerId="Windows Live" clId="Web-{9130278F-D573-2A72-1233-62BC157C9296}" dt="2024-06-30T20:01:42.993" v="568"/>
          <ac:picMkLst>
            <pc:docMk/>
            <pc:sldMk cId="2715212956" sldId="321"/>
            <ac:picMk id="6" creationId="{859CA495-7484-3C11-A7C5-4059BC0D2B86}"/>
          </ac:picMkLst>
        </pc:picChg>
      </pc:sldChg>
      <pc:sldChg chg="addSp delSp modSp">
        <pc:chgData name="vytor hugo lazarini" userId="e8b175fd6482882c" providerId="Windows Live" clId="Web-{9130278F-D573-2A72-1233-62BC157C9296}" dt="2024-06-30T19:41:18.750" v="406" actId="14100"/>
        <pc:sldMkLst>
          <pc:docMk/>
          <pc:sldMk cId="2264781389" sldId="326"/>
        </pc:sldMkLst>
        <pc:spChg chg="mod">
          <ac:chgData name="vytor hugo lazarini" userId="e8b175fd6482882c" providerId="Windows Live" clId="Web-{9130278F-D573-2A72-1233-62BC157C9296}" dt="2024-06-30T19:41:06" v="404" actId="20577"/>
          <ac:spMkLst>
            <pc:docMk/>
            <pc:sldMk cId="2264781389" sldId="326"/>
            <ac:spMk id="8" creationId="{534AD92E-7CC9-F7E4-EE90-3857E60EA714}"/>
          </ac:spMkLst>
        </pc:spChg>
        <pc:picChg chg="add mod">
          <ac:chgData name="vytor hugo lazarini" userId="e8b175fd6482882c" providerId="Windows Live" clId="Web-{9130278F-D573-2A72-1233-62BC157C9296}" dt="2024-06-30T19:41:00.297" v="399" actId="14100"/>
          <ac:picMkLst>
            <pc:docMk/>
            <pc:sldMk cId="2264781389" sldId="326"/>
            <ac:picMk id="3" creationId="{6BF6C3B2-7EC4-9053-6F35-892323C13F01}"/>
          </ac:picMkLst>
        </pc:picChg>
        <pc:picChg chg="add mod">
          <ac:chgData name="vytor hugo lazarini" userId="e8b175fd6482882c" providerId="Windows Live" clId="Web-{9130278F-D573-2A72-1233-62BC157C9296}" dt="2024-06-30T19:41:18.750" v="406" actId="14100"/>
          <ac:picMkLst>
            <pc:docMk/>
            <pc:sldMk cId="2264781389" sldId="326"/>
            <ac:picMk id="4" creationId="{90A40A88-A790-D4A3-116E-1923BA234C8F}"/>
          </ac:picMkLst>
        </pc:picChg>
        <pc:picChg chg="del">
          <ac:chgData name="vytor hugo lazarini" userId="e8b175fd6482882c" providerId="Windows Live" clId="Web-{9130278F-D573-2A72-1233-62BC157C9296}" dt="2024-06-30T19:40:40.031" v="396"/>
          <ac:picMkLst>
            <pc:docMk/>
            <pc:sldMk cId="2264781389" sldId="326"/>
            <ac:picMk id="5" creationId="{A3F89CB6-3465-2F10-329F-B506FCBED1E5}"/>
          </ac:picMkLst>
        </pc:picChg>
        <pc:picChg chg="del">
          <ac:chgData name="vytor hugo lazarini" userId="e8b175fd6482882c" providerId="Windows Live" clId="Web-{9130278F-D573-2A72-1233-62BC157C9296}" dt="2024-06-30T19:40:37.968" v="395"/>
          <ac:picMkLst>
            <pc:docMk/>
            <pc:sldMk cId="2264781389" sldId="326"/>
            <ac:picMk id="6" creationId="{20C667F5-6C5A-F2B3-8630-1054E7EA216A}"/>
          </ac:picMkLst>
        </pc:picChg>
      </pc:sldChg>
      <pc:sldChg chg="del">
        <pc:chgData name="vytor hugo lazarini" userId="e8b175fd6482882c" providerId="Windows Live" clId="Web-{9130278F-D573-2A72-1233-62BC157C9296}" dt="2024-06-30T20:26:28.907" v="781"/>
        <pc:sldMkLst>
          <pc:docMk/>
          <pc:sldMk cId="2207689045" sldId="329"/>
        </pc:sldMkLst>
      </pc:sldChg>
      <pc:sldChg chg="del">
        <pc:chgData name="vytor hugo lazarini" userId="e8b175fd6482882c" providerId="Windows Live" clId="Web-{9130278F-D573-2A72-1233-62BC157C9296}" dt="2024-06-30T20:26:30.501" v="782"/>
        <pc:sldMkLst>
          <pc:docMk/>
          <pc:sldMk cId="2857759897" sldId="331"/>
        </pc:sldMkLst>
      </pc:sldChg>
      <pc:sldChg chg="addSp delSp modSp">
        <pc:chgData name="vytor hugo lazarini" userId="e8b175fd6482882c" providerId="Windows Live" clId="Web-{9130278F-D573-2A72-1233-62BC157C9296}" dt="2024-06-30T19:28:54.013" v="309" actId="14100"/>
        <pc:sldMkLst>
          <pc:docMk/>
          <pc:sldMk cId="3623169236" sldId="332"/>
        </pc:sldMkLst>
        <pc:spChg chg="mod">
          <ac:chgData name="vytor hugo lazarini" userId="e8b175fd6482882c" providerId="Windows Live" clId="Web-{9130278F-D573-2A72-1233-62BC157C9296}" dt="2024-06-30T19:27:45.215" v="293" actId="20577"/>
          <ac:spMkLst>
            <pc:docMk/>
            <pc:sldMk cId="3623169236" sldId="332"/>
            <ac:spMk id="8" creationId="{E1EA7626-6053-5ADD-53A5-AF42BA206FE2}"/>
          </ac:spMkLst>
        </pc:spChg>
        <pc:picChg chg="add mod">
          <ac:chgData name="vytor hugo lazarini" userId="e8b175fd6482882c" providerId="Windows Live" clId="Web-{9130278F-D573-2A72-1233-62BC157C9296}" dt="2024-06-30T19:28:06.762" v="297" actId="14100"/>
          <ac:picMkLst>
            <pc:docMk/>
            <pc:sldMk cId="3623169236" sldId="332"/>
            <ac:picMk id="3" creationId="{267EEA17-B8DB-1B70-0065-A7BC55C71BCE}"/>
          </ac:picMkLst>
        </pc:picChg>
        <pc:picChg chg="add del mod">
          <ac:chgData name="vytor hugo lazarini" userId="e8b175fd6482882c" providerId="Windows Live" clId="Web-{9130278F-D573-2A72-1233-62BC157C9296}" dt="2024-06-30T19:28:31.872" v="303"/>
          <ac:picMkLst>
            <pc:docMk/>
            <pc:sldMk cId="3623169236" sldId="332"/>
            <ac:picMk id="4" creationId="{27F9097E-FE23-49B3-95FE-E8A752A165D0}"/>
          </ac:picMkLst>
        </pc:picChg>
        <pc:picChg chg="add mod">
          <ac:chgData name="vytor hugo lazarini" userId="e8b175fd6482882c" providerId="Windows Live" clId="Web-{9130278F-D573-2A72-1233-62BC157C9296}" dt="2024-06-30T19:28:54.013" v="309" actId="14100"/>
          <ac:picMkLst>
            <pc:docMk/>
            <pc:sldMk cId="3623169236" sldId="332"/>
            <ac:picMk id="5" creationId="{976EBE29-96BC-6A9A-FA78-D8EBCD1449E8}"/>
          </ac:picMkLst>
        </pc:picChg>
        <pc:picChg chg="del">
          <ac:chgData name="vytor hugo lazarini" userId="e8b175fd6482882c" providerId="Windows Live" clId="Web-{9130278F-D573-2A72-1233-62BC157C9296}" dt="2024-06-30T19:27:38.965" v="287"/>
          <ac:picMkLst>
            <pc:docMk/>
            <pc:sldMk cId="3623169236" sldId="332"/>
            <ac:picMk id="7" creationId="{8C37A8BE-8C1D-04FB-F300-97A78FFBA60B}"/>
          </ac:picMkLst>
        </pc:picChg>
      </pc:sldChg>
      <pc:sldChg chg="addSp delSp modSp">
        <pc:chgData name="vytor hugo lazarini" userId="e8b175fd6482882c" providerId="Windows Live" clId="Web-{9130278F-D573-2A72-1233-62BC157C9296}" dt="2024-06-30T20:01:15.696" v="564" actId="14100"/>
        <pc:sldMkLst>
          <pc:docMk/>
          <pc:sldMk cId="37469262" sldId="337"/>
        </pc:sldMkLst>
        <pc:spChg chg="mod">
          <ac:chgData name="vytor hugo lazarini" userId="e8b175fd6482882c" providerId="Windows Live" clId="Web-{9130278F-D573-2A72-1233-62BC157C9296}" dt="2024-06-30T20:00:25.758" v="553" actId="20577"/>
          <ac:spMkLst>
            <pc:docMk/>
            <pc:sldMk cId="37469262" sldId="337"/>
            <ac:spMk id="8" creationId="{1DD89840-0C14-726D-0619-D74D55AA238D}"/>
          </ac:spMkLst>
        </pc:spChg>
        <pc:picChg chg="del">
          <ac:chgData name="vytor hugo lazarini" userId="e8b175fd6482882c" providerId="Windows Live" clId="Web-{9130278F-D573-2A72-1233-62BC157C9296}" dt="2024-06-30T20:00:28.133" v="554"/>
          <ac:picMkLst>
            <pc:docMk/>
            <pc:sldMk cId="37469262" sldId="337"/>
            <ac:picMk id="3" creationId="{57695B1D-3FD3-08DD-603C-D1CD10BD0955}"/>
          </ac:picMkLst>
        </pc:picChg>
        <pc:picChg chg="del">
          <ac:chgData name="vytor hugo lazarini" userId="e8b175fd6482882c" providerId="Windows Live" clId="Web-{9130278F-D573-2A72-1233-62BC157C9296}" dt="2024-06-30T20:00:28.914" v="555"/>
          <ac:picMkLst>
            <pc:docMk/>
            <pc:sldMk cId="37469262" sldId="337"/>
            <ac:picMk id="4" creationId="{BAC409A9-9732-A281-2C6F-30B6BAA52782}"/>
          </ac:picMkLst>
        </pc:picChg>
        <pc:picChg chg="add mod">
          <ac:chgData name="vytor hugo lazarini" userId="e8b175fd6482882c" providerId="Windows Live" clId="Web-{9130278F-D573-2A72-1233-62BC157C9296}" dt="2024-06-30T20:00:50.336" v="558" actId="14100"/>
          <ac:picMkLst>
            <pc:docMk/>
            <pc:sldMk cId="37469262" sldId="337"/>
            <ac:picMk id="5" creationId="{2EAB1373-8C1B-0F74-34CF-5370FC0DD770}"/>
          </ac:picMkLst>
        </pc:picChg>
        <pc:picChg chg="add mod">
          <ac:chgData name="vytor hugo lazarini" userId="e8b175fd6482882c" providerId="Windows Live" clId="Web-{9130278F-D573-2A72-1233-62BC157C9296}" dt="2024-06-30T20:01:15.696" v="564" actId="14100"/>
          <ac:picMkLst>
            <pc:docMk/>
            <pc:sldMk cId="37469262" sldId="337"/>
            <ac:picMk id="6" creationId="{202B474A-2F2A-631F-D1EE-367EC2D0A383}"/>
          </ac:picMkLst>
        </pc:picChg>
      </pc:sldChg>
      <pc:sldChg chg="addSp delSp modSp">
        <pc:chgData name="vytor hugo lazarini" userId="e8b175fd6482882c" providerId="Windows Live" clId="Web-{9130278F-D573-2A72-1233-62BC157C9296}" dt="2024-06-30T20:25:01.125" v="770" actId="14100"/>
        <pc:sldMkLst>
          <pc:docMk/>
          <pc:sldMk cId="3361132519" sldId="338"/>
        </pc:sldMkLst>
        <pc:spChg chg="mod">
          <ac:chgData name="vytor hugo lazarini" userId="e8b175fd6482882c" providerId="Windows Live" clId="Web-{9130278F-D573-2A72-1233-62BC157C9296}" dt="2024-06-30T20:24:02.718" v="757" actId="20577"/>
          <ac:spMkLst>
            <pc:docMk/>
            <pc:sldMk cId="3361132519" sldId="338"/>
            <ac:spMk id="8" creationId="{5FD8AEBD-D267-32F4-053C-F8BE509FECDE}"/>
          </ac:spMkLst>
        </pc:spChg>
        <pc:picChg chg="add mod">
          <ac:chgData name="vytor hugo lazarini" userId="e8b175fd6482882c" providerId="Windows Live" clId="Web-{9130278F-D573-2A72-1233-62BC157C9296}" dt="2024-06-30T20:25:01.125" v="770" actId="14100"/>
          <ac:picMkLst>
            <pc:docMk/>
            <pc:sldMk cId="3361132519" sldId="338"/>
            <ac:picMk id="3" creationId="{9184D495-5891-B2E3-9801-6500CCBAC543}"/>
          </ac:picMkLst>
        </pc:picChg>
        <pc:picChg chg="add mod">
          <ac:chgData name="vytor hugo lazarini" userId="e8b175fd6482882c" providerId="Windows Live" clId="Web-{9130278F-D573-2A72-1233-62BC157C9296}" dt="2024-06-30T20:24:57.734" v="769" actId="14100"/>
          <ac:picMkLst>
            <pc:docMk/>
            <pc:sldMk cId="3361132519" sldId="338"/>
            <ac:picMk id="4" creationId="{AA1CBBD8-74B2-944C-BFED-67848C9FE5B7}"/>
          </ac:picMkLst>
        </pc:picChg>
        <pc:picChg chg="del">
          <ac:chgData name="vytor hugo lazarini" userId="e8b175fd6482882c" providerId="Windows Live" clId="Web-{9130278F-D573-2A72-1233-62BC157C9296}" dt="2024-06-30T20:24:05.421" v="759"/>
          <ac:picMkLst>
            <pc:docMk/>
            <pc:sldMk cId="3361132519" sldId="338"/>
            <ac:picMk id="5" creationId="{0A075277-6BAB-53B5-3182-CA597110E041}"/>
          </ac:picMkLst>
        </pc:picChg>
        <pc:picChg chg="del">
          <ac:chgData name="vytor hugo lazarini" userId="e8b175fd6482882c" providerId="Windows Live" clId="Web-{9130278F-D573-2A72-1233-62BC157C9296}" dt="2024-06-30T20:24:04.296" v="758"/>
          <ac:picMkLst>
            <pc:docMk/>
            <pc:sldMk cId="3361132519" sldId="338"/>
            <ac:picMk id="6" creationId="{F7572D3F-F3A2-30FE-A3D4-77A9FAA3326F}"/>
          </ac:picMkLst>
        </pc:picChg>
      </pc:sldChg>
      <pc:sldChg chg="addSp delSp modSp">
        <pc:chgData name="vytor hugo lazarini" userId="e8b175fd6482882c" providerId="Windows Live" clId="Web-{9130278F-D573-2A72-1233-62BC157C9296}" dt="2024-06-30T19:56:06.755" v="508" actId="14100"/>
        <pc:sldMkLst>
          <pc:docMk/>
          <pc:sldMk cId="15406101" sldId="349"/>
        </pc:sldMkLst>
        <pc:spChg chg="mod">
          <ac:chgData name="vytor hugo lazarini" userId="e8b175fd6482882c" providerId="Windows Live" clId="Web-{9130278F-D573-2A72-1233-62BC157C9296}" dt="2024-06-30T19:55:22.566" v="502" actId="20577"/>
          <ac:spMkLst>
            <pc:docMk/>
            <pc:sldMk cId="15406101" sldId="349"/>
            <ac:spMk id="3" creationId="{E2735472-5F7D-1834-56D4-4F6079F5F00F}"/>
          </ac:spMkLst>
        </pc:spChg>
        <pc:picChg chg="del">
          <ac:chgData name="vytor hugo lazarini" userId="e8b175fd6482882c" providerId="Windows Live" clId="Web-{9130278F-D573-2A72-1233-62BC157C9296}" dt="2024-06-30T19:55:17.363" v="498"/>
          <ac:picMkLst>
            <pc:docMk/>
            <pc:sldMk cId="15406101" sldId="349"/>
            <ac:picMk id="4" creationId="{51347F97-3B26-85CD-7B81-4112BB34D3E6}"/>
          </ac:picMkLst>
        </pc:picChg>
        <pc:picChg chg="del">
          <ac:chgData name="vytor hugo lazarini" userId="e8b175fd6482882c" providerId="Windows Live" clId="Web-{9130278F-D573-2A72-1233-62BC157C9296}" dt="2024-06-30T19:55:16.098" v="497"/>
          <ac:picMkLst>
            <pc:docMk/>
            <pc:sldMk cId="15406101" sldId="349"/>
            <ac:picMk id="5" creationId="{90C129D8-64C7-448E-2451-87F58892BF71}"/>
          </ac:picMkLst>
        </pc:picChg>
        <pc:picChg chg="add mod">
          <ac:chgData name="vytor hugo lazarini" userId="e8b175fd6482882c" providerId="Windows Live" clId="Web-{9130278F-D573-2A72-1233-62BC157C9296}" dt="2024-06-30T19:55:42.551" v="505" actId="1076"/>
          <ac:picMkLst>
            <pc:docMk/>
            <pc:sldMk cId="15406101" sldId="349"/>
            <ac:picMk id="6" creationId="{4E89DEAF-2662-4FA9-EF23-2EBF05D7AA45}"/>
          </ac:picMkLst>
        </pc:picChg>
        <pc:picChg chg="add mod">
          <ac:chgData name="vytor hugo lazarini" userId="e8b175fd6482882c" providerId="Windows Live" clId="Web-{9130278F-D573-2A72-1233-62BC157C9296}" dt="2024-06-30T19:56:06.755" v="508" actId="14100"/>
          <ac:picMkLst>
            <pc:docMk/>
            <pc:sldMk cId="15406101" sldId="349"/>
            <ac:picMk id="7" creationId="{18D4D7E6-94CA-2888-754C-FECC4292A86D}"/>
          </ac:picMkLst>
        </pc:picChg>
      </pc:sldChg>
      <pc:sldChg chg="del">
        <pc:chgData name="vytor hugo lazarini" userId="e8b175fd6482882c" providerId="Windows Live" clId="Web-{9130278F-D573-2A72-1233-62BC157C9296}" dt="2024-06-30T20:10:50.208" v="650"/>
        <pc:sldMkLst>
          <pc:docMk/>
          <pc:sldMk cId="1958787089" sldId="352"/>
        </pc:sldMkLst>
      </pc:sldChg>
      <pc:sldChg chg="addSp delSp modSp">
        <pc:chgData name="vytor hugo lazarini" userId="e8b175fd6482882c" providerId="Windows Live" clId="Web-{9130278F-D573-2A72-1233-62BC157C9296}" dt="2024-06-30T20:06:12.563" v="599" actId="1076"/>
        <pc:sldMkLst>
          <pc:docMk/>
          <pc:sldMk cId="1154207805" sldId="354"/>
        </pc:sldMkLst>
        <pc:spChg chg="mod">
          <ac:chgData name="vytor hugo lazarini" userId="e8b175fd6482882c" providerId="Windows Live" clId="Web-{9130278F-D573-2A72-1233-62BC157C9296}" dt="2024-06-30T20:04:40.140" v="592" actId="20577"/>
          <ac:spMkLst>
            <pc:docMk/>
            <pc:sldMk cId="1154207805" sldId="354"/>
            <ac:spMk id="8" creationId="{121F8F1A-9090-FDFA-478D-CBCB72D05031}"/>
          </ac:spMkLst>
        </pc:spChg>
        <pc:picChg chg="del">
          <ac:chgData name="vytor hugo lazarini" userId="e8b175fd6482882c" providerId="Windows Live" clId="Web-{9130278F-D573-2A72-1233-62BC157C9296}" dt="2024-06-30T20:03:31.401" v="589"/>
          <ac:picMkLst>
            <pc:docMk/>
            <pc:sldMk cId="1154207805" sldId="354"/>
            <ac:picMk id="3" creationId="{656D74C5-AD97-CB48-F48A-EDC4F0AE7D9C}"/>
          </ac:picMkLst>
        </pc:picChg>
        <pc:picChg chg="add mod">
          <ac:chgData name="vytor hugo lazarini" userId="e8b175fd6482882c" providerId="Windows Live" clId="Web-{9130278F-D573-2A72-1233-62BC157C9296}" dt="2024-06-30T20:06:12.563" v="599" actId="1076"/>
          <ac:picMkLst>
            <pc:docMk/>
            <pc:sldMk cId="1154207805" sldId="354"/>
            <ac:picMk id="4" creationId="{720BD5B6-FE14-D7CB-B413-BA712B70DC1E}"/>
          </ac:picMkLst>
        </pc:picChg>
      </pc:sldChg>
      <pc:sldChg chg="del">
        <pc:chgData name="vytor hugo lazarini" userId="e8b175fd6482882c" providerId="Windows Live" clId="Web-{9130278F-D573-2A72-1233-62BC157C9296}" dt="2024-06-30T20:13:03.991" v="679"/>
        <pc:sldMkLst>
          <pc:docMk/>
          <pc:sldMk cId="123513095" sldId="356"/>
        </pc:sldMkLst>
      </pc:sldChg>
      <pc:sldChg chg="del">
        <pc:chgData name="vytor hugo lazarini" userId="e8b175fd6482882c" providerId="Windows Live" clId="Web-{9130278F-D573-2A72-1233-62BC157C9296}" dt="2024-06-30T20:26:23.751" v="780"/>
        <pc:sldMkLst>
          <pc:docMk/>
          <pc:sldMk cId="3776571566" sldId="357"/>
        </pc:sldMkLst>
      </pc:sldChg>
      <pc:sldChg chg="addSp delSp modSp">
        <pc:chgData name="vytor hugo lazarini" userId="e8b175fd6482882c" providerId="Windows Live" clId="Web-{9130278F-D573-2A72-1233-62BC157C9296}" dt="2024-06-30T20:19:25.824" v="721" actId="14100"/>
        <pc:sldMkLst>
          <pc:docMk/>
          <pc:sldMk cId="1748605977" sldId="358"/>
        </pc:sldMkLst>
        <pc:spChg chg="mod">
          <ac:chgData name="vytor hugo lazarini" userId="e8b175fd6482882c" providerId="Windows Live" clId="Web-{9130278F-D573-2A72-1233-62BC157C9296}" dt="2024-06-30T20:18:25.510" v="711" actId="20577"/>
          <ac:spMkLst>
            <pc:docMk/>
            <pc:sldMk cId="1748605977" sldId="358"/>
            <ac:spMk id="8" creationId="{0F0FD965-4A24-420C-8971-EFB871313365}"/>
          </ac:spMkLst>
        </pc:spChg>
        <pc:picChg chg="add mod">
          <ac:chgData name="vytor hugo lazarini" userId="e8b175fd6482882c" providerId="Windows Live" clId="Web-{9130278F-D573-2A72-1233-62BC157C9296}" dt="2024-06-30T20:18:57.089" v="717" actId="14100"/>
          <ac:picMkLst>
            <pc:docMk/>
            <pc:sldMk cId="1748605977" sldId="358"/>
            <ac:picMk id="3" creationId="{FCAF0746-3079-650C-1E27-29541AAC6E2E}"/>
          </ac:picMkLst>
        </pc:picChg>
        <pc:picChg chg="del">
          <ac:chgData name="vytor hugo lazarini" userId="e8b175fd6482882c" providerId="Windows Live" clId="Web-{9130278F-D573-2A72-1233-62BC157C9296}" dt="2024-06-30T20:18:26.026" v="713"/>
          <ac:picMkLst>
            <pc:docMk/>
            <pc:sldMk cId="1748605977" sldId="358"/>
            <ac:picMk id="4" creationId="{AA4F0409-F952-5DD3-9DF7-704882BF521A}"/>
          </ac:picMkLst>
        </pc:picChg>
        <pc:picChg chg="del">
          <ac:chgData name="vytor hugo lazarini" userId="e8b175fd6482882c" providerId="Windows Live" clId="Web-{9130278F-D573-2A72-1233-62BC157C9296}" dt="2024-06-30T20:18:25.542" v="712"/>
          <ac:picMkLst>
            <pc:docMk/>
            <pc:sldMk cId="1748605977" sldId="358"/>
            <ac:picMk id="5" creationId="{04D688F1-872A-86F6-9FA3-45B71707B62C}"/>
          </ac:picMkLst>
        </pc:picChg>
        <pc:picChg chg="add mod">
          <ac:chgData name="vytor hugo lazarini" userId="e8b175fd6482882c" providerId="Windows Live" clId="Web-{9130278F-D573-2A72-1233-62BC157C9296}" dt="2024-06-30T20:19:25.824" v="721" actId="14100"/>
          <ac:picMkLst>
            <pc:docMk/>
            <pc:sldMk cId="1748605977" sldId="358"/>
            <ac:picMk id="6" creationId="{4F2B6703-EA9B-4C14-8F64-5283A735F0A8}"/>
          </ac:picMkLst>
        </pc:picChg>
      </pc:sldChg>
      <pc:sldChg chg="addSp delSp modSp">
        <pc:chgData name="vytor hugo lazarini" userId="e8b175fd6482882c" providerId="Windows Live" clId="Web-{9130278F-D573-2A72-1233-62BC157C9296}" dt="2024-06-30T19:57:42.959" v="520" actId="14100"/>
        <pc:sldMkLst>
          <pc:docMk/>
          <pc:sldMk cId="1169434194" sldId="359"/>
        </pc:sldMkLst>
        <pc:spChg chg="mod">
          <ac:chgData name="vytor hugo lazarini" userId="e8b175fd6482882c" providerId="Windows Live" clId="Web-{9130278F-D573-2A72-1233-62BC157C9296}" dt="2024-06-30T19:56:41.927" v="511" actId="20577"/>
          <ac:spMkLst>
            <pc:docMk/>
            <pc:sldMk cId="1169434194" sldId="359"/>
            <ac:spMk id="8" creationId="{E1EA7626-6053-5ADD-53A5-AF42BA206FE2}"/>
          </ac:spMkLst>
        </pc:spChg>
        <pc:picChg chg="del">
          <ac:chgData name="vytor hugo lazarini" userId="e8b175fd6482882c" providerId="Windows Live" clId="Web-{9130278F-D573-2A72-1233-62BC157C9296}" dt="2024-06-30T19:56:36.536" v="509"/>
          <ac:picMkLst>
            <pc:docMk/>
            <pc:sldMk cId="1169434194" sldId="359"/>
            <ac:picMk id="3" creationId="{272A247C-E2C6-931D-CCB1-718EA9DE96E2}"/>
          </ac:picMkLst>
        </pc:picChg>
        <pc:picChg chg="add mod">
          <ac:chgData name="vytor hugo lazarini" userId="e8b175fd6482882c" providerId="Windows Live" clId="Web-{9130278F-D573-2A72-1233-62BC157C9296}" dt="2024-06-30T19:57:03.349" v="515" actId="14100"/>
          <ac:picMkLst>
            <pc:docMk/>
            <pc:sldMk cId="1169434194" sldId="359"/>
            <ac:picMk id="4" creationId="{D27879AF-41B7-4AD7-F94C-EF68BC86083C}"/>
          </ac:picMkLst>
        </pc:picChg>
        <pc:picChg chg="add mod">
          <ac:chgData name="vytor hugo lazarini" userId="e8b175fd6482882c" providerId="Windows Live" clId="Web-{9130278F-D573-2A72-1233-62BC157C9296}" dt="2024-06-30T19:57:42.959" v="520" actId="14100"/>
          <ac:picMkLst>
            <pc:docMk/>
            <pc:sldMk cId="1169434194" sldId="359"/>
            <ac:picMk id="5" creationId="{59C0F345-A57F-B744-2DD2-FB0587BD1B27}"/>
          </ac:picMkLst>
        </pc:picChg>
      </pc:sldChg>
      <pc:sldChg chg="addSp delSp modSp">
        <pc:chgData name="vytor hugo lazarini" userId="e8b175fd6482882c" providerId="Windows Live" clId="Web-{9130278F-D573-2A72-1233-62BC157C9296}" dt="2024-06-30T20:17:43.260" v="706" actId="14100"/>
        <pc:sldMkLst>
          <pc:docMk/>
          <pc:sldMk cId="2073965161" sldId="360"/>
        </pc:sldMkLst>
        <pc:spChg chg="mod">
          <ac:chgData name="vytor hugo lazarini" userId="e8b175fd6482882c" providerId="Windows Live" clId="Web-{9130278F-D573-2A72-1233-62BC157C9296}" dt="2024-06-30T20:16:51.822" v="695" actId="20577"/>
          <ac:spMkLst>
            <pc:docMk/>
            <pc:sldMk cId="2073965161" sldId="360"/>
            <ac:spMk id="8" creationId="{E1EA7626-6053-5ADD-53A5-AF42BA206FE2}"/>
          </ac:spMkLst>
        </pc:spChg>
        <pc:picChg chg="add mod">
          <ac:chgData name="vytor hugo lazarini" userId="e8b175fd6482882c" providerId="Windows Live" clId="Web-{9130278F-D573-2A72-1233-62BC157C9296}" dt="2024-06-30T20:17:43.260" v="706" actId="14100"/>
          <ac:picMkLst>
            <pc:docMk/>
            <pc:sldMk cId="2073965161" sldId="360"/>
            <ac:picMk id="3" creationId="{36FB46D8-49F4-472A-5AB6-E4D22912F4C8}"/>
          </ac:picMkLst>
        </pc:picChg>
        <pc:picChg chg="del">
          <ac:chgData name="vytor hugo lazarini" userId="e8b175fd6482882c" providerId="Windows Live" clId="Web-{9130278F-D573-2A72-1233-62BC157C9296}" dt="2024-06-30T20:16:38.072" v="690"/>
          <ac:picMkLst>
            <pc:docMk/>
            <pc:sldMk cId="2073965161" sldId="360"/>
            <ac:picMk id="4" creationId="{C1F838C6-4B85-06A2-116F-D41341D9B022}"/>
          </ac:picMkLst>
        </pc:picChg>
        <pc:picChg chg="add mod">
          <ac:chgData name="vytor hugo lazarini" userId="e8b175fd6482882c" providerId="Windows Live" clId="Web-{9130278F-D573-2A72-1233-62BC157C9296}" dt="2024-06-30T20:17:33.838" v="705" actId="14100"/>
          <ac:picMkLst>
            <pc:docMk/>
            <pc:sldMk cId="2073965161" sldId="360"/>
            <ac:picMk id="5" creationId="{4FC4555A-9470-E326-6846-4331F94C0058}"/>
          </ac:picMkLst>
        </pc:picChg>
        <pc:picChg chg="del">
          <ac:chgData name="vytor hugo lazarini" userId="e8b175fd6482882c" providerId="Windows Live" clId="Web-{9130278F-D573-2A72-1233-62BC157C9296}" dt="2024-06-30T20:16:39.618" v="691"/>
          <ac:picMkLst>
            <pc:docMk/>
            <pc:sldMk cId="2073965161" sldId="360"/>
            <ac:picMk id="6" creationId="{5571B1FD-A8A4-91DE-4CB9-D657FF5EF058}"/>
          </ac:picMkLst>
        </pc:picChg>
      </pc:sldChg>
      <pc:sldChg chg="del">
        <pc:chgData name="vytor hugo lazarini" userId="e8b175fd6482882c" providerId="Windows Live" clId="Web-{9130278F-D573-2A72-1233-62BC157C9296}" dt="2024-06-30T20:23:54.280" v="753"/>
        <pc:sldMkLst>
          <pc:docMk/>
          <pc:sldMk cId="3602351529" sldId="361"/>
        </pc:sldMkLst>
      </pc:sldChg>
      <pc:sldChg chg="addSp delSp modSp">
        <pc:chgData name="vytor hugo lazarini" userId="e8b175fd6482882c" providerId="Windows Live" clId="Web-{9130278F-D573-2A72-1233-62BC157C9296}" dt="2024-06-30T19:38:08.388" v="378" actId="14100"/>
        <pc:sldMkLst>
          <pc:docMk/>
          <pc:sldMk cId="3065703511" sldId="363"/>
        </pc:sldMkLst>
        <pc:spChg chg="mod">
          <ac:chgData name="vytor hugo lazarini" userId="e8b175fd6482882c" providerId="Windows Live" clId="Web-{9130278F-D573-2A72-1233-62BC157C9296}" dt="2024-06-30T19:34:49.146" v="358" actId="20577"/>
          <ac:spMkLst>
            <pc:docMk/>
            <pc:sldMk cId="3065703511" sldId="363"/>
            <ac:spMk id="8" creationId="{5FD8AEBD-D267-32F4-053C-F8BE509FECDE}"/>
          </ac:spMkLst>
        </pc:spChg>
        <pc:picChg chg="del">
          <ac:chgData name="vytor hugo lazarini" userId="e8b175fd6482882c" providerId="Windows Live" clId="Web-{9130278F-D573-2A72-1233-62BC157C9296}" dt="2024-06-30T19:34:39.677" v="351"/>
          <ac:picMkLst>
            <pc:docMk/>
            <pc:sldMk cId="3065703511" sldId="363"/>
            <ac:picMk id="3" creationId="{70F76EE4-8EFA-4E58-28B9-C7574C1ADFE0}"/>
          </ac:picMkLst>
        </pc:picChg>
        <pc:picChg chg="del">
          <ac:chgData name="vytor hugo lazarini" userId="e8b175fd6482882c" providerId="Windows Live" clId="Web-{9130278F-D573-2A72-1233-62BC157C9296}" dt="2024-06-30T19:34:41.099" v="352"/>
          <ac:picMkLst>
            <pc:docMk/>
            <pc:sldMk cId="3065703511" sldId="363"/>
            <ac:picMk id="4" creationId="{C53F5505-261B-8D43-9581-1CE12E7E623C}"/>
          </ac:picMkLst>
        </pc:picChg>
        <pc:picChg chg="add del mod">
          <ac:chgData name="vytor hugo lazarini" userId="e8b175fd6482882c" providerId="Windows Live" clId="Web-{9130278F-D573-2A72-1233-62BC157C9296}" dt="2024-06-30T19:37:02.559" v="368"/>
          <ac:picMkLst>
            <pc:docMk/>
            <pc:sldMk cId="3065703511" sldId="363"/>
            <ac:picMk id="5" creationId="{A23FB36A-5C25-C5CE-20A6-A511E5A5D98C}"/>
          </ac:picMkLst>
        </pc:picChg>
        <pc:picChg chg="del">
          <ac:chgData name="vytor hugo lazarini" userId="e8b175fd6482882c" providerId="Windows Live" clId="Web-{9130278F-D573-2A72-1233-62BC157C9296}" dt="2024-06-30T19:34:41.880" v="353"/>
          <ac:picMkLst>
            <pc:docMk/>
            <pc:sldMk cId="3065703511" sldId="363"/>
            <ac:picMk id="6" creationId="{9C790C52-EC7C-7D74-30B9-C512E8B8FC90}"/>
          </ac:picMkLst>
        </pc:picChg>
        <pc:picChg chg="add del mod">
          <ac:chgData name="vytor hugo lazarini" userId="e8b175fd6482882c" providerId="Windows Live" clId="Web-{9130278F-D573-2A72-1233-62BC157C9296}" dt="2024-06-30T19:37:00.872" v="367"/>
          <ac:picMkLst>
            <pc:docMk/>
            <pc:sldMk cId="3065703511" sldId="363"/>
            <ac:picMk id="7" creationId="{737D17D2-A1BF-2A8F-1429-7BC259C16E22}"/>
          </ac:picMkLst>
        </pc:picChg>
        <pc:picChg chg="add mod">
          <ac:chgData name="vytor hugo lazarini" userId="e8b175fd6482882c" providerId="Windows Live" clId="Web-{9130278F-D573-2A72-1233-62BC157C9296}" dt="2024-06-30T19:38:08.388" v="378" actId="14100"/>
          <ac:picMkLst>
            <pc:docMk/>
            <pc:sldMk cId="3065703511" sldId="363"/>
            <ac:picMk id="9" creationId="{D5D30F30-3787-BE36-E588-CFBA24E73FB5}"/>
          </ac:picMkLst>
        </pc:picChg>
        <pc:picChg chg="add mod">
          <ac:chgData name="vytor hugo lazarini" userId="e8b175fd6482882c" providerId="Windows Live" clId="Web-{9130278F-D573-2A72-1233-62BC157C9296}" dt="2024-06-30T19:38:04.044" v="376" actId="14100"/>
          <ac:picMkLst>
            <pc:docMk/>
            <pc:sldMk cId="3065703511" sldId="363"/>
            <ac:picMk id="10" creationId="{DFD256E1-95A6-4272-AF8E-45D25F3AE833}"/>
          </ac:picMkLst>
        </pc:picChg>
      </pc:sldChg>
      <pc:sldChg chg="addSp delSp modSp">
        <pc:chgData name="vytor hugo lazarini" userId="e8b175fd6482882c" providerId="Windows Live" clId="Web-{9130278F-D573-2A72-1233-62BC157C9296}" dt="2024-06-30T19:43:37.705" v="418" actId="14100"/>
        <pc:sldMkLst>
          <pc:docMk/>
          <pc:sldMk cId="2191343667" sldId="364"/>
        </pc:sldMkLst>
        <pc:spChg chg="mod">
          <ac:chgData name="vytor hugo lazarini" userId="e8b175fd6482882c" providerId="Windows Live" clId="Web-{9130278F-D573-2A72-1233-62BC157C9296}" dt="2024-06-30T19:41:42.860" v="408" actId="20577"/>
          <ac:spMkLst>
            <pc:docMk/>
            <pc:sldMk cId="2191343667" sldId="364"/>
            <ac:spMk id="8" creationId="{5FD8AEBD-D267-32F4-053C-F8BE509FECDE}"/>
          </ac:spMkLst>
        </pc:spChg>
        <pc:picChg chg="add mod">
          <ac:chgData name="vytor hugo lazarini" userId="e8b175fd6482882c" providerId="Windows Live" clId="Web-{9130278F-D573-2A72-1233-62BC157C9296}" dt="2024-06-30T19:43:37.705" v="418" actId="14100"/>
          <ac:picMkLst>
            <pc:docMk/>
            <pc:sldMk cId="2191343667" sldId="364"/>
            <ac:picMk id="3" creationId="{9E20FBD2-DA2D-FB14-82AC-713287E3AE2C}"/>
          </ac:picMkLst>
        </pc:picChg>
        <pc:picChg chg="del">
          <ac:chgData name="vytor hugo lazarini" userId="e8b175fd6482882c" providerId="Windows Live" clId="Web-{9130278F-D573-2A72-1233-62BC157C9296}" dt="2024-06-30T19:41:44.860" v="410"/>
          <ac:picMkLst>
            <pc:docMk/>
            <pc:sldMk cId="2191343667" sldId="364"/>
            <ac:picMk id="7" creationId="{9C27D361-DB47-BA09-4673-3504978190A7}"/>
          </ac:picMkLst>
        </pc:picChg>
        <pc:picChg chg="del">
          <ac:chgData name="vytor hugo lazarini" userId="e8b175fd6482882c" providerId="Windows Live" clId="Web-{9130278F-D573-2A72-1233-62BC157C9296}" dt="2024-06-30T19:41:43.625" v="409"/>
          <ac:picMkLst>
            <pc:docMk/>
            <pc:sldMk cId="2191343667" sldId="364"/>
            <ac:picMk id="9" creationId="{9BA94096-8DCF-B0A9-1DFC-EA900809B7D7}"/>
          </ac:picMkLst>
        </pc:picChg>
      </pc:sldChg>
      <pc:sldChg chg="del">
        <pc:chgData name="vytor hugo lazarini" userId="e8b175fd6482882c" providerId="Windows Live" clId="Web-{9130278F-D573-2A72-1233-62BC157C9296}" dt="2024-06-30T20:26:43.548" v="786"/>
        <pc:sldMkLst>
          <pc:docMk/>
          <pc:sldMk cId="2595040720" sldId="365"/>
        </pc:sldMkLst>
      </pc:sldChg>
      <pc:sldChg chg="del">
        <pc:chgData name="vytor hugo lazarini" userId="e8b175fd6482882c" providerId="Windows Live" clId="Web-{9130278F-D573-2A72-1233-62BC157C9296}" dt="2024-06-30T19:54:00.534" v="494"/>
        <pc:sldMkLst>
          <pc:docMk/>
          <pc:sldMk cId="685309098" sldId="366"/>
        </pc:sldMkLst>
      </pc:sldChg>
      <pc:sldChg chg="addSp delSp modSp">
        <pc:chgData name="vytor hugo lazarini" userId="e8b175fd6482882c" providerId="Windows Live" clId="Web-{9130278F-D573-2A72-1233-62BC157C9296}" dt="2024-06-30T19:18:58.931" v="209" actId="14100"/>
        <pc:sldMkLst>
          <pc:docMk/>
          <pc:sldMk cId="4035046249" sldId="367"/>
        </pc:sldMkLst>
        <pc:spChg chg="mod">
          <ac:chgData name="vytor hugo lazarini" userId="e8b175fd6482882c" providerId="Windows Live" clId="Web-{9130278F-D573-2A72-1233-62BC157C9296}" dt="2024-06-30T19:17:47.037" v="198" actId="20577"/>
          <ac:spMkLst>
            <pc:docMk/>
            <pc:sldMk cId="4035046249" sldId="367"/>
            <ac:spMk id="8" creationId="{5FD8AEBD-D267-32F4-053C-F8BE509FECDE}"/>
          </ac:spMkLst>
        </pc:spChg>
        <pc:picChg chg="del">
          <ac:chgData name="vytor hugo lazarini" userId="e8b175fd6482882c" providerId="Windows Live" clId="Web-{9130278F-D573-2A72-1233-62BC157C9296}" dt="2024-06-30T19:17:40.412" v="194"/>
          <ac:picMkLst>
            <pc:docMk/>
            <pc:sldMk cId="4035046249" sldId="367"/>
            <ac:picMk id="3" creationId="{5D4DB5CF-5511-D554-9375-6CCA8856B626}"/>
          </ac:picMkLst>
        </pc:picChg>
        <pc:picChg chg="del">
          <ac:chgData name="vytor hugo lazarini" userId="e8b175fd6482882c" providerId="Windows Live" clId="Web-{9130278F-D573-2A72-1233-62BC157C9296}" dt="2024-06-30T19:17:39.787" v="193"/>
          <ac:picMkLst>
            <pc:docMk/>
            <pc:sldMk cId="4035046249" sldId="367"/>
            <ac:picMk id="4" creationId="{517C9846-BAE2-CD59-B472-28F07BCDB886}"/>
          </ac:picMkLst>
        </pc:picChg>
        <pc:picChg chg="add mod">
          <ac:chgData name="vytor hugo lazarini" userId="e8b175fd6482882c" providerId="Windows Live" clId="Web-{9130278F-D573-2A72-1233-62BC157C9296}" dt="2024-06-30T19:18:56.306" v="208" actId="1076"/>
          <ac:picMkLst>
            <pc:docMk/>
            <pc:sldMk cId="4035046249" sldId="367"/>
            <ac:picMk id="5" creationId="{87DED033-99CA-7A22-B481-FCC400F19B6A}"/>
          </ac:picMkLst>
        </pc:picChg>
        <pc:picChg chg="add mod">
          <ac:chgData name="vytor hugo lazarini" userId="e8b175fd6482882c" providerId="Windows Live" clId="Web-{9130278F-D573-2A72-1233-62BC157C9296}" dt="2024-06-30T19:18:58.931" v="209" actId="14100"/>
          <ac:picMkLst>
            <pc:docMk/>
            <pc:sldMk cId="4035046249" sldId="367"/>
            <ac:picMk id="6" creationId="{FC1DC213-1060-C96B-05C3-4E704ED65092}"/>
          </ac:picMkLst>
        </pc:picChg>
        <pc:picChg chg="del">
          <ac:chgData name="vytor hugo lazarini" userId="e8b175fd6482882c" providerId="Windows Live" clId="Web-{9130278F-D573-2A72-1233-62BC157C9296}" dt="2024-06-30T19:17:39.380" v="192"/>
          <ac:picMkLst>
            <pc:docMk/>
            <pc:sldMk cId="4035046249" sldId="367"/>
            <ac:picMk id="7" creationId="{C51B2704-3579-766C-3CB7-236D8E082D32}"/>
          </ac:picMkLst>
        </pc:picChg>
      </pc:sldChg>
      <pc:sldChg chg="addSp delSp modSp">
        <pc:chgData name="vytor hugo lazarini" userId="e8b175fd6482882c" providerId="Windows Live" clId="Web-{9130278F-D573-2A72-1233-62BC157C9296}" dt="2024-06-30T18:32:47.793" v="37" actId="14100"/>
        <pc:sldMkLst>
          <pc:docMk/>
          <pc:sldMk cId="2106457442" sldId="368"/>
        </pc:sldMkLst>
        <pc:spChg chg="mod">
          <ac:chgData name="vytor hugo lazarini" userId="e8b175fd6482882c" providerId="Windows Live" clId="Web-{9130278F-D573-2A72-1233-62BC157C9296}" dt="2024-06-30T18:31:35.870" v="29" actId="20577"/>
          <ac:spMkLst>
            <pc:docMk/>
            <pc:sldMk cId="2106457442" sldId="368"/>
            <ac:spMk id="8" creationId="{5FD8AEBD-D267-32F4-053C-F8BE509FECDE}"/>
          </ac:spMkLst>
        </pc:spChg>
        <pc:picChg chg="add mod">
          <ac:chgData name="vytor hugo lazarini" userId="e8b175fd6482882c" providerId="Windows Live" clId="Web-{9130278F-D573-2A72-1233-62BC157C9296}" dt="2024-06-30T18:32:15.370" v="34" actId="14100"/>
          <ac:picMkLst>
            <pc:docMk/>
            <pc:sldMk cId="2106457442" sldId="368"/>
            <ac:picMk id="3" creationId="{53383C4C-5878-0629-6269-EDA7C8EAA32B}"/>
          </ac:picMkLst>
        </pc:picChg>
        <pc:picChg chg="add mod">
          <ac:chgData name="vytor hugo lazarini" userId="e8b175fd6482882c" providerId="Windows Live" clId="Web-{9130278F-D573-2A72-1233-62BC157C9296}" dt="2024-06-30T18:32:47.793" v="37" actId="14100"/>
          <ac:picMkLst>
            <pc:docMk/>
            <pc:sldMk cId="2106457442" sldId="368"/>
            <ac:picMk id="4" creationId="{8F1F2A35-AE05-8805-194B-A0B49532DAB8}"/>
          </ac:picMkLst>
        </pc:picChg>
        <pc:picChg chg="del">
          <ac:chgData name="vytor hugo lazarini" userId="e8b175fd6482882c" providerId="Windows Live" clId="Web-{9130278F-D573-2A72-1233-62BC157C9296}" dt="2024-06-30T18:31:17.573" v="25"/>
          <ac:picMkLst>
            <pc:docMk/>
            <pc:sldMk cId="2106457442" sldId="368"/>
            <ac:picMk id="5" creationId="{4C19C115-261D-3A37-6001-A1F94DE05396}"/>
          </ac:picMkLst>
        </pc:picChg>
        <pc:picChg chg="del">
          <ac:chgData name="vytor hugo lazarini" userId="e8b175fd6482882c" providerId="Windows Live" clId="Web-{9130278F-D573-2A72-1233-62BC157C9296}" dt="2024-06-30T18:31:16.698" v="24"/>
          <ac:picMkLst>
            <pc:docMk/>
            <pc:sldMk cId="2106457442" sldId="368"/>
            <ac:picMk id="6" creationId="{378F58B0-FCFC-9C1F-98B5-60A9CA908813}"/>
          </ac:picMkLst>
        </pc:picChg>
      </pc:sldChg>
      <pc:sldChg chg="addSp delSp modSp">
        <pc:chgData name="vytor hugo lazarini" userId="e8b175fd6482882c" providerId="Windows Live" clId="Web-{9130278F-D573-2A72-1233-62BC157C9296}" dt="2024-06-30T19:04:22.880" v="122" actId="14100"/>
        <pc:sldMkLst>
          <pc:docMk/>
          <pc:sldMk cId="1812721404" sldId="369"/>
        </pc:sldMkLst>
        <pc:spChg chg="mod">
          <ac:chgData name="vytor hugo lazarini" userId="e8b175fd6482882c" providerId="Windows Live" clId="Web-{9130278F-D573-2A72-1233-62BC157C9296}" dt="2024-06-30T19:03:55.958" v="116" actId="20577"/>
          <ac:spMkLst>
            <pc:docMk/>
            <pc:sldMk cId="1812721404" sldId="369"/>
            <ac:spMk id="8" creationId="{5FD8AEBD-D267-32F4-053C-F8BE509FECDE}"/>
          </ac:spMkLst>
        </pc:spChg>
        <pc:picChg chg="del">
          <ac:chgData name="vytor hugo lazarini" userId="e8b175fd6482882c" providerId="Windows Live" clId="Web-{9130278F-D573-2A72-1233-62BC157C9296}" dt="2024-06-30T19:03:57.067" v="117"/>
          <ac:picMkLst>
            <pc:docMk/>
            <pc:sldMk cId="1812721404" sldId="369"/>
            <ac:picMk id="3" creationId="{69C7C6D2-1B4E-0C5C-7D27-6A2F22C2A728}"/>
          </ac:picMkLst>
        </pc:picChg>
        <pc:picChg chg="add mod">
          <ac:chgData name="vytor hugo lazarini" userId="e8b175fd6482882c" providerId="Windows Live" clId="Web-{9130278F-D573-2A72-1233-62BC157C9296}" dt="2024-06-30T19:04:22.880" v="122" actId="14100"/>
          <ac:picMkLst>
            <pc:docMk/>
            <pc:sldMk cId="1812721404" sldId="369"/>
            <ac:picMk id="4" creationId="{38321F94-D33A-32A9-6042-FB3F860F856F}"/>
          </ac:picMkLst>
        </pc:picChg>
      </pc:sldChg>
      <pc:sldChg chg="addSp delSp modSp">
        <pc:chgData name="vytor hugo lazarini" userId="e8b175fd6482882c" providerId="Windows Live" clId="Web-{9130278F-D573-2A72-1233-62BC157C9296}" dt="2024-06-30T19:22:42.824" v="269" actId="14100"/>
        <pc:sldMkLst>
          <pc:docMk/>
          <pc:sldMk cId="2449237473" sldId="370"/>
        </pc:sldMkLst>
        <pc:spChg chg="mod">
          <ac:chgData name="vytor hugo lazarini" userId="e8b175fd6482882c" providerId="Windows Live" clId="Web-{9130278F-D573-2A72-1233-62BC157C9296}" dt="2024-06-30T19:22:01.433" v="263" actId="20577"/>
          <ac:spMkLst>
            <pc:docMk/>
            <pc:sldMk cId="2449237473" sldId="370"/>
            <ac:spMk id="8" creationId="{5FD8AEBD-D267-32F4-053C-F8BE509FECDE}"/>
          </ac:spMkLst>
        </pc:spChg>
        <pc:picChg chg="add mod">
          <ac:chgData name="vytor hugo lazarini" userId="e8b175fd6482882c" providerId="Windows Live" clId="Web-{9130278F-D573-2A72-1233-62BC157C9296}" dt="2024-06-30T19:22:22.855" v="266" actId="1076"/>
          <ac:picMkLst>
            <pc:docMk/>
            <pc:sldMk cId="2449237473" sldId="370"/>
            <ac:picMk id="3" creationId="{E32777A7-17F3-3D3C-3A65-D1661AE9DE75}"/>
          </ac:picMkLst>
        </pc:picChg>
        <pc:picChg chg="del">
          <ac:chgData name="vytor hugo lazarini" userId="e8b175fd6482882c" providerId="Windows Live" clId="Web-{9130278F-D573-2A72-1233-62BC157C9296}" dt="2024-06-30T19:21:54.120" v="257"/>
          <ac:picMkLst>
            <pc:docMk/>
            <pc:sldMk cId="2449237473" sldId="370"/>
            <ac:picMk id="4" creationId="{849DE1F8-FBCE-0D03-B125-099C75D35F72}"/>
          </ac:picMkLst>
        </pc:picChg>
        <pc:picChg chg="del">
          <ac:chgData name="vytor hugo lazarini" userId="e8b175fd6482882c" providerId="Windows Live" clId="Web-{9130278F-D573-2A72-1233-62BC157C9296}" dt="2024-06-30T19:21:54.745" v="258"/>
          <ac:picMkLst>
            <pc:docMk/>
            <pc:sldMk cId="2449237473" sldId="370"/>
            <ac:picMk id="5" creationId="{3BBE704E-95B4-C968-E082-30DD93645F8B}"/>
          </ac:picMkLst>
        </pc:picChg>
        <pc:picChg chg="add mod">
          <ac:chgData name="vytor hugo lazarini" userId="e8b175fd6482882c" providerId="Windows Live" clId="Web-{9130278F-D573-2A72-1233-62BC157C9296}" dt="2024-06-30T19:22:42.824" v="269" actId="14100"/>
          <ac:picMkLst>
            <pc:docMk/>
            <pc:sldMk cId="2449237473" sldId="370"/>
            <ac:picMk id="6" creationId="{5E2134B8-AC2B-C8A6-C495-A45F05D9B680}"/>
          </ac:picMkLst>
        </pc:picChg>
      </pc:sldChg>
      <pc:sldChg chg="addSp delSp modSp">
        <pc:chgData name="vytor hugo lazarini" userId="e8b175fd6482882c" providerId="Windows Live" clId="Web-{9130278F-D573-2A72-1233-62BC157C9296}" dt="2024-06-30T19:25:25.023" v="286" actId="14100"/>
        <pc:sldMkLst>
          <pc:docMk/>
          <pc:sldMk cId="790954293" sldId="371"/>
        </pc:sldMkLst>
        <pc:spChg chg="mod">
          <ac:chgData name="vytor hugo lazarini" userId="e8b175fd6482882c" providerId="Windows Live" clId="Web-{9130278F-D573-2A72-1233-62BC157C9296}" dt="2024-06-30T19:24:28.908" v="275" actId="20577"/>
          <ac:spMkLst>
            <pc:docMk/>
            <pc:sldMk cId="790954293" sldId="371"/>
            <ac:spMk id="8" creationId="{5FD8AEBD-D267-32F4-053C-F8BE509FECDE}"/>
          </ac:spMkLst>
        </pc:spChg>
        <pc:picChg chg="add mod">
          <ac:chgData name="vytor hugo lazarini" userId="e8b175fd6482882c" providerId="Windows Live" clId="Web-{9130278F-D573-2A72-1233-62BC157C9296}" dt="2024-06-30T19:25:25.023" v="286" actId="14100"/>
          <ac:picMkLst>
            <pc:docMk/>
            <pc:sldMk cId="790954293" sldId="371"/>
            <ac:picMk id="3" creationId="{0A04BE27-6C36-D2BD-3521-30BCF74B6C29}"/>
          </ac:picMkLst>
        </pc:picChg>
        <pc:picChg chg="add mod">
          <ac:chgData name="vytor hugo lazarini" userId="e8b175fd6482882c" providerId="Windows Live" clId="Web-{9130278F-D573-2A72-1233-62BC157C9296}" dt="2024-06-30T19:25:22.585" v="285" actId="14100"/>
          <ac:picMkLst>
            <pc:docMk/>
            <pc:sldMk cId="790954293" sldId="371"/>
            <ac:picMk id="4" creationId="{F35CE12A-C3E3-442A-6A66-27B6FB5C2618}"/>
          </ac:picMkLst>
        </pc:picChg>
        <pc:picChg chg="del">
          <ac:chgData name="vytor hugo lazarini" userId="e8b175fd6482882c" providerId="Windows Live" clId="Web-{9130278F-D573-2A72-1233-62BC157C9296}" dt="2024-06-30T19:24:30.799" v="277"/>
          <ac:picMkLst>
            <pc:docMk/>
            <pc:sldMk cId="790954293" sldId="371"/>
            <ac:picMk id="5" creationId="{F38C5410-D7AB-8A11-946C-6E60FE68461D}"/>
          </ac:picMkLst>
        </pc:picChg>
        <pc:picChg chg="del">
          <ac:chgData name="vytor hugo lazarini" userId="e8b175fd6482882c" providerId="Windows Live" clId="Web-{9130278F-D573-2A72-1233-62BC157C9296}" dt="2024-06-30T19:24:29.768" v="276"/>
          <ac:picMkLst>
            <pc:docMk/>
            <pc:sldMk cId="790954293" sldId="371"/>
            <ac:picMk id="6" creationId="{B44BC668-216B-AB32-EF63-4C62252C04F3}"/>
          </ac:picMkLst>
        </pc:picChg>
      </pc:sldChg>
      <pc:sldChg chg="delSp modSp del">
        <pc:chgData name="vytor hugo lazarini" userId="e8b175fd6482882c" providerId="Windows Live" clId="Web-{9130278F-D573-2A72-1233-62BC157C9296}" dt="2024-06-30T20:23:32.515" v="752"/>
        <pc:sldMkLst>
          <pc:docMk/>
          <pc:sldMk cId="492155073" sldId="372"/>
        </pc:sldMkLst>
        <pc:spChg chg="mod">
          <ac:chgData name="vytor hugo lazarini" userId="e8b175fd6482882c" providerId="Windows Live" clId="Web-{9130278F-D573-2A72-1233-62BC157C9296}" dt="2024-06-30T19:20:58.979" v="238" actId="20577"/>
          <ac:spMkLst>
            <pc:docMk/>
            <pc:sldMk cId="492155073" sldId="372"/>
            <ac:spMk id="2" creationId="{8F030E05-73DF-5A48-EDB6-F2084224B131}"/>
          </ac:spMkLst>
        </pc:spChg>
        <pc:spChg chg="mod">
          <ac:chgData name="vytor hugo lazarini" userId="e8b175fd6482882c" providerId="Windows Live" clId="Web-{9130278F-D573-2A72-1233-62BC157C9296}" dt="2024-06-30T19:21:17.682" v="256" actId="20577"/>
          <ac:spMkLst>
            <pc:docMk/>
            <pc:sldMk cId="492155073" sldId="372"/>
            <ac:spMk id="8" creationId="{5FD8AEBD-D267-32F4-053C-F8BE509FECDE}"/>
          </ac:spMkLst>
        </pc:spChg>
        <pc:picChg chg="del">
          <ac:chgData name="vytor hugo lazarini" userId="e8b175fd6482882c" providerId="Windows Live" clId="Web-{9130278F-D573-2A72-1233-62BC157C9296}" dt="2024-06-30T19:20:52.307" v="226"/>
          <ac:picMkLst>
            <pc:docMk/>
            <pc:sldMk cId="492155073" sldId="372"/>
            <ac:picMk id="3" creationId="{2859909F-DA6E-E209-184A-A249065D9CA9}"/>
          </ac:picMkLst>
        </pc:picChg>
        <pc:picChg chg="del">
          <ac:chgData name="vytor hugo lazarini" userId="e8b175fd6482882c" providerId="Windows Live" clId="Web-{9130278F-D573-2A72-1233-62BC157C9296}" dt="2024-06-30T19:20:51.198" v="225"/>
          <ac:picMkLst>
            <pc:docMk/>
            <pc:sldMk cId="492155073" sldId="372"/>
            <ac:picMk id="6" creationId="{3638F00A-D899-BD25-05BC-85F2E760CAA3}"/>
          </ac:picMkLst>
        </pc:picChg>
      </pc:sldChg>
      <pc:sldChg chg="del">
        <pc:chgData name="vytor hugo lazarini" userId="e8b175fd6482882c" providerId="Windows Live" clId="Web-{9130278F-D573-2A72-1233-62BC157C9296}" dt="2024-06-30T20:26:38.329" v="785"/>
        <pc:sldMkLst>
          <pc:docMk/>
          <pc:sldMk cId="1977719028" sldId="374"/>
        </pc:sldMkLst>
      </pc:sldChg>
      <pc:sldChg chg="addSp delSp modSp">
        <pc:chgData name="vytor hugo lazarini" userId="e8b175fd6482882c" providerId="Windows Live" clId="Web-{9130278F-D573-2A72-1233-62BC157C9296}" dt="2024-06-30T19:59:12.772" v="540" actId="14100"/>
        <pc:sldMkLst>
          <pc:docMk/>
          <pc:sldMk cId="2554230836" sldId="375"/>
        </pc:sldMkLst>
        <pc:spChg chg="mod">
          <ac:chgData name="vytor hugo lazarini" userId="e8b175fd6482882c" providerId="Windows Live" clId="Web-{9130278F-D573-2A72-1233-62BC157C9296}" dt="2024-06-30T19:58:15.303" v="530" actId="20577"/>
          <ac:spMkLst>
            <pc:docMk/>
            <pc:sldMk cId="2554230836" sldId="375"/>
            <ac:spMk id="8" creationId="{5FD8AEBD-D267-32F4-053C-F8BE509FECDE}"/>
          </ac:spMkLst>
        </pc:spChg>
        <pc:picChg chg="add mod">
          <ac:chgData name="vytor hugo lazarini" userId="e8b175fd6482882c" providerId="Windows Live" clId="Web-{9130278F-D573-2A72-1233-62BC157C9296}" dt="2024-06-30T19:59:10.085" v="539" actId="14100"/>
          <ac:picMkLst>
            <pc:docMk/>
            <pc:sldMk cId="2554230836" sldId="375"/>
            <ac:picMk id="3" creationId="{E05D2D04-9CC5-DA5E-B57A-A84770FB8AA4}"/>
          </ac:picMkLst>
        </pc:picChg>
        <pc:picChg chg="add mod">
          <ac:chgData name="vytor hugo lazarini" userId="e8b175fd6482882c" providerId="Windows Live" clId="Web-{9130278F-D573-2A72-1233-62BC157C9296}" dt="2024-06-30T19:59:12.772" v="540" actId="14100"/>
          <ac:picMkLst>
            <pc:docMk/>
            <pc:sldMk cId="2554230836" sldId="375"/>
            <ac:picMk id="4" creationId="{0A1DA28E-0508-EFD3-D91A-F93AB76CFE5C}"/>
          </ac:picMkLst>
        </pc:picChg>
        <pc:picChg chg="del">
          <ac:chgData name="vytor hugo lazarini" userId="e8b175fd6482882c" providerId="Windows Live" clId="Web-{9130278F-D573-2A72-1233-62BC157C9296}" dt="2024-06-30T19:58:05.694" v="522"/>
          <ac:picMkLst>
            <pc:docMk/>
            <pc:sldMk cId="2554230836" sldId="375"/>
            <ac:picMk id="5" creationId="{AFC4AD1A-35DD-8BB6-342A-B71004E2189D}"/>
          </ac:picMkLst>
        </pc:picChg>
        <pc:picChg chg="del">
          <ac:chgData name="vytor hugo lazarini" userId="e8b175fd6482882c" providerId="Windows Live" clId="Web-{9130278F-D573-2A72-1233-62BC157C9296}" dt="2024-06-30T19:58:04.600" v="521"/>
          <ac:picMkLst>
            <pc:docMk/>
            <pc:sldMk cId="2554230836" sldId="375"/>
            <ac:picMk id="6" creationId="{93A642C4-02C1-1663-7E28-B2CA27D9E6B8}"/>
          </ac:picMkLst>
        </pc:picChg>
      </pc:sldChg>
      <pc:sldChg chg="addSp delSp modSp">
        <pc:chgData name="vytor hugo lazarini" userId="e8b175fd6482882c" providerId="Windows Live" clId="Web-{9130278F-D573-2A72-1233-62BC157C9296}" dt="2024-06-30T20:23:05.389" v="751" actId="14100"/>
        <pc:sldMkLst>
          <pc:docMk/>
          <pc:sldMk cId="88906199" sldId="376"/>
        </pc:sldMkLst>
        <pc:spChg chg="mod">
          <ac:chgData name="vytor hugo lazarini" userId="e8b175fd6482882c" providerId="Windows Live" clId="Web-{9130278F-D573-2A72-1233-62BC157C9296}" dt="2024-06-30T20:22:21.310" v="744" actId="20577"/>
          <ac:spMkLst>
            <pc:docMk/>
            <pc:sldMk cId="88906199" sldId="376"/>
            <ac:spMk id="8" creationId="{5FD8AEBD-D267-32F4-053C-F8BE509FECDE}"/>
          </ac:spMkLst>
        </pc:spChg>
        <pc:picChg chg="del">
          <ac:chgData name="vytor hugo lazarini" userId="e8b175fd6482882c" providerId="Windows Live" clId="Web-{9130278F-D573-2A72-1233-62BC157C9296}" dt="2024-06-30T20:22:14.607" v="740"/>
          <ac:picMkLst>
            <pc:docMk/>
            <pc:sldMk cId="88906199" sldId="376"/>
            <ac:picMk id="3" creationId="{9042DAA4-E407-730C-161B-1A6532CC758C}"/>
          </ac:picMkLst>
        </pc:picChg>
        <pc:picChg chg="add mod">
          <ac:chgData name="vytor hugo lazarini" userId="e8b175fd6482882c" providerId="Windows Live" clId="Web-{9130278F-D573-2A72-1233-62BC157C9296}" dt="2024-06-30T20:22:45.076" v="748" actId="1076"/>
          <ac:picMkLst>
            <pc:docMk/>
            <pc:sldMk cId="88906199" sldId="376"/>
            <ac:picMk id="4" creationId="{6FEB66A8-9BE4-F079-C9B7-D0F73482F4A0}"/>
          </ac:picMkLst>
        </pc:picChg>
        <pc:picChg chg="add mod">
          <ac:chgData name="vytor hugo lazarini" userId="e8b175fd6482882c" providerId="Windows Live" clId="Web-{9130278F-D573-2A72-1233-62BC157C9296}" dt="2024-06-30T20:23:05.389" v="751" actId="14100"/>
          <ac:picMkLst>
            <pc:docMk/>
            <pc:sldMk cId="88906199" sldId="376"/>
            <ac:picMk id="5" creationId="{4F0BC65B-F851-1B48-B44F-7A70D7A037B9}"/>
          </ac:picMkLst>
        </pc:picChg>
        <pc:picChg chg="del">
          <ac:chgData name="vytor hugo lazarini" userId="e8b175fd6482882c" providerId="Windows Live" clId="Web-{9130278F-D573-2A72-1233-62BC157C9296}" dt="2024-06-30T20:22:13.701" v="739"/>
          <ac:picMkLst>
            <pc:docMk/>
            <pc:sldMk cId="88906199" sldId="376"/>
            <ac:picMk id="6" creationId="{0B4F9D8F-9926-8DD6-53DC-14A7DF739370}"/>
          </ac:picMkLst>
        </pc:picChg>
      </pc:sldChg>
      <pc:sldChg chg="delSp modSp del">
        <pc:chgData name="vytor hugo lazarini" userId="e8b175fd6482882c" providerId="Windows Live" clId="Web-{9130278F-D573-2A72-1233-62BC157C9296}" dt="2024-06-30T20:25:29.047" v="776"/>
        <pc:sldMkLst>
          <pc:docMk/>
          <pc:sldMk cId="1493866649" sldId="377"/>
        </pc:sldMkLst>
        <pc:spChg chg="mod">
          <ac:chgData name="vytor hugo lazarini" userId="e8b175fd6482882c" providerId="Windows Live" clId="Web-{9130278F-D573-2A72-1233-62BC157C9296}" dt="2024-06-30T20:25:23.282" v="775" actId="20577"/>
          <ac:spMkLst>
            <pc:docMk/>
            <pc:sldMk cId="1493866649" sldId="377"/>
            <ac:spMk id="8" creationId="{5FD8AEBD-D267-32F4-053C-F8BE509FECDE}"/>
          </ac:spMkLst>
        </pc:spChg>
        <pc:picChg chg="del">
          <ac:chgData name="vytor hugo lazarini" userId="e8b175fd6482882c" providerId="Windows Live" clId="Web-{9130278F-D573-2A72-1233-62BC157C9296}" dt="2024-06-30T20:25:20.813" v="772"/>
          <ac:picMkLst>
            <pc:docMk/>
            <pc:sldMk cId="1493866649" sldId="377"/>
            <ac:picMk id="3" creationId="{F23E7754-8EC6-80B6-9BEE-3E9146E584F7}"/>
          </ac:picMkLst>
        </pc:picChg>
        <pc:picChg chg="del">
          <ac:chgData name="vytor hugo lazarini" userId="e8b175fd6482882c" providerId="Windows Live" clId="Web-{9130278F-D573-2A72-1233-62BC157C9296}" dt="2024-06-30T20:25:18.516" v="771"/>
          <ac:picMkLst>
            <pc:docMk/>
            <pc:sldMk cId="1493866649" sldId="377"/>
            <ac:picMk id="4" creationId="{A1466804-AC75-F039-B910-A5AC62344873}"/>
          </ac:picMkLst>
        </pc:picChg>
      </pc:sldChg>
      <pc:sldChg chg="addSp delSp modSp">
        <pc:chgData name="vytor hugo lazarini" userId="e8b175fd6482882c" providerId="Windows Live" clId="Web-{9130278F-D573-2A72-1233-62BC157C9296}" dt="2024-06-30T20:03:15.447" v="588" actId="14100"/>
        <pc:sldMkLst>
          <pc:docMk/>
          <pc:sldMk cId="378578609" sldId="378"/>
        </pc:sldMkLst>
        <pc:spChg chg="mod">
          <ac:chgData name="vytor hugo lazarini" userId="e8b175fd6482882c" providerId="Windows Live" clId="Web-{9130278F-D573-2A72-1233-62BC157C9296}" dt="2024-06-30T20:02:37.228" v="581" actId="20577"/>
          <ac:spMkLst>
            <pc:docMk/>
            <pc:sldMk cId="378578609" sldId="378"/>
            <ac:spMk id="8" creationId="{534AD92E-7CC9-F7E4-EE90-3857E60EA714}"/>
          </ac:spMkLst>
        </pc:spChg>
        <pc:picChg chg="del">
          <ac:chgData name="vytor hugo lazarini" userId="e8b175fd6482882c" providerId="Windows Live" clId="Web-{9130278F-D573-2A72-1233-62BC157C9296}" dt="2024-06-30T20:02:33.525" v="578"/>
          <ac:picMkLst>
            <pc:docMk/>
            <pc:sldMk cId="378578609" sldId="378"/>
            <ac:picMk id="3" creationId="{6AB955EA-2074-9756-8F8A-CDE2E84ED233}"/>
          </ac:picMkLst>
        </pc:picChg>
        <pc:picChg chg="del">
          <ac:chgData name="vytor hugo lazarini" userId="e8b175fd6482882c" providerId="Windows Live" clId="Web-{9130278F-D573-2A72-1233-62BC157C9296}" dt="2024-06-30T20:02:31.572" v="577"/>
          <ac:picMkLst>
            <pc:docMk/>
            <pc:sldMk cId="378578609" sldId="378"/>
            <ac:picMk id="4" creationId="{44CDAA3D-944F-E5AD-B281-E52A3D67A820}"/>
          </ac:picMkLst>
        </pc:picChg>
        <pc:picChg chg="add mod">
          <ac:chgData name="vytor hugo lazarini" userId="e8b175fd6482882c" providerId="Windows Live" clId="Web-{9130278F-D573-2A72-1233-62BC157C9296}" dt="2024-06-30T20:03:00.057" v="586" actId="14100"/>
          <ac:picMkLst>
            <pc:docMk/>
            <pc:sldMk cId="378578609" sldId="378"/>
            <ac:picMk id="5" creationId="{7520DA05-E5D3-F4D7-3697-65F8C09ECFCA}"/>
          </ac:picMkLst>
        </pc:picChg>
        <pc:picChg chg="add mod">
          <ac:chgData name="vytor hugo lazarini" userId="e8b175fd6482882c" providerId="Windows Live" clId="Web-{9130278F-D573-2A72-1233-62BC157C9296}" dt="2024-06-30T20:03:15.447" v="588" actId="14100"/>
          <ac:picMkLst>
            <pc:docMk/>
            <pc:sldMk cId="378578609" sldId="378"/>
            <ac:picMk id="6" creationId="{D231046F-314A-CC60-7D45-42C30A27B53A}"/>
          </ac:picMkLst>
        </pc:picChg>
      </pc:sldChg>
      <pc:sldChg chg="del">
        <pc:chgData name="vytor hugo lazarini" userId="e8b175fd6482882c" providerId="Windows Live" clId="Web-{9130278F-D573-2A72-1233-62BC157C9296}" dt="2024-06-30T20:25:52.469" v="777"/>
        <pc:sldMkLst>
          <pc:docMk/>
          <pc:sldMk cId="2219920402" sldId="379"/>
        </pc:sldMkLst>
      </pc:sldChg>
      <pc:sldChg chg="addSp delSp modSp">
        <pc:chgData name="vytor hugo lazarini" userId="e8b175fd6482882c" providerId="Windows Live" clId="Web-{9130278F-D573-2A72-1233-62BC157C9296}" dt="2024-06-30T19:09:28.234" v="163" actId="14100"/>
        <pc:sldMkLst>
          <pc:docMk/>
          <pc:sldMk cId="3591593271" sldId="380"/>
        </pc:sldMkLst>
        <pc:spChg chg="mod">
          <ac:chgData name="vytor hugo lazarini" userId="e8b175fd6482882c" providerId="Windows Live" clId="Web-{9130278F-D573-2A72-1233-62BC157C9296}" dt="2024-06-30T19:08:40.592" v="153" actId="20577"/>
          <ac:spMkLst>
            <pc:docMk/>
            <pc:sldMk cId="3591593271" sldId="380"/>
            <ac:spMk id="8" creationId="{5FD8AEBD-D267-32F4-053C-F8BE509FECDE}"/>
          </ac:spMkLst>
        </pc:spChg>
        <pc:picChg chg="add mod">
          <ac:chgData name="vytor hugo lazarini" userId="e8b175fd6482882c" providerId="Windows Live" clId="Web-{9130278F-D573-2A72-1233-62BC157C9296}" dt="2024-06-30T19:09:01.358" v="159" actId="14100"/>
          <ac:picMkLst>
            <pc:docMk/>
            <pc:sldMk cId="3591593271" sldId="380"/>
            <ac:picMk id="3" creationId="{70654120-3452-66AD-F644-93DAAC273F52}"/>
          </ac:picMkLst>
        </pc:picChg>
        <pc:picChg chg="del">
          <ac:chgData name="vytor hugo lazarini" userId="e8b175fd6482882c" providerId="Windows Live" clId="Web-{9130278F-D573-2A72-1233-62BC157C9296}" dt="2024-06-30T19:08:41.983" v="154"/>
          <ac:picMkLst>
            <pc:docMk/>
            <pc:sldMk cId="3591593271" sldId="380"/>
            <ac:picMk id="4" creationId="{699567E5-525A-00A8-5D5F-F75C71E80C9D}"/>
          </ac:picMkLst>
        </pc:picChg>
        <pc:picChg chg="add mod">
          <ac:chgData name="vytor hugo lazarini" userId="e8b175fd6482882c" providerId="Windows Live" clId="Web-{9130278F-D573-2A72-1233-62BC157C9296}" dt="2024-06-30T19:09:28.234" v="163" actId="14100"/>
          <ac:picMkLst>
            <pc:docMk/>
            <pc:sldMk cId="3591593271" sldId="380"/>
            <ac:picMk id="5" creationId="{EA99E2C5-4D4E-3CFB-4E85-376218823293}"/>
          </ac:picMkLst>
        </pc:picChg>
      </pc:sldChg>
      <pc:sldChg chg="addSp delSp modSp">
        <pc:chgData name="vytor hugo lazarini" userId="e8b175fd6482882c" providerId="Windows Live" clId="Web-{9130278F-D573-2A72-1233-62BC157C9296}" dt="2024-06-30T19:48:43.167" v="465" actId="14100"/>
        <pc:sldMkLst>
          <pc:docMk/>
          <pc:sldMk cId="3797413675" sldId="381"/>
        </pc:sldMkLst>
        <pc:spChg chg="mod">
          <ac:chgData name="vytor hugo lazarini" userId="e8b175fd6482882c" providerId="Windows Live" clId="Web-{9130278F-D573-2A72-1233-62BC157C9296}" dt="2024-06-30T19:48:02.760" v="456" actId="20577"/>
          <ac:spMkLst>
            <pc:docMk/>
            <pc:sldMk cId="3797413675" sldId="381"/>
            <ac:spMk id="3" creationId="{7A2F6005-60FC-1CA9-2A1E-F82DB18303E8}"/>
          </ac:spMkLst>
        </pc:spChg>
        <pc:picChg chg="add mod">
          <ac:chgData name="vytor hugo lazarini" userId="e8b175fd6482882c" providerId="Windows Live" clId="Web-{9130278F-D573-2A72-1233-62BC157C9296}" dt="2024-06-30T19:48:23.683" v="461" actId="14100"/>
          <ac:picMkLst>
            <pc:docMk/>
            <pc:sldMk cId="3797413675" sldId="381"/>
            <ac:picMk id="4" creationId="{FD93F889-13CD-550D-0690-8FD64016461C}"/>
          </ac:picMkLst>
        </pc:picChg>
        <pc:picChg chg="del">
          <ac:chgData name="vytor hugo lazarini" userId="e8b175fd6482882c" providerId="Windows Live" clId="Web-{9130278F-D573-2A72-1233-62BC157C9296}" dt="2024-06-30T19:48:04.167" v="457"/>
          <ac:picMkLst>
            <pc:docMk/>
            <pc:sldMk cId="3797413675" sldId="381"/>
            <ac:picMk id="5" creationId="{BCD00B6D-5A4B-B54C-2DDB-D02228450A04}"/>
          </ac:picMkLst>
        </pc:picChg>
        <pc:picChg chg="del">
          <ac:chgData name="vytor hugo lazarini" userId="e8b175fd6482882c" providerId="Windows Live" clId="Web-{9130278F-D573-2A72-1233-62BC157C9296}" dt="2024-06-30T19:48:04.635" v="458"/>
          <ac:picMkLst>
            <pc:docMk/>
            <pc:sldMk cId="3797413675" sldId="381"/>
            <ac:picMk id="6" creationId="{0A6FF362-2F06-F093-9400-BB6A0D4C9D99}"/>
          </ac:picMkLst>
        </pc:picChg>
        <pc:picChg chg="add mod">
          <ac:chgData name="vytor hugo lazarini" userId="e8b175fd6482882c" providerId="Windows Live" clId="Web-{9130278F-D573-2A72-1233-62BC157C9296}" dt="2024-06-30T19:48:43.167" v="465" actId="14100"/>
          <ac:picMkLst>
            <pc:docMk/>
            <pc:sldMk cId="3797413675" sldId="381"/>
            <ac:picMk id="7" creationId="{6B9C4DC8-8EAD-24C5-052D-1C6F0281309F}"/>
          </ac:picMkLst>
        </pc:picChg>
      </pc:sldChg>
      <pc:sldChg chg="addSp delSp modSp">
        <pc:chgData name="vytor hugo lazarini" userId="e8b175fd6482882c" providerId="Windows Live" clId="Web-{9130278F-D573-2A72-1233-62BC157C9296}" dt="2024-06-30T19:40:03.843" v="394" actId="14100"/>
        <pc:sldMkLst>
          <pc:docMk/>
          <pc:sldMk cId="3704091301" sldId="382"/>
        </pc:sldMkLst>
        <pc:spChg chg="mod">
          <ac:chgData name="vytor hugo lazarini" userId="e8b175fd6482882c" providerId="Windows Live" clId="Web-{9130278F-D573-2A72-1233-62BC157C9296}" dt="2024-06-30T19:39:16.780" v="384" actId="20577"/>
          <ac:spMkLst>
            <pc:docMk/>
            <pc:sldMk cId="3704091301" sldId="382"/>
            <ac:spMk id="8" creationId="{5FD8AEBD-D267-32F4-053C-F8BE509FECDE}"/>
          </ac:spMkLst>
        </pc:spChg>
        <pc:picChg chg="del">
          <ac:chgData name="vytor hugo lazarini" userId="e8b175fd6482882c" providerId="Windows Live" clId="Web-{9130278F-D573-2A72-1233-62BC157C9296}" dt="2024-06-30T19:39:11.389" v="380"/>
          <ac:picMkLst>
            <pc:docMk/>
            <pc:sldMk cId="3704091301" sldId="382"/>
            <ac:picMk id="3" creationId="{2859909F-DA6E-E209-184A-A249065D9CA9}"/>
          </ac:picMkLst>
        </pc:picChg>
        <pc:picChg chg="add mod">
          <ac:chgData name="vytor hugo lazarini" userId="e8b175fd6482882c" providerId="Windows Live" clId="Web-{9130278F-D573-2A72-1233-62BC157C9296}" dt="2024-06-30T19:39:47.202" v="390" actId="14100"/>
          <ac:picMkLst>
            <pc:docMk/>
            <pc:sldMk cId="3704091301" sldId="382"/>
            <ac:picMk id="4" creationId="{6D6241BA-C51C-A6CF-E0CD-A72CC4AF66DB}"/>
          </ac:picMkLst>
        </pc:picChg>
        <pc:picChg chg="add mod">
          <ac:chgData name="vytor hugo lazarini" userId="e8b175fd6482882c" providerId="Windows Live" clId="Web-{9130278F-D573-2A72-1233-62BC157C9296}" dt="2024-06-30T19:40:03.843" v="394" actId="14100"/>
          <ac:picMkLst>
            <pc:docMk/>
            <pc:sldMk cId="3704091301" sldId="382"/>
            <ac:picMk id="5" creationId="{C6CA0825-A0C9-C37D-9FDF-9673B0870206}"/>
          </ac:picMkLst>
        </pc:picChg>
        <pc:picChg chg="del">
          <ac:chgData name="vytor hugo lazarini" userId="e8b175fd6482882c" providerId="Windows Live" clId="Web-{9130278F-D573-2A72-1233-62BC157C9296}" dt="2024-06-30T19:39:09.764" v="379"/>
          <ac:picMkLst>
            <pc:docMk/>
            <pc:sldMk cId="3704091301" sldId="382"/>
            <ac:picMk id="6" creationId="{3638F00A-D899-BD25-05BC-85F2E760CAA3}"/>
          </ac:picMkLst>
        </pc:picChg>
      </pc:sldChg>
      <pc:sldChg chg="del">
        <pc:chgData name="vytor hugo lazarini" userId="e8b175fd6482882c" providerId="Windows Live" clId="Web-{9130278F-D573-2A72-1233-62BC157C9296}" dt="2024-06-30T20:20:22.856" v="722"/>
        <pc:sldMkLst>
          <pc:docMk/>
          <pc:sldMk cId="537720899" sldId="383"/>
        </pc:sldMkLst>
      </pc:sldChg>
      <pc:sldChg chg="del">
        <pc:chgData name="vytor hugo lazarini" userId="e8b175fd6482882c" providerId="Windows Live" clId="Web-{9130278F-D573-2A72-1233-62BC157C9296}" dt="2024-06-30T20:26:36.986" v="784"/>
        <pc:sldMkLst>
          <pc:docMk/>
          <pc:sldMk cId="2085153646" sldId="384"/>
        </pc:sldMkLst>
      </pc:sldChg>
      <pc:sldChg chg="del">
        <pc:chgData name="vytor hugo lazarini" userId="e8b175fd6482882c" providerId="Windows Live" clId="Web-{9130278F-D573-2A72-1233-62BC157C9296}" dt="2024-06-30T20:02:39.353" v="582"/>
        <pc:sldMkLst>
          <pc:docMk/>
          <pc:sldMk cId="3343681479" sldId="385"/>
        </pc:sldMkLst>
      </pc:sldChg>
      <pc:sldChg chg="addSp delSp modSp">
        <pc:chgData name="vytor hugo lazarini" userId="e8b175fd6482882c" providerId="Windows Live" clId="Web-{9130278F-D573-2A72-1233-62BC157C9296}" dt="2024-06-30T20:08:36.846" v="631" actId="14100"/>
        <pc:sldMkLst>
          <pc:docMk/>
          <pc:sldMk cId="689887920" sldId="386"/>
        </pc:sldMkLst>
        <pc:spChg chg="mod">
          <ac:chgData name="vytor hugo lazarini" userId="e8b175fd6482882c" providerId="Windows Live" clId="Web-{9130278F-D573-2A72-1233-62BC157C9296}" dt="2024-06-30T20:08:08.846" v="625" actId="20577"/>
          <ac:spMkLst>
            <pc:docMk/>
            <pc:sldMk cId="689887920" sldId="386"/>
            <ac:spMk id="8" creationId="{5FD8AEBD-D267-32F4-053C-F8BE509FECDE}"/>
          </ac:spMkLst>
        </pc:spChg>
        <pc:picChg chg="del">
          <ac:chgData name="vytor hugo lazarini" userId="e8b175fd6482882c" providerId="Windows Live" clId="Web-{9130278F-D573-2A72-1233-62BC157C9296}" dt="2024-06-30T20:07:50.658" v="617"/>
          <ac:picMkLst>
            <pc:docMk/>
            <pc:sldMk cId="689887920" sldId="386"/>
            <ac:picMk id="3" creationId="{F2B3AB8A-6AA0-9BF2-E3D8-B1D2CB26D1EE}"/>
          </ac:picMkLst>
        </pc:picChg>
        <pc:picChg chg="add mod">
          <ac:chgData name="vytor hugo lazarini" userId="e8b175fd6482882c" providerId="Windows Live" clId="Web-{9130278F-D573-2A72-1233-62BC157C9296}" dt="2024-06-30T20:08:14.283" v="627" actId="14100"/>
          <ac:picMkLst>
            <pc:docMk/>
            <pc:sldMk cId="689887920" sldId="386"/>
            <ac:picMk id="4" creationId="{6A29C886-7597-B9C3-540E-02E794370939}"/>
          </ac:picMkLst>
        </pc:picChg>
        <pc:picChg chg="add mod">
          <ac:chgData name="vytor hugo lazarini" userId="e8b175fd6482882c" providerId="Windows Live" clId="Web-{9130278F-D573-2A72-1233-62BC157C9296}" dt="2024-06-30T20:08:36.846" v="631" actId="14100"/>
          <ac:picMkLst>
            <pc:docMk/>
            <pc:sldMk cId="689887920" sldId="386"/>
            <ac:picMk id="5" creationId="{F57880B9-E0F6-08DE-EB7F-EE86547CE900}"/>
          </ac:picMkLst>
        </pc:picChg>
      </pc:sldChg>
      <pc:sldChg chg="addSp delSp modSp">
        <pc:chgData name="vytor hugo lazarini" userId="e8b175fd6482882c" providerId="Windows Live" clId="Web-{9130278F-D573-2A72-1233-62BC157C9296}" dt="2024-06-30T18:36:12.436" v="49" actId="14100"/>
        <pc:sldMkLst>
          <pc:docMk/>
          <pc:sldMk cId="3176215888" sldId="387"/>
        </pc:sldMkLst>
        <pc:spChg chg="mod">
          <ac:chgData name="vytor hugo lazarini" userId="e8b175fd6482882c" providerId="Windows Live" clId="Web-{9130278F-D573-2A72-1233-62BC157C9296}" dt="2024-06-30T18:35:20.217" v="41" actId="20577"/>
          <ac:spMkLst>
            <pc:docMk/>
            <pc:sldMk cId="3176215888" sldId="387"/>
            <ac:spMk id="8" creationId="{5FD8AEBD-D267-32F4-053C-F8BE509FECDE}"/>
          </ac:spMkLst>
        </pc:spChg>
        <pc:picChg chg="add mod">
          <ac:chgData name="vytor hugo lazarini" userId="e8b175fd6482882c" providerId="Windows Live" clId="Web-{9130278F-D573-2A72-1233-62BC157C9296}" dt="2024-06-30T18:35:35.373" v="45" actId="14100"/>
          <ac:picMkLst>
            <pc:docMk/>
            <pc:sldMk cId="3176215888" sldId="387"/>
            <ac:picMk id="3" creationId="{75F4BD1D-97FB-5163-1C55-ADE3A3FF27C8}"/>
          </ac:picMkLst>
        </pc:picChg>
        <pc:picChg chg="del">
          <ac:chgData name="vytor hugo lazarini" userId="e8b175fd6482882c" providerId="Windows Live" clId="Web-{9130278F-D573-2A72-1233-62BC157C9296}" dt="2024-06-30T18:35:21.654" v="42"/>
          <ac:picMkLst>
            <pc:docMk/>
            <pc:sldMk cId="3176215888" sldId="387"/>
            <ac:picMk id="4" creationId="{F673FC7F-1D00-2534-02FA-1C11D79B8DFE}"/>
          </ac:picMkLst>
        </pc:picChg>
        <pc:picChg chg="add mod">
          <ac:chgData name="vytor hugo lazarini" userId="e8b175fd6482882c" providerId="Windows Live" clId="Web-{9130278F-D573-2A72-1233-62BC157C9296}" dt="2024-06-30T18:36:12.436" v="49" actId="14100"/>
          <ac:picMkLst>
            <pc:docMk/>
            <pc:sldMk cId="3176215888" sldId="387"/>
            <ac:picMk id="5" creationId="{763B73B1-D04A-F9FB-5393-BE976B0D902E}"/>
          </ac:picMkLst>
        </pc:picChg>
      </pc:sldChg>
      <pc:sldChg chg="addSp delSp modSp">
        <pc:chgData name="vytor hugo lazarini" userId="e8b175fd6482882c" providerId="Windows Live" clId="Web-{9130278F-D573-2A72-1233-62BC157C9296}" dt="2024-06-30T20:00:03.945" v="548" actId="14100"/>
        <pc:sldMkLst>
          <pc:docMk/>
          <pc:sldMk cId="1668572826" sldId="388"/>
        </pc:sldMkLst>
        <pc:spChg chg="mod">
          <ac:chgData name="vytor hugo lazarini" userId="e8b175fd6482882c" providerId="Windows Live" clId="Web-{9130278F-D573-2A72-1233-62BC157C9296}" dt="2024-06-30T19:59:48.148" v="543" actId="20577"/>
          <ac:spMkLst>
            <pc:docMk/>
            <pc:sldMk cId="1668572826" sldId="388"/>
            <ac:spMk id="8" creationId="{5FD8AEBD-D267-32F4-053C-F8BE509FECDE}"/>
          </ac:spMkLst>
        </pc:spChg>
        <pc:picChg chg="add mod">
          <ac:chgData name="vytor hugo lazarini" userId="e8b175fd6482882c" providerId="Windows Live" clId="Web-{9130278F-D573-2A72-1233-62BC157C9296}" dt="2024-06-30T20:00:03.945" v="548" actId="14100"/>
          <ac:picMkLst>
            <pc:docMk/>
            <pc:sldMk cId="1668572826" sldId="388"/>
            <ac:picMk id="3" creationId="{B6A065FD-3454-07AF-7148-BDEAF2AFAA13}"/>
          </ac:picMkLst>
        </pc:picChg>
        <pc:picChg chg="del">
          <ac:chgData name="vytor hugo lazarini" userId="e8b175fd6482882c" providerId="Windows Live" clId="Web-{9130278F-D573-2A72-1233-62BC157C9296}" dt="2024-06-30T19:59:49.054" v="544"/>
          <ac:picMkLst>
            <pc:docMk/>
            <pc:sldMk cId="1668572826" sldId="388"/>
            <ac:picMk id="4" creationId="{07BA9E00-00C5-0C83-3C64-4588A5996D98}"/>
          </ac:picMkLst>
        </pc:picChg>
      </pc:sldChg>
      <pc:sldChg chg="del">
        <pc:chgData name="vytor hugo lazarini" userId="e8b175fd6482882c" providerId="Windows Live" clId="Web-{9130278F-D573-2A72-1233-62BC157C9296}" dt="2024-06-30T20:20:24.496" v="723"/>
        <pc:sldMkLst>
          <pc:docMk/>
          <pc:sldMk cId="2197379014" sldId="389"/>
        </pc:sldMkLst>
      </pc:sldChg>
      <pc:sldChg chg="addSp delSp modSp add ord replId">
        <pc:chgData name="vytor hugo lazarini" userId="e8b175fd6482882c" providerId="Windows Live" clId="Web-{9130278F-D573-2A72-1233-62BC157C9296}" dt="2024-06-30T19:54:56.019" v="496"/>
        <pc:sldMkLst>
          <pc:docMk/>
          <pc:sldMk cId="827466422" sldId="390"/>
        </pc:sldMkLst>
        <pc:spChg chg="mod">
          <ac:chgData name="vytor hugo lazarini" userId="e8b175fd6482882c" providerId="Windows Live" clId="Web-{9130278F-D573-2A72-1233-62BC157C9296}" dt="2024-06-30T18:57:23.177" v="91" actId="20577"/>
          <ac:spMkLst>
            <pc:docMk/>
            <pc:sldMk cId="827466422" sldId="390"/>
            <ac:spMk id="2" creationId="{D50A4D96-FB24-7279-E615-5941161399B6}"/>
          </ac:spMkLst>
        </pc:spChg>
        <pc:spChg chg="mod">
          <ac:chgData name="vytor hugo lazarini" userId="e8b175fd6482882c" providerId="Windows Live" clId="Web-{9130278F-D573-2A72-1233-62BC157C9296}" dt="2024-06-30T18:57:37.974" v="98" actId="20577"/>
          <ac:spMkLst>
            <pc:docMk/>
            <pc:sldMk cId="827466422" sldId="390"/>
            <ac:spMk id="8" creationId="{4EB8BC23-4A31-0DDC-6F41-5840F7423C75}"/>
          </ac:spMkLst>
        </pc:spChg>
        <pc:picChg chg="add mod">
          <ac:chgData name="vytor hugo lazarini" userId="e8b175fd6482882c" providerId="Windows Live" clId="Web-{9130278F-D573-2A72-1233-62BC157C9296}" dt="2024-06-30T18:57:41.442" v="99" actId="1076"/>
          <ac:picMkLst>
            <pc:docMk/>
            <pc:sldMk cId="827466422" sldId="390"/>
            <ac:picMk id="3" creationId="{731DD64B-E4A4-EE8C-5F1C-EBF8E9DBA313}"/>
          </ac:picMkLst>
        </pc:picChg>
        <pc:picChg chg="add mod">
          <ac:chgData name="vytor hugo lazarini" userId="e8b175fd6482882c" providerId="Windows Live" clId="Web-{9130278F-D573-2A72-1233-62BC157C9296}" dt="2024-06-30T18:57:44.880" v="101" actId="14100"/>
          <ac:picMkLst>
            <pc:docMk/>
            <pc:sldMk cId="827466422" sldId="390"/>
            <ac:picMk id="4" creationId="{5A18AC69-4DB9-1ABE-B556-3206B975581D}"/>
          </ac:picMkLst>
        </pc:picChg>
        <pc:picChg chg="del">
          <ac:chgData name="vytor hugo lazarini" userId="e8b175fd6482882c" providerId="Windows Live" clId="Web-{9130278F-D573-2A72-1233-62BC157C9296}" dt="2024-06-30T18:55:52.410" v="52"/>
          <ac:picMkLst>
            <pc:docMk/>
            <pc:sldMk cId="827466422" sldId="390"/>
            <ac:picMk id="5" creationId="{3FA78983-15C7-364A-8F9F-C17CF7D44F13}"/>
          </ac:picMkLst>
        </pc:picChg>
        <pc:picChg chg="del">
          <ac:chgData name="vytor hugo lazarini" userId="e8b175fd6482882c" providerId="Windows Live" clId="Web-{9130278F-D573-2A72-1233-62BC157C9296}" dt="2024-06-30T18:55:50.269" v="51"/>
          <ac:picMkLst>
            <pc:docMk/>
            <pc:sldMk cId="827466422" sldId="390"/>
            <ac:picMk id="6" creationId="{CD18B3F1-58C4-E038-E2E7-4354DA0A43B4}"/>
          </ac:picMkLst>
        </pc:picChg>
      </pc:sldChg>
      <pc:sldChg chg="addSp delSp modSp add replId">
        <pc:chgData name="vytor hugo lazarini" userId="e8b175fd6482882c" providerId="Windows Live" clId="Web-{9130278F-D573-2A72-1233-62BC157C9296}" dt="2024-06-30T19:30:38.593" v="322" actId="14100"/>
        <pc:sldMkLst>
          <pc:docMk/>
          <pc:sldMk cId="3705672608" sldId="391"/>
        </pc:sldMkLst>
        <pc:spChg chg="mod">
          <ac:chgData name="vytor hugo lazarini" userId="e8b175fd6482882c" providerId="Windows Live" clId="Web-{9130278F-D573-2A72-1233-62BC157C9296}" dt="2024-06-30T19:29:55.389" v="313" actId="20577"/>
          <ac:spMkLst>
            <pc:docMk/>
            <pc:sldMk cId="3705672608" sldId="391"/>
            <ac:spMk id="8" creationId="{8A2232C6-A2F5-9ABD-42EC-148B3B5E5987}"/>
          </ac:spMkLst>
        </pc:spChg>
        <pc:picChg chg="add mod">
          <ac:chgData name="vytor hugo lazarini" userId="e8b175fd6482882c" providerId="Windows Live" clId="Web-{9130278F-D573-2A72-1233-62BC157C9296}" dt="2024-06-30T19:30:24.874" v="318" actId="14100"/>
          <ac:picMkLst>
            <pc:docMk/>
            <pc:sldMk cId="3705672608" sldId="391"/>
            <ac:picMk id="3" creationId="{65D90E28-138D-C03A-EEBC-727A9DA174A4}"/>
          </ac:picMkLst>
        </pc:picChg>
        <pc:picChg chg="add mod">
          <ac:chgData name="vytor hugo lazarini" userId="e8b175fd6482882c" providerId="Windows Live" clId="Web-{9130278F-D573-2A72-1233-62BC157C9296}" dt="2024-06-30T19:30:38.593" v="322" actId="14100"/>
          <ac:picMkLst>
            <pc:docMk/>
            <pc:sldMk cId="3705672608" sldId="391"/>
            <ac:picMk id="4" creationId="{66F15765-E295-C0D1-2B9F-11B1B6327A15}"/>
          </ac:picMkLst>
        </pc:picChg>
        <pc:picChg chg="del">
          <ac:chgData name="vytor hugo lazarini" userId="e8b175fd6482882c" providerId="Windows Live" clId="Web-{9130278F-D573-2A72-1233-62BC157C9296}" dt="2024-06-30T19:29:51.077" v="311"/>
          <ac:picMkLst>
            <pc:docMk/>
            <pc:sldMk cId="3705672608" sldId="391"/>
            <ac:picMk id="5" creationId="{20E64B28-0BC6-9147-C9A2-C2ABC0C5F865}"/>
          </ac:picMkLst>
        </pc:picChg>
        <pc:picChg chg="del">
          <ac:chgData name="vytor hugo lazarini" userId="e8b175fd6482882c" providerId="Windows Live" clId="Web-{9130278F-D573-2A72-1233-62BC157C9296}" dt="2024-06-30T19:29:52.218" v="312"/>
          <ac:picMkLst>
            <pc:docMk/>
            <pc:sldMk cId="3705672608" sldId="391"/>
            <ac:picMk id="6" creationId="{A2922408-8EA9-C161-13AF-FC3BE68724D5}"/>
          </ac:picMkLst>
        </pc:picChg>
      </pc:sldChg>
      <pc:sldChg chg="addSp delSp modSp add replId">
        <pc:chgData name="vytor hugo lazarini" userId="e8b175fd6482882c" providerId="Windows Live" clId="Web-{9130278F-D573-2A72-1233-62BC157C9296}" dt="2024-06-30T19:47:29.697" v="452" actId="14100"/>
        <pc:sldMkLst>
          <pc:docMk/>
          <pc:sldMk cId="2057291823" sldId="392"/>
        </pc:sldMkLst>
        <pc:spChg chg="mod">
          <ac:chgData name="vytor hugo lazarini" userId="e8b175fd6482882c" providerId="Windows Live" clId="Web-{9130278F-D573-2A72-1233-62BC157C9296}" dt="2024-06-30T19:46:29.598" v="438" actId="20577"/>
          <ac:spMkLst>
            <pc:docMk/>
            <pc:sldMk cId="2057291823" sldId="392"/>
            <ac:spMk id="8" creationId="{5FD8AEBD-D267-32F4-053C-F8BE509FECDE}"/>
          </ac:spMkLst>
        </pc:spChg>
        <pc:picChg chg="del">
          <ac:chgData name="vytor hugo lazarini" userId="e8b175fd6482882c" providerId="Windows Live" clId="Web-{9130278F-D573-2A72-1233-62BC157C9296}" dt="2024-06-30T19:46:25.301" v="433"/>
          <ac:picMkLst>
            <pc:docMk/>
            <pc:sldMk cId="2057291823" sldId="392"/>
            <ac:picMk id="3" creationId="{53383C4C-5878-0629-6269-EDA7C8EAA32B}"/>
          </ac:picMkLst>
        </pc:picChg>
        <pc:picChg chg="del">
          <ac:chgData name="vytor hugo lazarini" userId="e8b175fd6482882c" providerId="Windows Live" clId="Web-{9130278F-D573-2A72-1233-62BC157C9296}" dt="2024-06-30T19:46:26.036" v="434"/>
          <ac:picMkLst>
            <pc:docMk/>
            <pc:sldMk cId="2057291823" sldId="392"/>
            <ac:picMk id="4" creationId="{8F1F2A35-AE05-8805-194B-A0B49532DAB8}"/>
          </ac:picMkLst>
        </pc:picChg>
        <pc:picChg chg="add mod">
          <ac:chgData name="vytor hugo lazarini" userId="e8b175fd6482882c" providerId="Windows Live" clId="Web-{9130278F-D573-2A72-1233-62BC157C9296}" dt="2024-06-30T19:47:29.697" v="452" actId="14100"/>
          <ac:picMkLst>
            <pc:docMk/>
            <pc:sldMk cId="2057291823" sldId="392"/>
            <ac:picMk id="5" creationId="{2ED7381B-C368-DA59-A0D3-DA647613411A}"/>
          </ac:picMkLst>
        </pc:picChg>
        <pc:picChg chg="add mod">
          <ac:chgData name="vytor hugo lazarini" userId="e8b175fd6482882c" providerId="Windows Live" clId="Web-{9130278F-D573-2A72-1233-62BC157C9296}" dt="2024-06-30T19:47:25.740" v="451" actId="14100"/>
          <ac:picMkLst>
            <pc:docMk/>
            <pc:sldMk cId="2057291823" sldId="392"/>
            <ac:picMk id="6" creationId="{E23D1573-5406-5AB2-A58E-BF04B9A94CC7}"/>
          </ac:picMkLst>
        </pc:picChg>
      </pc:sldChg>
      <pc:sldChg chg="addSp delSp modSp add replId">
        <pc:chgData name="vytor hugo lazarini" userId="e8b175fd6482882c" providerId="Windows Live" clId="Web-{9130278F-D573-2A72-1233-62BC157C9296}" dt="2024-06-30T19:53:08.268" v="493" actId="14100"/>
        <pc:sldMkLst>
          <pc:docMk/>
          <pc:sldMk cId="2012790689" sldId="393"/>
        </pc:sldMkLst>
        <pc:spChg chg="mod">
          <ac:chgData name="vytor hugo lazarini" userId="e8b175fd6482882c" providerId="Windows Live" clId="Web-{9130278F-D573-2A72-1233-62BC157C9296}" dt="2024-06-30T19:52:24.502" v="482" actId="20577"/>
          <ac:spMkLst>
            <pc:docMk/>
            <pc:sldMk cId="2012790689" sldId="393"/>
            <ac:spMk id="8" creationId="{8A2232C6-A2F5-9ABD-42EC-148B3B5E5987}"/>
          </ac:spMkLst>
        </pc:spChg>
        <pc:picChg chg="del">
          <ac:chgData name="vytor hugo lazarini" userId="e8b175fd6482882c" providerId="Windows Live" clId="Web-{9130278F-D573-2A72-1233-62BC157C9296}" dt="2024-06-30T19:52:12.764" v="478"/>
          <ac:picMkLst>
            <pc:docMk/>
            <pc:sldMk cId="2012790689" sldId="393"/>
            <ac:picMk id="3" creationId="{65D90E28-138D-C03A-EEBC-727A9DA174A4}"/>
          </ac:picMkLst>
        </pc:picChg>
        <pc:picChg chg="del">
          <ac:chgData name="vytor hugo lazarini" userId="e8b175fd6482882c" providerId="Windows Live" clId="Web-{9130278F-D573-2A72-1233-62BC157C9296}" dt="2024-06-30T19:52:13.826" v="479"/>
          <ac:picMkLst>
            <pc:docMk/>
            <pc:sldMk cId="2012790689" sldId="393"/>
            <ac:picMk id="4" creationId="{66F15765-E295-C0D1-2B9F-11B1B6327A15}"/>
          </ac:picMkLst>
        </pc:picChg>
        <pc:picChg chg="add mod">
          <ac:chgData name="vytor hugo lazarini" userId="e8b175fd6482882c" providerId="Windows Live" clId="Web-{9130278F-D573-2A72-1233-62BC157C9296}" dt="2024-06-30T19:53:08.268" v="493" actId="14100"/>
          <ac:picMkLst>
            <pc:docMk/>
            <pc:sldMk cId="2012790689" sldId="393"/>
            <ac:picMk id="5" creationId="{603B8DE7-0657-BC27-D461-C417522E5673}"/>
          </ac:picMkLst>
        </pc:picChg>
        <pc:picChg chg="add mod">
          <ac:chgData name="vytor hugo lazarini" userId="e8b175fd6482882c" providerId="Windows Live" clId="Web-{9130278F-D573-2A72-1233-62BC157C9296}" dt="2024-06-30T19:53:05.955" v="492" actId="14100"/>
          <ac:picMkLst>
            <pc:docMk/>
            <pc:sldMk cId="2012790689" sldId="393"/>
            <ac:picMk id="6" creationId="{2C0ECCE1-BEFB-1D7F-F23E-428255D9863B}"/>
          </ac:picMkLst>
        </pc:picChg>
      </pc:sldChg>
      <pc:sldChg chg="addSp delSp modSp add replId">
        <pc:chgData name="vytor hugo lazarini" userId="e8b175fd6482882c" providerId="Windows Live" clId="Web-{9130278F-D573-2A72-1233-62BC157C9296}" dt="2024-06-30T20:10:06.238" v="646" actId="14100"/>
        <pc:sldMkLst>
          <pc:docMk/>
          <pc:sldMk cId="406519453" sldId="394"/>
        </pc:sldMkLst>
        <pc:spChg chg="mod">
          <ac:chgData name="vytor hugo lazarini" userId="e8b175fd6482882c" providerId="Windows Live" clId="Web-{9130278F-D573-2A72-1233-62BC157C9296}" dt="2024-06-30T20:09:18.081" v="635" actId="20577"/>
          <ac:spMkLst>
            <pc:docMk/>
            <pc:sldMk cId="406519453" sldId="394"/>
            <ac:spMk id="8" creationId="{121F8F1A-9090-FDFA-478D-CBCB72D05031}"/>
          </ac:spMkLst>
        </pc:spChg>
        <pc:picChg chg="add mod">
          <ac:chgData name="vytor hugo lazarini" userId="e8b175fd6482882c" providerId="Windows Live" clId="Web-{9130278F-D573-2A72-1233-62BC157C9296}" dt="2024-06-30T20:10:06.238" v="646" actId="14100"/>
          <ac:picMkLst>
            <pc:docMk/>
            <pc:sldMk cId="406519453" sldId="394"/>
            <ac:picMk id="3" creationId="{85EC2718-7DF7-52DA-3CD9-F4B77553FF92}"/>
          </ac:picMkLst>
        </pc:picChg>
        <pc:picChg chg="del">
          <ac:chgData name="vytor hugo lazarini" userId="e8b175fd6482882c" providerId="Windows Live" clId="Web-{9130278F-D573-2A72-1233-62BC157C9296}" dt="2024-06-30T20:09:09.706" v="633"/>
          <ac:picMkLst>
            <pc:docMk/>
            <pc:sldMk cId="406519453" sldId="394"/>
            <ac:picMk id="4" creationId="{720BD5B6-FE14-D7CB-B413-BA712B70DC1E}"/>
          </ac:picMkLst>
        </pc:picChg>
        <pc:picChg chg="add mod">
          <ac:chgData name="vytor hugo lazarini" userId="e8b175fd6482882c" providerId="Windows Live" clId="Web-{9130278F-D573-2A72-1233-62BC157C9296}" dt="2024-06-30T20:09:59.488" v="645" actId="14100"/>
          <ac:picMkLst>
            <pc:docMk/>
            <pc:sldMk cId="406519453" sldId="394"/>
            <ac:picMk id="5" creationId="{96DF454E-A462-74B0-CB8C-E095BB1743F4}"/>
          </ac:picMkLst>
        </pc:picChg>
      </pc:sldChg>
      <pc:sldChg chg="addSp delSp modSp add replId">
        <pc:chgData name="vytor hugo lazarini" userId="e8b175fd6482882c" providerId="Windows Live" clId="Web-{9130278F-D573-2A72-1233-62BC157C9296}" dt="2024-06-30T20:13:46.413" v="689" actId="14100"/>
        <pc:sldMkLst>
          <pc:docMk/>
          <pc:sldMk cId="1827897736" sldId="395"/>
        </pc:sldMkLst>
        <pc:spChg chg="mod">
          <ac:chgData name="vytor hugo lazarini" userId="e8b175fd6482882c" providerId="Windows Live" clId="Web-{9130278F-D573-2A72-1233-62BC157C9296}" dt="2024-06-30T20:13:22.756" v="682" actId="20577"/>
          <ac:spMkLst>
            <pc:docMk/>
            <pc:sldMk cId="1827897736" sldId="395"/>
            <ac:spMk id="8" creationId="{5FD8AEBD-D267-32F4-053C-F8BE509FECDE}"/>
          </ac:spMkLst>
        </pc:spChg>
        <pc:picChg chg="del">
          <ac:chgData name="vytor hugo lazarini" userId="e8b175fd6482882c" providerId="Windows Live" clId="Web-{9130278F-D573-2A72-1233-62BC157C9296}" dt="2024-06-30T20:13:23.928" v="683"/>
          <ac:picMkLst>
            <pc:docMk/>
            <pc:sldMk cId="1827897736" sldId="395"/>
            <ac:picMk id="3" creationId="{B6A065FD-3454-07AF-7148-BDEAF2AFAA13}"/>
          </ac:picMkLst>
        </pc:picChg>
        <pc:picChg chg="add mod">
          <ac:chgData name="vytor hugo lazarini" userId="e8b175fd6482882c" providerId="Windows Live" clId="Web-{9130278F-D573-2A72-1233-62BC157C9296}" dt="2024-06-30T20:13:46.413" v="689" actId="14100"/>
          <ac:picMkLst>
            <pc:docMk/>
            <pc:sldMk cId="1827897736" sldId="395"/>
            <ac:picMk id="4" creationId="{2EB9BEC7-7865-81C8-CE36-0ABC34D6DEDC}"/>
          </ac:picMkLst>
        </pc:picChg>
      </pc:sldChg>
    </pc:docChg>
  </pc:docChgLst>
  <pc:docChgLst>
    <pc:chgData name="vytor hugo" userId="e8b175fd6482882c" providerId="Windows Live" clId="Web-{B596952F-8823-4404-A61C-AB2EA584B373}"/>
    <pc:docChg chg="addSld delSld modSld">
      <pc:chgData name="vytor hugo" userId="e8b175fd6482882c" providerId="Windows Live" clId="Web-{B596952F-8823-4404-A61C-AB2EA584B373}" dt="2024-04-29T15:17:02.494" v="745" actId="14100"/>
      <pc:docMkLst>
        <pc:docMk/>
      </pc:docMkLst>
      <pc:sldChg chg="modSp">
        <pc:chgData name="vytor hugo" userId="e8b175fd6482882c" providerId="Windows Live" clId="Web-{B596952F-8823-4404-A61C-AB2EA584B373}" dt="2024-04-29T13:36:34.922" v="4" actId="20577"/>
        <pc:sldMkLst>
          <pc:docMk/>
          <pc:sldMk cId="2210866551" sldId="256"/>
        </pc:sldMkLst>
        <pc:spChg chg="mod">
          <ac:chgData name="vytor hugo" userId="e8b175fd6482882c" providerId="Windows Live" clId="Web-{B596952F-8823-4404-A61C-AB2EA584B373}" dt="2024-04-29T13:36:34.922" v="4" actId="20577"/>
          <ac:spMkLst>
            <pc:docMk/>
            <pc:sldMk cId="2210866551" sldId="256"/>
            <ac:spMk id="2" creationId="{00000000-0000-0000-0000-000000000000}"/>
          </ac:spMkLst>
        </pc:spChg>
      </pc:sldChg>
      <pc:sldChg chg="addSp delSp modSp">
        <pc:chgData name="vytor hugo" userId="e8b175fd6482882c" providerId="Windows Live" clId="Web-{B596952F-8823-4404-A61C-AB2EA584B373}" dt="2024-04-29T13:39:31.631" v="19" actId="14100"/>
        <pc:sldMkLst>
          <pc:docMk/>
          <pc:sldMk cId="518712620" sldId="265"/>
        </pc:sldMkLst>
        <pc:spChg chg="mod">
          <ac:chgData name="vytor hugo" userId="e8b175fd6482882c" providerId="Windows Live" clId="Web-{B596952F-8823-4404-A61C-AB2EA584B373}" dt="2024-04-29T13:38:20.582" v="6" actId="20577"/>
          <ac:spMkLst>
            <pc:docMk/>
            <pc:sldMk cId="518712620" sldId="265"/>
            <ac:spMk id="2" creationId="{D50A4D96-FB24-7279-E615-5941161399B6}"/>
          </ac:spMkLst>
        </pc:spChg>
        <pc:spChg chg="mod">
          <ac:chgData name="vytor hugo" userId="e8b175fd6482882c" providerId="Windows Live" clId="Web-{B596952F-8823-4404-A61C-AB2EA584B373}" dt="2024-04-29T13:38:27.473" v="10" actId="20577"/>
          <ac:spMkLst>
            <pc:docMk/>
            <pc:sldMk cId="518712620" sldId="265"/>
            <ac:spMk id="8" creationId="{4EB8BC23-4A31-0DDC-6F41-5840F7423C75}"/>
          </ac:spMkLst>
        </pc:spChg>
        <pc:picChg chg="add mod">
          <ac:chgData name="vytor hugo" userId="e8b175fd6482882c" providerId="Windows Live" clId="Web-{B596952F-8823-4404-A61C-AB2EA584B373}" dt="2024-04-29T13:39:28.709" v="18" actId="14100"/>
          <ac:picMkLst>
            <pc:docMk/>
            <pc:sldMk cId="518712620" sldId="265"/>
            <ac:picMk id="3" creationId="{341A53B7-BA9E-8BF3-9CCB-9CC9E0475DC1}"/>
          </ac:picMkLst>
        </pc:picChg>
        <pc:picChg chg="add mod">
          <ac:chgData name="vytor hugo" userId="e8b175fd6482882c" providerId="Windows Live" clId="Web-{B596952F-8823-4404-A61C-AB2EA584B373}" dt="2024-04-29T13:39:31.631" v="19" actId="14100"/>
          <ac:picMkLst>
            <pc:docMk/>
            <pc:sldMk cId="518712620" sldId="265"/>
            <ac:picMk id="4" creationId="{9900D1A7-F310-835B-E995-C01430F4366F}"/>
          </ac:picMkLst>
        </pc:picChg>
        <pc:picChg chg="del">
          <ac:chgData name="vytor hugo" userId="e8b175fd6482882c" providerId="Windows Live" clId="Web-{B596952F-8823-4404-A61C-AB2EA584B373}" dt="2024-04-29T13:38:21.816" v="7"/>
          <ac:picMkLst>
            <pc:docMk/>
            <pc:sldMk cId="518712620" sldId="265"/>
            <ac:picMk id="5" creationId="{FF84BB48-44BB-0524-8B01-51EC2C7C520E}"/>
          </ac:picMkLst>
        </pc:picChg>
      </pc:sldChg>
      <pc:sldChg chg="addSp delSp modSp">
        <pc:chgData name="vytor hugo" userId="e8b175fd6482882c" providerId="Windows Live" clId="Web-{B596952F-8823-4404-A61C-AB2EA584B373}" dt="2024-04-29T13:52:09.640" v="56" actId="14100"/>
        <pc:sldMkLst>
          <pc:docMk/>
          <pc:sldMk cId="4217959247" sldId="266"/>
        </pc:sldMkLst>
        <pc:spChg chg="mod">
          <ac:chgData name="vytor hugo" userId="e8b175fd6482882c" providerId="Windows Live" clId="Web-{B596952F-8823-4404-A61C-AB2EA584B373}" dt="2024-04-29T13:51:27.076" v="49" actId="20577"/>
          <ac:spMkLst>
            <pc:docMk/>
            <pc:sldMk cId="4217959247" sldId="266"/>
            <ac:spMk id="8" creationId="{8A2232C6-A2F5-9ABD-42EC-148B3B5E5987}"/>
          </ac:spMkLst>
        </pc:spChg>
        <pc:picChg chg="del">
          <ac:chgData name="vytor hugo" userId="e8b175fd6482882c" providerId="Windows Live" clId="Web-{B596952F-8823-4404-A61C-AB2EA584B373}" dt="2024-04-29T13:51:15.529" v="44"/>
          <ac:picMkLst>
            <pc:docMk/>
            <pc:sldMk cId="4217959247" sldId="266"/>
            <ac:picMk id="3" creationId="{7AC3AFF7-F639-4278-D25A-71D9331F0AEA}"/>
          </ac:picMkLst>
        </pc:picChg>
        <pc:picChg chg="add del mod">
          <ac:chgData name="vytor hugo" userId="e8b175fd6482882c" providerId="Windows Live" clId="Web-{B596952F-8823-4404-A61C-AB2EA584B373}" dt="2024-04-29T13:51:21.998" v="46"/>
          <ac:picMkLst>
            <pc:docMk/>
            <pc:sldMk cId="4217959247" sldId="266"/>
            <ac:picMk id="4" creationId="{36B0DDDB-546A-2E9D-BA81-FB2B253F0C66}"/>
          </ac:picMkLst>
        </pc:picChg>
        <pc:picChg chg="add mod">
          <ac:chgData name="vytor hugo" userId="e8b175fd6482882c" providerId="Windows Live" clId="Web-{B596952F-8823-4404-A61C-AB2EA584B373}" dt="2024-04-29T13:51:40.624" v="53" actId="14100"/>
          <ac:picMkLst>
            <pc:docMk/>
            <pc:sldMk cId="4217959247" sldId="266"/>
            <ac:picMk id="5" creationId="{997E3921-16C0-ADDD-21EB-BE32DCF1A090}"/>
          </ac:picMkLst>
        </pc:picChg>
        <pc:picChg chg="add mod">
          <ac:chgData name="vytor hugo" userId="e8b175fd6482882c" providerId="Windows Live" clId="Web-{B596952F-8823-4404-A61C-AB2EA584B373}" dt="2024-04-29T13:52:09.640" v="56" actId="14100"/>
          <ac:picMkLst>
            <pc:docMk/>
            <pc:sldMk cId="4217959247" sldId="266"/>
            <ac:picMk id="6" creationId="{B4EF93F5-7BDD-5BC3-88F8-310895E2BF08}"/>
          </ac:picMkLst>
        </pc:picChg>
      </pc:sldChg>
      <pc:sldChg chg="addSp delSp modSp">
        <pc:chgData name="vytor hugo" userId="e8b175fd6482882c" providerId="Windows Live" clId="Web-{B596952F-8823-4404-A61C-AB2EA584B373}" dt="2024-04-29T14:08:01.562" v="102" actId="20577"/>
        <pc:sldMkLst>
          <pc:docMk/>
          <pc:sldMk cId="3197108967" sldId="268"/>
        </pc:sldMkLst>
        <pc:spChg chg="mod">
          <ac:chgData name="vytor hugo" userId="e8b175fd6482882c" providerId="Windows Live" clId="Web-{B596952F-8823-4404-A61C-AB2EA584B373}" dt="2024-04-29T14:08:01.562" v="102" actId="20577"/>
          <ac:spMkLst>
            <pc:docMk/>
            <pc:sldMk cId="3197108967" sldId="268"/>
            <ac:spMk id="8" creationId="{73B7B843-00F1-1FF7-9C22-7CE271F5E48B}"/>
          </ac:spMkLst>
        </pc:spChg>
        <pc:picChg chg="del">
          <ac:chgData name="vytor hugo" userId="e8b175fd6482882c" providerId="Windows Live" clId="Web-{B596952F-8823-4404-A61C-AB2EA584B373}" dt="2024-04-29T13:58:02.714" v="64"/>
          <ac:picMkLst>
            <pc:docMk/>
            <pc:sldMk cId="3197108967" sldId="268"/>
            <ac:picMk id="3" creationId="{6AFE16C4-DD61-DCB9-D155-C7F0BBD35CC0}"/>
          </ac:picMkLst>
        </pc:picChg>
        <pc:picChg chg="del mod">
          <ac:chgData name="vytor hugo" userId="e8b175fd6482882c" providerId="Windows Live" clId="Web-{B596952F-8823-4404-A61C-AB2EA584B373}" dt="2024-04-29T13:58:03.370" v="66"/>
          <ac:picMkLst>
            <pc:docMk/>
            <pc:sldMk cId="3197108967" sldId="268"/>
            <ac:picMk id="4" creationId="{F9E9B1FD-F6EE-3AD2-52A4-E9CF9AEEF6DE}"/>
          </ac:picMkLst>
        </pc:picChg>
        <pc:picChg chg="add mod">
          <ac:chgData name="vytor hugo" userId="e8b175fd6482882c" providerId="Windows Live" clId="Web-{B596952F-8823-4404-A61C-AB2EA584B373}" dt="2024-04-29T13:59:11.654" v="77" actId="14100"/>
          <ac:picMkLst>
            <pc:docMk/>
            <pc:sldMk cId="3197108967" sldId="268"/>
            <ac:picMk id="5" creationId="{7DEB1CCF-FEE2-AF42-8532-3D48A9888432}"/>
          </ac:picMkLst>
        </pc:picChg>
        <pc:picChg chg="add mod">
          <ac:chgData name="vytor hugo" userId="e8b175fd6482882c" providerId="Windows Live" clId="Web-{B596952F-8823-4404-A61C-AB2EA584B373}" dt="2024-04-29T13:59:07.841" v="76" actId="14100"/>
          <ac:picMkLst>
            <pc:docMk/>
            <pc:sldMk cId="3197108967" sldId="268"/>
            <ac:picMk id="6" creationId="{60A93400-C631-AC1A-F35F-5495EFC622C3}"/>
          </ac:picMkLst>
        </pc:picChg>
      </pc:sldChg>
      <pc:sldChg chg="addSp delSp modSp">
        <pc:chgData name="vytor hugo" userId="e8b175fd6482882c" providerId="Windows Live" clId="Web-{B596952F-8823-4404-A61C-AB2EA584B373}" dt="2024-04-29T14:10:53.458" v="118" actId="14100"/>
        <pc:sldMkLst>
          <pc:docMk/>
          <pc:sldMk cId="49069085" sldId="270"/>
        </pc:sldMkLst>
        <pc:spChg chg="mod">
          <ac:chgData name="vytor hugo" userId="e8b175fd6482882c" providerId="Windows Live" clId="Web-{B596952F-8823-4404-A61C-AB2EA584B373}" dt="2024-04-29T14:09:55.050" v="113" actId="20577"/>
          <ac:spMkLst>
            <pc:docMk/>
            <pc:sldMk cId="49069085" sldId="270"/>
            <ac:spMk id="8" creationId="{121F8F1A-9090-FDFA-478D-CBCB72D05031}"/>
          </ac:spMkLst>
        </pc:spChg>
        <pc:picChg chg="add mod">
          <ac:chgData name="vytor hugo" userId="e8b175fd6482882c" providerId="Windows Live" clId="Web-{B596952F-8823-4404-A61C-AB2EA584B373}" dt="2024-04-29T14:10:06.800" v="116" actId="14100"/>
          <ac:picMkLst>
            <pc:docMk/>
            <pc:sldMk cId="49069085" sldId="270"/>
            <ac:picMk id="3" creationId="{28277E0C-48D1-674B-19C9-4B36015DBE37}"/>
          </ac:picMkLst>
        </pc:picChg>
        <pc:picChg chg="add mod">
          <ac:chgData name="vytor hugo" userId="e8b175fd6482882c" providerId="Windows Live" clId="Web-{B596952F-8823-4404-A61C-AB2EA584B373}" dt="2024-04-29T14:10:53.458" v="118" actId="14100"/>
          <ac:picMkLst>
            <pc:docMk/>
            <pc:sldMk cId="49069085" sldId="270"/>
            <ac:picMk id="4" creationId="{7562A2C6-794F-22C3-B6FA-1E8EBEBA7F46}"/>
          </ac:picMkLst>
        </pc:picChg>
        <pc:picChg chg="del">
          <ac:chgData name="vytor hugo" userId="e8b175fd6482882c" providerId="Windows Live" clId="Web-{B596952F-8823-4404-A61C-AB2EA584B373}" dt="2024-04-29T14:08:26.219" v="111"/>
          <ac:picMkLst>
            <pc:docMk/>
            <pc:sldMk cId="49069085" sldId="270"/>
            <ac:picMk id="5" creationId="{82B14C2D-B71D-A4DD-7BFB-76A6998897E3}"/>
          </ac:picMkLst>
        </pc:picChg>
        <pc:picChg chg="del">
          <ac:chgData name="vytor hugo" userId="e8b175fd6482882c" providerId="Windows Live" clId="Web-{B596952F-8823-4404-A61C-AB2EA584B373}" dt="2024-04-29T14:08:25.453" v="110"/>
          <ac:picMkLst>
            <pc:docMk/>
            <pc:sldMk cId="49069085" sldId="270"/>
            <ac:picMk id="6" creationId="{00FCB96B-435C-1656-7EC9-8644F63C2E8D}"/>
          </ac:picMkLst>
        </pc:picChg>
      </pc:sldChg>
      <pc:sldChg chg="addSp delSp modSp">
        <pc:chgData name="vytor hugo" userId="e8b175fd6482882c" providerId="Windows Live" clId="Web-{B596952F-8823-4404-A61C-AB2EA584B373}" dt="2024-04-29T14:15:46.061" v="160" actId="14100"/>
        <pc:sldMkLst>
          <pc:docMk/>
          <pc:sldMk cId="4201881128" sldId="272"/>
        </pc:sldMkLst>
        <pc:spChg chg="mod">
          <ac:chgData name="vytor hugo" userId="e8b175fd6482882c" providerId="Windows Live" clId="Web-{B596952F-8823-4404-A61C-AB2EA584B373}" dt="2024-04-29T14:15:17.060" v="155" actId="20577"/>
          <ac:spMkLst>
            <pc:docMk/>
            <pc:sldMk cId="4201881128" sldId="272"/>
            <ac:spMk id="8" creationId="{C04F9436-AD1C-A8CD-DCE2-C6BEF6EB8E2B}"/>
          </ac:spMkLst>
        </pc:spChg>
        <pc:picChg chg="del">
          <ac:chgData name="vytor hugo" userId="e8b175fd6482882c" providerId="Windows Live" clId="Web-{B596952F-8823-4404-A61C-AB2EA584B373}" dt="2024-04-29T14:14:53.497" v="150"/>
          <ac:picMkLst>
            <pc:docMk/>
            <pc:sldMk cId="4201881128" sldId="272"/>
            <ac:picMk id="3" creationId="{D32E7F2D-6D5C-E5B9-50CB-E3D1418EDB6F}"/>
          </ac:picMkLst>
        </pc:picChg>
        <pc:picChg chg="add mod">
          <ac:chgData name="vytor hugo" userId="e8b175fd6482882c" providerId="Windows Live" clId="Web-{B596952F-8823-4404-A61C-AB2EA584B373}" dt="2024-04-29T14:15:25.420" v="158" actId="14100"/>
          <ac:picMkLst>
            <pc:docMk/>
            <pc:sldMk cId="4201881128" sldId="272"/>
            <ac:picMk id="4" creationId="{ADFD6CB2-D774-5FAD-AA20-4BA965237DF7}"/>
          </ac:picMkLst>
        </pc:picChg>
        <pc:picChg chg="add mod">
          <ac:chgData name="vytor hugo" userId="e8b175fd6482882c" providerId="Windows Live" clId="Web-{B596952F-8823-4404-A61C-AB2EA584B373}" dt="2024-04-29T14:15:46.061" v="160" actId="14100"/>
          <ac:picMkLst>
            <pc:docMk/>
            <pc:sldMk cId="4201881128" sldId="272"/>
            <ac:picMk id="5" creationId="{E3C71EC5-718F-4318-2AC4-7CA5193FAA31}"/>
          </ac:picMkLst>
        </pc:picChg>
        <pc:picChg chg="del">
          <ac:chgData name="vytor hugo" userId="e8b175fd6482882c" providerId="Windows Live" clId="Web-{B596952F-8823-4404-A61C-AB2EA584B373}" dt="2024-04-29T14:14:50.997" v="149"/>
          <ac:picMkLst>
            <pc:docMk/>
            <pc:sldMk cId="4201881128" sldId="272"/>
            <ac:picMk id="6" creationId="{497DA8BC-C551-D463-F371-FE90E3F3FC44}"/>
          </ac:picMkLst>
        </pc:picChg>
      </pc:sldChg>
      <pc:sldChg chg="addSp delSp modSp">
        <pc:chgData name="vytor hugo" userId="e8b175fd6482882c" providerId="Windows Live" clId="Web-{B596952F-8823-4404-A61C-AB2EA584B373}" dt="2024-04-29T14:22:03.870" v="221" actId="14100"/>
        <pc:sldMkLst>
          <pc:docMk/>
          <pc:sldMk cId="4245751548" sldId="277"/>
        </pc:sldMkLst>
        <pc:spChg chg="mod">
          <ac:chgData name="vytor hugo" userId="e8b175fd6482882c" providerId="Windows Live" clId="Web-{B596952F-8823-4404-A61C-AB2EA584B373}" dt="2024-04-29T14:21:08.353" v="213" actId="20577"/>
          <ac:spMkLst>
            <pc:docMk/>
            <pc:sldMk cId="4245751548" sldId="277"/>
            <ac:spMk id="8" creationId="{A8646F14-A324-A42A-1202-E68EF25B40ED}"/>
          </ac:spMkLst>
        </pc:spChg>
        <pc:picChg chg="add mod">
          <ac:chgData name="vytor hugo" userId="e8b175fd6482882c" providerId="Windows Live" clId="Web-{B596952F-8823-4404-A61C-AB2EA584B373}" dt="2024-04-29T14:22:03.870" v="221" actId="14100"/>
          <ac:picMkLst>
            <pc:docMk/>
            <pc:sldMk cId="4245751548" sldId="277"/>
            <ac:picMk id="3" creationId="{ADA3A425-F5BB-B8B1-1819-80CBB179C92B}"/>
          </ac:picMkLst>
        </pc:picChg>
        <pc:picChg chg="add mod">
          <ac:chgData name="vytor hugo" userId="e8b175fd6482882c" providerId="Windows Live" clId="Web-{B596952F-8823-4404-A61C-AB2EA584B373}" dt="2024-04-29T14:22:02.198" v="220" actId="1076"/>
          <ac:picMkLst>
            <pc:docMk/>
            <pc:sldMk cId="4245751548" sldId="277"/>
            <ac:picMk id="4" creationId="{409AD85D-A353-D9E4-B1A4-51BAC32131E9}"/>
          </ac:picMkLst>
        </pc:picChg>
        <pc:picChg chg="del">
          <ac:chgData name="vytor hugo" userId="e8b175fd6482882c" providerId="Windows Live" clId="Web-{B596952F-8823-4404-A61C-AB2EA584B373}" dt="2024-04-29T14:20:36.899" v="207"/>
          <ac:picMkLst>
            <pc:docMk/>
            <pc:sldMk cId="4245751548" sldId="277"/>
            <ac:picMk id="5" creationId="{033176B6-1C2D-8431-FF1E-6E8CFF37041A}"/>
          </ac:picMkLst>
        </pc:picChg>
        <pc:picChg chg="del">
          <ac:chgData name="vytor hugo" userId="e8b175fd6482882c" providerId="Windows Live" clId="Web-{B596952F-8823-4404-A61C-AB2EA584B373}" dt="2024-04-29T14:20:35.586" v="206"/>
          <ac:picMkLst>
            <pc:docMk/>
            <pc:sldMk cId="4245751548" sldId="277"/>
            <ac:picMk id="6" creationId="{26CD36D1-8035-F865-E71D-F2DD89DC57FC}"/>
          </ac:picMkLst>
        </pc:picChg>
      </pc:sldChg>
      <pc:sldChg chg="addSp delSp modSp">
        <pc:chgData name="vytor hugo" userId="e8b175fd6482882c" providerId="Windows Live" clId="Web-{B596952F-8823-4404-A61C-AB2EA584B373}" dt="2024-04-29T14:28:32.430" v="264" actId="14100"/>
        <pc:sldMkLst>
          <pc:docMk/>
          <pc:sldMk cId="1438843373" sldId="278"/>
        </pc:sldMkLst>
        <pc:spChg chg="mod">
          <ac:chgData name="vytor hugo" userId="e8b175fd6482882c" providerId="Windows Live" clId="Web-{B596952F-8823-4404-A61C-AB2EA584B373}" dt="2024-04-29T14:27:36.272" v="252" actId="20577"/>
          <ac:spMkLst>
            <pc:docMk/>
            <pc:sldMk cId="1438843373" sldId="278"/>
            <ac:spMk id="8" creationId="{593E660E-219B-15EA-BDAA-297127D84605}"/>
          </ac:spMkLst>
        </pc:spChg>
        <pc:picChg chg="add mod">
          <ac:chgData name="vytor hugo" userId="e8b175fd6482882c" providerId="Windows Live" clId="Web-{B596952F-8823-4404-A61C-AB2EA584B373}" dt="2024-04-29T14:28:32.430" v="264" actId="14100"/>
          <ac:picMkLst>
            <pc:docMk/>
            <pc:sldMk cId="1438843373" sldId="278"/>
            <ac:picMk id="3" creationId="{070736E4-31DC-B1DE-EC3A-5F7C294FC0B7}"/>
          </ac:picMkLst>
        </pc:picChg>
        <pc:picChg chg="add mod">
          <ac:chgData name="vytor hugo" userId="e8b175fd6482882c" providerId="Windows Live" clId="Web-{B596952F-8823-4404-A61C-AB2EA584B373}" dt="2024-04-29T14:28:25.773" v="262" actId="14100"/>
          <ac:picMkLst>
            <pc:docMk/>
            <pc:sldMk cId="1438843373" sldId="278"/>
            <ac:picMk id="4" creationId="{7E566942-62E8-2F57-08CD-25A5A9A3BBF8}"/>
          </ac:picMkLst>
        </pc:picChg>
        <pc:picChg chg="del">
          <ac:chgData name="vytor hugo" userId="e8b175fd6482882c" providerId="Windows Live" clId="Web-{B596952F-8823-4404-A61C-AB2EA584B373}" dt="2024-04-29T14:27:13.208" v="249"/>
          <ac:picMkLst>
            <pc:docMk/>
            <pc:sldMk cId="1438843373" sldId="278"/>
            <ac:picMk id="7" creationId="{5822BC27-2382-60C8-FF9E-3FCB920D0205}"/>
          </ac:picMkLst>
        </pc:picChg>
        <pc:picChg chg="del">
          <ac:chgData name="vytor hugo" userId="e8b175fd6482882c" providerId="Windows Live" clId="Web-{B596952F-8823-4404-A61C-AB2EA584B373}" dt="2024-04-29T14:27:11.224" v="248"/>
          <ac:picMkLst>
            <pc:docMk/>
            <pc:sldMk cId="1438843373" sldId="278"/>
            <ac:picMk id="9" creationId="{C542102F-85F2-1C4C-8A1C-53550450EAF1}"/>
          </ac:picMkLst>
        </pc:picChg>
      </pc:sldChg>
      <pc:sldChg chg="addSp delSp modSp">
        <pc:chgData name="vytor hugo" userId="e8b175fd6482882c" providerId="Windows Live" clId="Web-{B596952F-8823-4404-A61C-AB2EA584B373}" dt="2024-04-29T14:44:20.164" v="382" actId="14100"/>
        <pc:sldMkLst>
          <pc:docMk/>
          <pc:sldMk cId="2330717593" sldId="279"/>
        </pc:sldMkLst>
        <pc:spChg chg="mod">
          <ac:chgData name="vytor hugo" userId="e8b175fd6482882c" providerId="Windows Live" clId="Web-{B596952F-8823-4404-A61C-AB2EA584B373}" dt="2024-04-29T14:42:58.177" v="371" actId="20577"/>
          <ac:spMkLst>
            <pc:docMk/>
            <pc:sldMk cId="2330717593" sldId="279"/>
            <ac:spMk id="8" creationId="{5E8CADE3-F824-4756-6F47-D6760BB43441}"/>
          </ac:spMkLst>
        </pc:spChg>
        <pc:picChg chg="del">
          <ac:chgData name="vytor hugo" userId="e8b175fd6482882c" providerId="Windows Live" clId="Web-{B596952F-8823-4404-A61C-AB2EA584B373}" dt="2024-04-29T14:42:24.582" v="360"/>
          <ac:picMkLst>
            <pc:docMk/>
            <pc:sldMk cId="2330717593" sldId="279"/>
            <ac:picMk id="3" creationId="{3BC8D97A-65CC-728A-B4DC-1E07FF28DA6E}"/>
          </ac:picMkLst>
        </pc:picChg>
        <pc:picChg chg="del">
          <ac:chgData name="vytor hugo" userId="e8b175fd6482882c" providerId="Windows Live" clId="Web-{B596952F-8823-4404-A61C-AB2EA584B373}" dt="2024-04-29T14:42:23.301" v="359"/>
          <ac:picMkLst>
            <pc:docMk/>
            <pc:sldMk cId="2330717593" sldId="279"/>
            <ac:picMk id="4" creationId="{EEB8F1D6-E477-4597-5A1A-FE03A0D5F974}"/>
          </ac:picMkLst>
        </pc:picChg>
        <pc:picChg chg="add del mod">
          <ac:chgData name="vytor hugo" userId="e8b175fd6482882c" providerId="Windows Live" clId="Web-{B596952F-8823-4404-A61C-AB2EA584B373}" dt="2024-04-29T14:44:01.679" v="376"/>
          <ac:picMkLst>
            <pc:docMk/>
            <pc:sldMk cId="2330717593" sldId="279"/>
            <ac:picMk id="5" creationId="{73549C62-E291-4E6E-6816-5145C6753E58}"/>
          </ac:picMkLst>
        </pc:picChg>
        <pc:picChg chg="add mod">
          <ac:chgData name="vytor hugo" userId="e8b175fd6482882c" providerId="Windows Live" clId="Web-{B596952F-8823-4404-A61C-AB2EA584B373}" dt="2024-04-29T14:44:20.164" v="382" actId="14100"/>
          <ac:picMkLst>
            <pc:docMk/>
            <pc:sldMk cId="2330717593" sldId="279"/>
            <ac:picMk id="6" creationId="{CD97AFF8-D29D-A08C-994E-7E8651B5A3C5}"/>
          </ac:picMkLst>
        </pc:picChg>
        <pc:picChg chg="add mod">
          <ac:chgData name="vytor hugo" userId="e8b175fd6482882c" providerId="Windows Live" clId="Web-{B596952F-8823-4404-A61C-AB2EA584B373}" dt="2024-04-29T14:44:19.351" v="381" actId="14100"/>
          <ac:picMkLst>
            <pc:docMk/>
            <pc:sldMk cId="2330717593" sldId="279"/>
            <ac:picMk id="7" creationId="{CBD9933B-274B-0FDB-08EF-17FBB4F0A18F}"/>
          </ac:picMkLst>
        </pc:picChg>
      </pc:sldChg>
      <pc:sldChg chg="addSp delSp modSp">
        <pc:chgData name="vytor hugo" userId="e8b175fd6482882c" providerId="Windows Live" clId="Web-{B596952F-8823-4404-A61C-AB2EA584B373}" dt="2024-04-29T14:46:38.778" v="407" actId="14100"/>
        <pc:sldMkLst>
          <pc:docMk/>
          <pc:sldMk cId="2396363842" sldId="281"/>
        </pc:sldMkLst>
        <pc:spChg chg="mod">
          <ac:chgData name="vytor hugo" userId="e8b175fd6482882c" providerId="Windows Live" clId="Web-{B596952F-8823-4404-A61C-AB2EA584B373}" dt="2024-04-29T14:46:02.433" v="397" actId="20577"/>
          <ac:spMkLst>
            <pc:docMk/>
            <pc:sldMk cId="2396363842" sldId="281"/>
            <ac:spMk id="8" creationId="{0B5C2CE9-30F6-4633-F1BD-F1AB6D56507E}"/>
          </ac:spMkLst>
        </pc:spChg>
        <pc:picChg chg="add mod">
          <ac:chgData name="vytor hugo" userId="e8b175fd6482882c" providerId="Windows Live" clId="Web-{B596952F-8823-4404-A61C-AB2EA584B373}" dt="2024-04-29T14:46:38.778" v="407" actId="14100"/>
          <ac:picMkLst>
            <pc:docMk/>
            <pc:sldMk cId="2396363842" sldId="281"/>
            <ac:picMk id="3" creationId="{79EDFDFF-8319-B861-1721-F4B2E84F24DA}"/>
          </ac:picMkLst>
        </pc:picChg>
        <pc:picChg chg="del">
          <ac:chgData name="vytor hugo" userId="e8b175fd6482882c" providerId="Windows Live" clId="Web-{B596952F-8823-4404-A61C-AB2EA584B373}" dt="2024-04-29T14:46:04.199" v="398"/>
          <ac:picMkLst>
            <pc:docMk/>
            <pc:sldMk cId="2396363842" sldId="281"/>
            <ac:picMk id="4" creationId="{BF688E75-A208-4F15-1BE0-ACD6638EE3FA}"/>
          </ac:picMkLst>
        </pc:picChg>
        <pc:picChg chg="del">
          <ac:chgData name="vytor hugo" userId="e8b175fd6482882c" providerId="Windows Live" clId="Web-{B596952F-8823-4404-A61C-AB2EA584B373}" dt="2024-04-29T14:46:05.183" v="399"/>
          <ac:picMkLst>
            <pc:docMk/>
            <pc:sldMk cId="2396363842" sldId="281"/>
            <ac:picMk id="5" creationId="{326FA429-5984-855A-FE48-E49FAABB8B57}"/>
          </ac:picMkLst>
        </pc:picChg>
        <pc:picChg chg="add mod">
          <ac:chgData name="vytor hugo" userId="e8b175fd6482882c" providerId="Windows Live" clId="Web-{B596952F-8823-4404-A61C-AB2EA584B373}" dt="2024-04-29T14:46:37.153" v="406" actId="14100"/>
          <ac:picMkLst>
            <pc:docMk/>
            <pc:sldMk cId="2396363842" sldId="281"/>
            <ac:picMk id="6" creationId="{01F48136-DAB8-00A8-9823-8AF33BA39004}"/>
          </ac:picMkLst>
        </pc:picChg>
      </pc:sldChg>
      <pc:sldChg chg="addSp delSp modSp">
        <pc:chgData name="vytor hugo" userId="e8b175fd6482882c" providerId="Windows Live" clId="Web-{B596952F-8823-4404-A61C-AB2EA584B373}" dt="2024-04-29T14:58:03.175" v="490" actId="14100"/>
        <pc:sldMkLst>
          <pc:docMk/>
          <pc:sldMk cId="1041965198" sldId="290"/>
        </pc:sldMkLst>
        <pc:spChg chg="mod">
          <ac:chgData name="vytor hugo" userId="e8b175fd6482882c" providerId="Windows Live" clId="Web-{B596952F-8823-4404-A61C-AB2EA584B373}" dt="2024-04-29T14:55:19.701" v="472" actId="20577"/>
          <ac:spMkLst>
            <pc:docMk/>
            <pc:sldMk cId="1041965198" sldId="290"/>
            <ac:spMk id="8" creationId="{88853480-B47F-EB3E-5191-060A28E3CAF3}"/>
          </ac:spMkLst>
        </pc:spChg>
        <pc:picChg chg="add del mod">
          <ac:chgData name="vytor hugo" userId="e8b175fd6482882c" providerId="Windows Live" clId="Web-{B596952F-8823-4404-A61C-AB2EA584B373}" dt="2024-04-29T14:55:23.592" v="473"/>
          <ac:picMkLst>
            <pc:docMk/>
            <pc:sldMk cId="1041965198" sldId="290"/>
            <ac:picMk id="3" creationId="{CFA2E87A-8C4D-7391-4240-1E4696A73631}"/>
          </ac:picMkLst>
        </pc:picChg>
        <pc:picChg chg="add mod">
          <ac:chgData name="vytor hugo" userId="e8b175fd6482882c" providerId="Windows Live" clId="Web-{B596952F-8823-4404-A61C-AB2EA584B373}" dt="2024-04-29T14:58:03.175" v="490" actId="14100"/>
          <ac:picMkLst>
            <pc:docMk/>
            <pc:sldMk cId="1041965198" sldId="290"/>
            <ac:picMk id="4" creationId="{60AD8AA2-A675-1A95-1212-9A302E7C13A7}"/>
          </ac:picMkLst>
        </pc:picChg>
        <pc:picChg chg="del">
          <ac:chgData name="vytor hugo" userId="e8b175fd6482882c" providerId="Windows Live" clId="Web-{B596952F-8823-4404-A61C-AB2EA584B373}" dt="2024-04-29T14:52:19.179" v="457"/>
          <ac:picMkLst>
            <pc:docMk/>
            <pc:sldMk cId="1041965198" sldId="290"/>
            <ac:picMk id="5" creationId="{C4BF1F12-06EC-AAAA-A316-1DA280031DA8}"/>
          </ac:picMkLst>
        </pc:picChg>
        <pc:picChg chg="del">
          <ac:chgData name="vytor hugo" userId="e8b175fd6482882c" providerId="Windows Live" clId="Web-{B596952F-8823-4404-A61C-AB2EA584B373}" dt="2024-04-29T14:52:17.633" v="456"/>
          <ac:picMkLst>
            <pc:docMk/>
            <pc:sldMk cId="1041965198" sldId="290"/>
            <ac:picMk id="6" creationId="{63643178-34E8-102A-B650-2630E77D6F29}"/>
          </ac:picMkLst>
        </pc:picChg>
        <pc:picChg chg="add mod">
          <ac:chgData name="vytor hugo" userId="e8b175fd6482882c" providerId="Windows Live" clId="Web-{B596952F-8823-4404-A61C-AB2EA584B373}" dt="2024-04-29T14:57:57.425" v="489" actId="14100"/>
          <ac:picMkLst>
            <pc:docMk/>
            <pc:sldMk cId="1041965198" sldId="290"/>
            <ac:picMk id="7" creationId="{D3B48F47-48D8-1818-47BD-ADB5706C5411}"/>
          </ac:picMkLst>
        </pc:picChg>
      </pc:sldChg>
      <pc:sldChg chg="addSp delSp modSp">
        <pc:chgData name="vytor hugo" userId="e8b175fd6482882c" providerId="Windows Live" clId="Web-{B596952F-8823-4404-A61C-AB2EA584B373}" dt="2024-04-29T15:03:59.359" v="548" actId="14100"/>
        <pc:sldMkLst>
          <pc:docMk/>
          <pc:sldMk cId="4145768599" sldId="294"/>
        </pc:sldMkLst>
        <pc:spChg chg="mod">
          <ac:chgData name="vytor hugo" userId="e8b175fd6482882c" providerId="Windows Live" clId="Web-{B596952F-8823-4404-A61C-AB2EA584B373}" dt="2024-04-29T15:03:31.561" v="541" actId="20577"/>
          <ac:spMkLst>
            <pc:docMk/>
            <pc:sldMk cId="4145768599" sldId="294"/>
            <ac:spMk id="8" creationId="{8F6851EB-C01A-EEC9-E27D-8E396A2AE446}"/>
          </ac:spMkLst>
        </pc:spChg>
        <pc:picChg chg="add mod">
          <ac:chgData name="vytor hugo" userId="e8b175fd6482882c" providerId="Windows Live" clId="Web-{B596952F-8823-4404-A61C-AB2EA584B373}" dt="2024-04-29T15:03:42.342" v="545" actId="14100"/>
          <ac:picMkLst>
            <pc:docMk/>
            <pc:sldMk cId="4145768599" sldId="294"/>
            <ac:picMk id="3" creationId="{840C0FAD-134D-2B00-7B68-F91C8F92927E}"/>
          </ac:picMkLst>
        </pc:picChg>
        <pc:picChg chg="add mod">
          <ac:chgData name="vytor hugo" userId="e8b175fd6482882c" providerId="Windows Live" clId="Web-{B596952F-8823-4404-A61C-AB2EA584B373}" dt="2024-04-29T15:03:59.359" v="548" actId="14100"/>
          <ac:picMkLst>
            <pc:docMk/>
            <pc:sldMk cId="4145768599" sldId="294"/>
            <ac:picMk id="4" creationId="{B0EE3CDC-9A74-31C9-6973-96B6C8B13E23}"/>
          </ac:picMkLst>
        </pc:picChg>
        <pc:picChg chg="del">
          <ac:chgData name="vytor hugo" userId="e8b175fd6482882c" providerId="Windows Live" clId="Web-{B596952F-8823-4404-A61C-AB2EA584B373}" dt="2024-04-29T14:59:25.037" v="512"/>
          <ac:picMkLst>
            <pc:docMk/>
            <pc:sldMk cId="4145768599" sldId="294"/>
            <ac:picMk id="5" creationId="{4FCEE97D-0A1C-D983-259F-D1C90A7A02F1}"/>
          </ac:picMkLst>
        </pc:picChg>
        <pc:picChg chg="del">
          <ac:chgData name="vytor hugo" userId="e8b175fd6482882c" providerId="Windows Live" clId="Web-{B596952F-8823-4404-A61C-AB2EA584B373}" dt="2024-04-29T14:59:23.256" v="511"/>
          <ac:picMkLst>
            <pc:docMk/>
            <pc:sldMk cId="4145768599" sldId="294"/>
            <ac:picMk id="6" creationId="{DDC6EF1B-0752-0DB6-6CFB-F489A056167B}"/>
          </ac:picMkLst>
        </pc:picChg>
      </pc:sldChg>
      <pc:sldChg chg="addSp delSp modSp">
        <pc:chgData name="vytor hugo" userId="e8b175fd6482882c" providerId="Windows Live" clId="Web-{B596952F-8823-4404-A61C-AB2EA584B373}" dt="2024-04-29T15:05:32.909" v="569" actId="14100"/>
        <pc:sldMkLst>
          <pc:docMk/>
          <pc:sldMk cId="3030379439" sldId="295"/>
        </pc:sldMkLst>
        <pc:spChg chg="mod">
          <ac:chgData name="vytor hugo" userId="e8b175fd6482882c" providerId="Windows Live" clId="Web-{B596952F-8823-4404-A61C-AB2EA584B373}" dt="2024-04-29T15:04:46.032" v="554" actId="20577"/>
          <ac:spMkLst>
            <pc:docMk/>
            <pc:sldMk cId="3030379439" sldId="295"/>
            <ac:spMk id="8" creationId="{6BE8BAC7-2C4F-FB97-98D9-17CBA35F571C}"/>
          </ac:spMkLst>
        </pc:spChg>
        <pc:picChg chg="add mod">
          <ac:chgData name="vytor hugo" userId="e8b175fd6482882c" providerId="Windows Live" clId="Web-{B596952F-8823-4404-A61C-AB2EA584B373}" dt="2024-04-29T15:05:32.909" v="569" actId="14100"/>
          <ac:picMkLst>
            <pc:docMk/>
            <pc:sldMk cId="3030379439" sldId="295"/>
            <ac:picMk id="3" creationId="{EAAFBED5-CBE9-95A0-AF14-9FD8DD23CF61}"/>
          </ac:picMkLst>
        </pc:picChg>
        <pc:picChg chg="add mod">
          <ac:chgData name="vytor hugo" userId="e8b175fd6482882c" providerId="Windows Live" clId="Web-{B596952F-8823-4404-A61C-AB2EA584B373}" dt="2024-04-29T15:05:30.784" v="568" actId="14100"/>
          <ac:picMkLst>
            <pc:docMk/>
            <pc:sldMk cId="3030379439" sldId="295"/>
            <ac:picMk id="4" creationId="{4C2BC2D9-0008-DF49-91F8-4DD243B44AD7}"/>
          </ac:picMkLst>
        </pc:picChg>
        <pc:picChg chg="del">
          <ac:chgData name="vytor hugo" userId="e8b175fd6482882c" providerId="Windows Live" clId="Web-{B596952F-8823-4404-A61C-AB2EA584B373}" dt="2024-04-29T15:04:26.969" v="551"/>
          <ac:picMkLst>
            <pc:docMk/>
            <pc:sldMk cId="3030379439" sldId="295"/>
            <ac:picMk id="5" creationId="{7CC03700-FD59-72A3-9A57-74570329F25B}"/>
          </ac:picMkLst>
        </pc:picChg>
        <pc:picChg chg="del">
          <ac:chgData name="vytor hugo" userId="e8b175fd6482882c" providerId="Windows Live" clId="Web-{B596952F-8823-4404-A61C-AB2EA584B373}" dt="2024-04-29T15:04:25.969" v="550"/>
          <ac:picMkLst>
            <pc:docMk/>
            <pc:sldMk cId="3030379439" sldId="295"/>
            <ac:picMk id="6" creationId="{434C21B5-7F9C-C52A-7EF7-A667A2F1C3AB}"/>
          </ac:picMkLst>
        </pc:picChg>
      </pc:sldChg>
      <pc:sldChg chg="delSp del">
        <pc:chgData name="vytor hugo" userId="e8b175fd6482882c" providerId="Windows Live" clId="Web-{B596952F-8823-4404-A61C-AB2EA584B373}" dt="2024-04-29T15:09:37.214" v="615"/>
        <pc:sldMkLst>
          <pc:docMk/>
          <pc:sldMk cId="3038506130" sldId="297"/>
        </pc:sldMkLst>
        <pc:picChg chg="del">
          <ac:chgData name="vytor hugo" userId="e8b175fd6482882c" providerId="Windows Live" clId="Web-{B596952F-8823-4404-A61C-AB2EA584B373}" dt="2024-04-29T15:09:12.447" v="614"/>
          <ac:picMkLst>
            <pc:docMk/>
            <pc:sldMk cId="3038506130" sldId="297"/>
            <ac:picMk id="5" creationId="{F9D65771-2669-246C-6D4A-DC4D6B5FEF9A}"/>
          </ac:picMkLst>
        </pc:picChg>
        <pc:picChg chg="del">
          <ac:chgData name="vytor hugo" userId="e8b175fd6482882c" providerId="Windows Live" clId="Web-{B596952F-8823-4404-A61C-AB2EA584B373}" dt="2024-04-29T15:09:11.275" v="613"/>
          <ac:picMkLst>
            <pc:docMk/>
            <pc:sldMk cId="3038506130" sldId="297"/>
            <ac:picMk id="6" creationId="{B0939FA6-CCAE-624E-ACAC-2D8143A3396D}"/>
          </ac:picMkLst>
        </pc:picChg>
      </pc:sldChg>
      <pc:sldChg chg="addSp delSp modSp">
        <pc:chgData name="vytor hugo" userId="e8b175fd6482882c" providerId="Windows Live" clId="Web-{B596952F-8823-4404-A61C-AB2EA584B373}" dt="2024-04-29T14:38:36.387" v="317" actId="14100"/>
        <pc:sldMkLst>
          <pc:docMk/>
          <pc:sldMk cId="3833786692" sldId="300"/>
        </pc:sldMkLst>
        <pc:spChg chg="mod">
          <ac:chgData name="vytor hugo" userId="e8b175fd6482882c" providerId="Windows Live" clId="Web-{B596952F-8823-4404-A61C-AB2EA584B373}" dt="2024-04-29T14:37:55.933" v="309" actId="20577"/>
          <ac:spMkLst>
            <pc:docMk/>
            <pc:sldMk cId="3833786692" sldId="300"/>
            <ac:spMk id="3" creationId="{7A2F6005-60FC-1CA9-2A1E-F82DB18303E8}"/>
          </ac:spMkLst>
        </pc:spChg>
        <pc:picChg chg="del">
          <ac:chgData name="vytor hugo" userId="e8b175fd6482882c" providerId="Windows Live" clId="Web-{B596952F-8823-4404-A61C-AB2EA584B373}" dt="2024-04-29T14:33:43.518" v="305"/>
          <ac:picMkLst>
            <pc:docMk/>
            <pc:sldMk cId="3833786692" sldId="300"/>
            <ac:picMk id="4" creationId="{E6E24905-322B-9877-4DDF-F0DEEE16002F}"/>
          </ac:picMkLst>
        </pc:picChg>
        <pc:picChg chg="add mod">
          <ac:chgData name="vytor hugo" userId="e8b175fd6482882c" providerId="Windows Live" clId="Web-{B596952F-8823-4404-A61C-AB2EA584B373}" dt="2024-04-29T14:38:36.387" v="317" actId="14100"/>
          <ac:picMkLst>
            <pc:docMk/>
            <pc:sldMk cId="3833786692" sldId="300"/>
            <ac:picMk id="5" creationId="{209E5C88-10BA-91A3-F23E-D28A6E054ADC}"/>
          </ac:picMkLst>
        </pc:picChg>
        <pc:picChg chg="add mod">
          <ac:chgData name="vytor hugo" userId="e8b175fd6482882c" providerId="Windows Live" clId="Web-{B596952F-8823-4404-A61C-AB2EA584B373}" dt="2024-04-29T14:38:31.012" v="316" actId="14100"/>
          <ac:picMkLst>
            <pc:docMk/>
            <pc:sldMk cId="3833786692" sldId="300"/>
            <ac:picMk id="6" creationId="{6786A49C-F3BD-0BB0-9531-619757ED2993}"/>
          </ac:picMkLst>
        </pc:picChg>
        <pc:picChg chg="del">
          <ac:chgData name="vytor hugo" userId="e8b175fd6482882c" providerId="Windows Live" clId="Web-{B596952F-8823-4404-A61C-AB2EA584B373}" dt="2024-04-29T14:33:42.627" v="304"/>
          <ac:picMkLst>
            <pc:docMk/>
            <pc:sldMk cId="3833786692" sldId="300"/>
            <ac:picMk id="7" creationId="{0628E406-F58D-16FF-5A78-2979F29319EB}"/>
          </ac:picMkLst>
        </pc:picChg>
      </pc:sldChg>
      <pc:sldChg chg="addSp delSp modSp">
        <pc:chgData name="vytor hugo" userId="e8b175fd6482882c" providerId="Windows Live" clId="Web-{B596952F-8823-4404-A61C-AB2EA584B373}" dt="2024-04-29T13:43:50.718" v="31" actId="1076"/>
        <pc:sldMkLst>
          <pc:docMk/>
          <pc:sldMk cId="419009664" sldId="304"/>
        </pc:sldMkLst>
        <pc:spChg chg="mod">
          <ac:chgData name="vytor hugo" userId="e8b175fd6482882c" providerId="Windows Live" clId="Web-{B596952F-8823-4404-A61C-AB2EA584B373}" dt="2024-04-29T13:41:38.713" v="24" actId="20577"/>
          <ac:spMkLst>
            <pc:docMk/>
            <pc:sldMk cId="419009664" sldId="304"/>
            <ac:spMk id="3" creationId="{E2735472-5F7D-1834-56D4-4F6079F5F00F}"/>
          </ac:spMkLst>
        </pc:spChg>
        <pc:picChg chg="del">
          <ac:chgData name="vytor hugo" userId="e8b175fd6482882c" providerId="Windows Live" clId="Web-{B596952F-8823-4404-A61C-AB2EA584B373}" dt="2024-04-29T13:41:15.260" v="21"/>
          <ac:picMkLst>
            <pc:docMk/>
            <pc:sldMk cId="419009664" sldId="304"/>
            <ac:picMk id="4" creationId="{E4D00166-BE12-EB7A-AD69-A2DAAD3C491F}"/>
          </ac:picMkLst>
        </pc:picChg>
        <pc:picChg chg="del">
          <ac:chgData name="vytor hugo" userId="e8b175fd6482882c" providerId="Windows Live" clId="Web-{B596952F-8823-4404-A61C-AB2EA584B373}" dt="2024-04-29T13:41:13.447" v="20"/>
          <ac:picMkLst>
            <pc:docMk/>
            <pc:sldMk cId="419009664" sldId="304"/>
            <ac:picMk id="5" creationId="{148857F1-D054-C91D-B3C5-22A2EC64F1FA}"/>
          </ac:picMkLst>
        </pc:picChg>
        <pc:picChg chg="add mod">
          <ac:chgData name="vytor hugo" userId="e8b175fd6482882c" providerId="Windows Live" clId="Web-{B596952F-8823-4404-A61C-AB2EA584B373}" dt="2024-04-29T13:41:51.292" v="28" actId="14100"/>
          <ac:picMkLst>
            <pc:docMk/>
            <pc:sldMk cId="419009664" sldId="304"/>
            <ac:picMk id="6" creationId="{7BD07FE4-1061-3C89-65C4-33220AE7D1F6}"/>
          </ac:picMkLst>
        </pc:picChg>
        <pc:picChg chg="add mod">
          <ac:chgData name="vytor hugo" userId="e8b175fd6482882c" providerId="Windows Live" clId="Web-{B596952F-8823-4404-A61C-AB2EA584B373}" dt="2024-04-29T13:43:50.718" v="31" actId="1076"/>
          <ac:picMkLst>
            <pc:docMk/>
            <pc:sldMk cId="419009664" sldId="304"/>
            <ac:picMk id="7" creationId="{6492F8B2-6D35-28D3-54CA-9EEFE1B33674}"/>
          </ac:picMkLst>
        </pc:picChg>
      </pc:sldChg>
      <pc:sldChg chg="del">
        <pc:chgData name="vytor hugo" userId="e8b175fd6482882c" providerId="Windows Live" clId="Web-{B596952F-8823-4404-A61C-AB2EA584B373}" dt="2024-04-29T13:57:34.791" v="57"/>
        <pc:sldMkLst>
          <pc:docMk/>
          <pc:sldMk cId="3407214055" sldId="306"/>
        </pc:sldMkLst>
      </pc:sldChg>
      <pc:sldChg chg="del">
        <pc:chgData name="vytor hugo" userId="e8b175fd6482882c" providerId="Windows Live" clId="Web-{B596952F-8823-4404-A61C-AB2EA584B373}" dt="2024-04-29T13:57:34.854" v="58"/>
        <pc:sldMkLst>
          <pc:docMk/>
          <pc:sldMk cId="25060143" sldId="307"/>
        </pc:sldMkLst>
      </pc:sldChg>
      <pc:sldChg chg="delSp modSp">
        <pc:chgData name="vytor hugo" userId="e8b175fd6482882c" providerId="Windows Live" clId="Web-{B596952F-8823-4404-A61C-AB2EA584B373}" dt="2024-04-29T14:08:10.937" v="106" actId="20577"/>
        <pc:sldMkLst>
          <pc:docMk/>
          <pc:sldMk cId="1063653161" sldId="308"/>
        </pc:sldMkLst>
        <pc:spChg chg="mod">
          <ac:chgData name="vytor hugo" userId="e8b175fd6482882c" providerId="Windows Live" clId="Web-{B596952F-8823-4404-A61C-AB2EA584B373}" dt="2024-04-29T14:08:10.937" v="106" actId="20577"/>
          <ac:spMkLst>
            <pc:docMk/>
            <pc:sldMk cId="1063653161" sldId="308"/>
            <ac:spMk id="3" creationId="{1FAEDC49-698D-4909-9B9E-45F73983CCED}"/>
          </ac:spMkLst>
        </pc:spChg>
        <pc:picChg chg="del">
          <ac:chgData name="vytor hugo" userId="e8b175fd6482882c" providerId="Windows Live" clId="Web-{B596952F-8823-4404-A61C-AB2EA584B373}" dt="2024-04-29T14:08:03.530" v="103"/>
          <ac:picMkLst>
            <pc:docMk/>
            <pc:sldMk cId="1063653161" sldId="308"/>
            <ac:picMk id="5" creationId="{E0CF8DA7-CD05-F0EE-D29C-97AA0C382FD3}"/>
          </ac:picMkLst>
        </pc:picChg>
      </pc:sldChg>
      <pc:sldChg chg="delSp modSp">
        <pc:chgData name="vytor hugo" userId="e8b175fd6482882c" providerId="Windows Live" clId="Web-{B596952F-8823-4404-A61C-AB2EA584B373}" dt="2024-04-29T14:08:21.219" v="109" actId="20577"/>
        <pc:sldMkLst>
          <pc:docMk/>
          <pc:sldMk cId="1141533451" sldId="309"/>
        </pc:sldMkLst>
        <pc:spChg chg="mod">
          <ac:chgData name="vytor hugo" userId="e8b175fd6482882c" providerId="Windows Live" clId="Web-{B596952F-8823-4404-A61C-AB2EA584B373}" dt="2024-04-29T14:08:21.219" v="109" actId="20577"/>
          <ac:spMkLst>
            <pc:docMk/>
            <pc:sldMk cId="1141533451" sldId="309"/>
            <ac:spMk id="3" creationId="{4D562358-03EE-BE44-A16C-8E5DEF0F3D22}"/>
          </ac:spMkLst>
        </pc:spChg>
        <pc:picChg chg="del">
          <ac:chgData name="vytor hugo" userId="e8b175fd6482882c" providerId="Windows Live" clId="Web-{B596952F-8823-4404-A61C-AB2EA584B373}" dt="2024-04-29T14:08:15.656" v="107"/>
          <ac:picMkLst>
            <pc:docMk/>
            <pc:sldMk cId="1141533451" sldId="309"/>
            <ac:picMk id="6" creationId="{B44CDB68-65C2-0281-428A-84967F7885FE}"/>
          </ac:picMkLst>
        </pc:picChg>
      </pc:sldChg>
      <pc:sldChg chg="addSp delSp modSp">
        <pc:chgData name="vytor hugo" userId="e8b175fd6482882c" providerId="Windows Live" clId="Web-{B596952F-8823-4404-A61C-AB2EA584B373}" dt="2024-04-29T14:16:46.907" v="179" actId="14100"/>
        <pc:sldMkLst>
          <pc:docMk/>
          <pc:sldMk cId="100243725" sldId="314"/>
        </pc:sldMkLst>
        <pc:spChg chg="mod">
          <ac:chgData name="vytor hugo" userId="e8b175fd6482882c" providerId="Windows Live" clId="Web-{B596952F-8823-4404-A61C-AB2EA584B373}" dt="2024-04-29T14:16:03.437" v="166" actId="20577"/>
          <ac:spMkLst>
            <pc:docMk/>
            <pc:sldMk cId="100243725" sldId="314"/>
            <ac:spMk id="8" creationId="{2DC72B80-D21D-883D-C128-77E67C6A3946}"/>
          </ac:spMkLst>
        </pc:spChg>
        <pc:picChg chg="add mod">
          <ac:chgData name="vytor hugo" userId="e8b175fd6482882c" providerId="Windows Live" clId="Web-{B596952F-8823-4404-A61C-AB2EA584B373}" dt="2024-04-29T14:16:27.406" v="175" actId="14100"/>
          <ac:picMkLst>
            <pc:docMk/>
            <pc:sldMk cId="100243725" sldId="314"/>
            <ac:picMk id="3" creationId="{C0170979-5801-EBFF-DED0-1A3FC2CFCDED}"/>
          </ac:picMkLst>
        </pc:picChg>
        <pc:picChg chg="del">
          <ac:chgData name="vytor hugo" userId="e8b175fd6482882c" providerId="Windows Live" clId="Web-{B596952F-8823-4404-A61C-AB2EA584B373}" dt="2024-04-29T14:15:51.030" v="161"/>
          <ac:picMkLst>
            <pc:docMk/>
            <pc:sldMk cId="100243725" sldId="314"/>
            <ac:picMk id="4" creationId="{59C1724A-9E07-AAFE-59FA-B2DF2E4812C0}"/>
          </ac:picMkLst>
        </pc:picChg>
        <pc:picChg chg="del">
          <ac:chgData name="vytor hugo" userId="e8b175fd6482882c" providerId="Windows Live" clId="Web-{B596952F-8823-4404-A61C-AB2EA584B373}" dt="2024-04-29T14:15:52.218" v="162"/>
          <ac:picMkLst>
            <pc:docMk/>
            <pc:sldMk cId="100243725" sldId="314"/>
            <ac:picMk id="5" creationId="{DEE2FB7F-9866-9E31-709F-0759B9E2E936}"/>
          </ac:picMkLst>
        </pc:picChg>
        <pc:picChg chg="add mod">
          <ac:chgData name="vytor hugo" userId="e8b175fd6482882c" providerId="Windows Live" clId="Web-{B596952F-8823-4404-A61C-AB2EA584B373}" dt="2024-04-29T14:16:46.907" v="179" actId="14100"/>
          <ac:picMkLst>
            <pc:docMk/>
            <pc:sldMk cId="100243725" sldId="314"/>
            <ac:picMk id="6" creationId="{36A072DF-FE75-E17D-0522-09E13E5C5C0C}"/>
          </ac:picMkLst>
        </pc:picChg>
      </pc:sldChg>
      <pc:sldChg chg="addSp delSp modSp">
        <pc:chgData name="vytor hugo" userId="e8b175fd6482882c" providerId="Windows Live" clId="Web-{B596952F-8823-4404-A61C-AB2EA584B373}" dt="2024-04-29T14:17:58.003" v="192" actId="14100"/>
        <pc:sldMkLst>
          <pc:docMk/>
          <pc:sldMk cId="370141974" sldId="315"/>
        </pc:sldMkLst>
        <pc:spChg chg="mod">
          <ac:chgData name="vytor hugo" userId="e8b175fd6482882c" providerId="Windows Live" clId="Web-{B596952F-8823-4404-A61C-AB2EA584B373}" dt="2024-04-29T14:17:48.346" v="189" actId="20577"/>
          <ac:spMkLst>
            <pc:docMk/>
            <pc:sldMk cId="370141974" sldId="315"/>
            <ac:spMk id="8" creationId="{FEBE6FCE-0C2A-12F8-27BC-105DB4DACBC3}"/>
          </ac:spMkLst>
        </pc:spChg>
        <pc:picChg chg="del">
          <ac:chgData name="vytor hugo" userId="e8b175fd6482882c" providerId="Windows Live" clId="Web-{B596952F-8823-4404-A61C-AB2EA584B373}" dt="2024-04-29T14:17:14.158" v="180"/>
          <ac:picMkLst>
            <pc:docMk/>
            <pc:sldMk cId="370141974" sldId="315"/>
            <ac:picMk id="3" creationId="{06BFC4B1-64BB-8739-26C5-45EB71C65ACB}"/>
          </ac:picMkLst>
        </pc:picChg>
        <pc:picChg chg="add mod">
          <ac:chgData name="vytor hugo" userId="e8b175fd6482882c" providerId="Windows Live" clId="Web-{B596952F-8823-4404-A61C-AB2EA584B373}" dt="2024-04-29T14:17:36.502" v="185" actId="14100"/>
          <ac:picMkLst>
            <pc:docMk/>
            <pc:sldMk cId="370141974" sldId="315"/>
            <ac:picMk id="4" creationId="{B7DF531B-CF17-5732-0446-B06579BB265F}"/>
          </ac:picMkLst>
        </pc:picChg>
        <pc:picChg chg="add mod">
          <ac:chgData name="vytor hugo" userId="e8b175fd6482882c" providerId="Windows Live" clId="Web-{B596952F-8823-4404-A61C-AB2EA584B373}" dt="2024-04-29T14:17:58.003" v="192" actId="14100"/>
          <ac:picMkLst>
            <pc:docMk/>
            <pc:sldMk cId="370141974" sldId="315"/>
            <ac:picMk id="5" creationId="{8A0710AE-FB66-A88A-CE17-017B31A7575B}"/>
          </ac:picMkLst>
        </pc:picChg>
        <pc:picChg chg="del">
          <ac:chgData name="vytor hugo" userId="e8b175fd6482882c" providerId="Windows Live" clId="Web-{B596952F-8823-4404-A61C-AB2EA584B373}" dt="2024-04-29T14:17:14.939" v="181"/>
          <ac:picMkLst>
            <pc:docMk/>
            <pc:sldMk cId="370141974" sldId="315"/>
            <ac:picMk id="6" creationId="{E6CBB3CB-B1A0-B769-6BFE-C30CF6899EC5}"/>
          </ac:picMkLst>
        </pc:picChg>
      </pc:sldChg>
      <pc:sldChg chg="addSp delSp modSp">
        <pc:chgData name="vytor hugo" userId="e8b175fd6482882c" providerId="Windows Live" clId="Web-{B596952F-8823-4404-A61C-AB2EA584B373}" dt="2024-04-29T14:24:22.062" v="236" actId="14100"/>
        <pc:sldMkLst>
          <pc:docMk/>
          <pc:sldMk cId="3750099648" sldId="317"/>
        </pc:sldMkLst>
        <pc:spChg chg="mod">
          <ac:chgData name="vytor hugo" userId="e8b175fd6482882c" providerId="Windows Live" clId="Web-{B596952F-8823-4404-A61C-AB2EA584B373}" dt="2024-04-29T14:23:30.576" v="224" actId="20577"/>
          <ac:spMkLst>
            <pc:docMk/>
            <pc:sldMk cId="3750099648" sldId="317"/>
            <ac:spMk id="8" creationId="{34013323-6666-C642-F895-EA37FD037DEA}"/>
          </ac:spMkLst>
        </pc:spChg>
        <pc:picChg chg="del mod">
          <ac:chgData name="vytor hugo" userId="e8b175fd6482882c" providerId="Windows Live" clId="Web-{B596952F-8823-4404-A61C-AB2EA584B373}" dt="2024-04-29T14:23:32.951" v="226"/>
          <ac:picMkLst>
            <pc:docMk/>
            <pc:sldMk cId="3750099648" sldId="317"/>
            <ac:picMk id="3" creationId="{A148034A-B538-6443-7BCA-285C48F0C8B5}"/>
          </ac:picMkLst>
        </pc:picChg>
        <pc:picChg chg="del">
          <ac:chgData name="vytor hugo" userId="e8b175fd6482882c" providerId="Windows Live" clId="Web-{B596952F-8823-4404-A61C-AB2EA584B373}" dt="2024-04-29T14:23:33.764" v="227"/>
          <ac:picMkLst>
            <pc:docMk/>
            <pc:sldMk cId="3750099648" sldId="317"/>
            <ac:picMk id="4" creationId="{E1F01B4A-FE2C-C02C-79B6-87160C7EB565}"/>
          </ac:picMkLst>
        </pc:picChg>
        <pc:picChg chg="add mod">
          <ac:chgData name="vytor hugo" userId="e8b175fd6482882c" providerId="Windows Live" clId="Web-{B596952F-8823-4404-A61C-AB2EA584B373}" dt="2024-04-29T14:23:50.624" v="232" actId="14100"/>
          <ac:picMkLst>
            <pc:docMk/>
            <pc:sldMk cId="3750099648" sldId="317"/>
            <ac:picMk id="5" creationId="{2152FEE3-E5A1-E8A2-2D33-FC60FF794BA5}"/>
          </ac:picMkLst>
        </pc:picChg>
        <pc:picChg chg="add mod">
          <ac:chgData name="vytor hugo" userId="e8b175fd6482882c" providerId="Windows Live" clId="Web-{B596952F-8823-4404-A61C-AB2EA584B373}" dt="2024-04-29T14:24:22.062" v="236" actId="14100"/>
          <ac:picMkLst>
            <pc:docMk/>
            <pc:sldMk cId="3750099648" sldId="317"/>
            <ac:picMk id="6" creationId="{9D2ED08F-A85A-BC1D-F064-0E46421AEC91}"/>
          </ac:picMkLst>
        </pc:picChg>
      </pc:sldChg>
      <pc:sldChg chg="addSp delSp modSp">
        <pc:chgData name="vytor hugo" userId="e8b175fd6482882c" providerId="Windows Live" clId="Web-{B596952F-8823-4404-A61C-AB2EA584B373}" dt="2024-04-29T14:26:49.161" v="247" actId="14100"/>
        <pc:sldMkLst>
          <pc:docMk/>
          <pc:sldMk cId="1400715062" sldId="318"/>
        </pc:sldMkLst>
        <pc:spChg chg="mod">
          <ac:chgData name="vytor hugo" userId="e8b175fd6482882c" providerId="Windows Live" clId="Web-{B596952F-8823-4404-A61C-AB2EA584B373}" dt="2024-04-29T14:26:23.519" v="241" actId="20577"/>
          <ac:spMkLst>
            <pc:docMk/>
            <pc:sldMk cId="1400715062" sldId="318"/>
            <ac:spMk id="8" creationId="{18F15C9C-8165-FD72-68A1-9413685E6BA9}"/>
          </ac:spMkLst>
        </pc:spChg>
        <pc:picChg chg="add mod">
          <ac:chgData name="vytor hugo" userId="e8b175fd6482882c" providerId="Windows Live" clId="Web-{B596952F-8823-4404-A61C-AB2EA584B373}" dt="2024-04-29T14:26:28.301" v="243" actId="14100"/>
          <ac:picMkLst>
            <pc:docMk/>
            <pc:sldMk cId="1400715062" sldId="318"/>
            <ac:picMk id="3" creationId="{5038D662-6E55-983A-FB9C-992A32631549}"/>
          </ac:picMkLst>
        </pc:picChg>
        <pc:picChg chg="add mod">
          <ac:chgData name="vytor hugo" userId="e8b175fd6482882c" providerId="Windows Live" clId="Web-{B596952F-8823-4404-A61C-AB2EA584B373}" dt="2024-04-29T14:26:49.161" v="247" actId="14100"/>
          <ac:picMkLst>
            <pc:docMk/>
            <pc:sldMk cId="1400715062" sldId="318"/>
            <ac:picMk id="4" creationId="{194765A7-4713-6D87-413D-12812DBFDD7F}"/>
          </ac:picMkLst>
        </pc:picChg>
        <pc:picChg chg="del">
          <ac:chgData name="vytor hugo" userId="e8b175fd6482882c" providerId="Windows Live" clId="Web-{B596952F-8823-4404-A61C-AB2EA584B373}" dt="2024-04-29T14:24:35.641" v="238"/>
          <ac:picMkLst>
            <pc:docMk/>
            <pc:sldMk cId="1400715062" sldId="318"/>
            <ac:picMk id="5" creationId="{BD26B108-24EC-9679-776B-5F8E280C6AA4}"/>
          </ac:picMkLst>
        </pc:picChg>
        <pc:picChg chg="del">
          <ac:chgData name="vytor hugo" userId="e8b175fd6482882c" providerId="Windows Live" clId="Web-{B596952F-8823-4404-A61C-AB2EA584B373}" dt="2024-04-29T14:24:35.610" v="237"/>
          <ac:picMkLst>
            <pc:docMk/>
            <pc:sldMk cId="1400715062" sldId="318"/>
            <ac:picMk id="6" creationId="{6F3FB9FD-B9B1-902C-9182-F4BD375EFCAB}"/>
          </ac:picMkLst>
        </pc:picChg>
      </pc:sldChg>
      <pc:sldChg chg="addSp delSp modSp">
        <pc:chgData name="vytor hugo" userId="e8b175fd6482882c" providerId="Windows Live" clId="Web-{B596952F-8823-4404-A61C-AB2EA584B373}" dt="2024-04-29T14:30:04.089" v="278" actId="14100"/>
        <pc:sldMkLst>
          <pc:docMk/>
          <pc:sldMk cId="2715212956" sldId="321"/>
        </pc:sldMkLst>
        <pc:spChg chg="mod">
          <ac:chgData name="vytor hugo" userId="e8b175fd6482882c" providerId="Windows Live" clId="Web-{B596952F-8823-4404-A61C-AB2EA584B373}" dt="2024-04-29T14:29:22.822" v="269" actId="20577"/>
          <ac:spMkLst>
            <pc:docMk/>
            <pc:sldMk cId="2715212956" sldId="321"/>
            <ac:spMk id="8" creationId="{ED633C34-D223-7DC1-5105-2EFF7D995684}"/>
          </ac:spMkLst>
        </pc:spChg>
        <pc:picChg chg="add mod">
          <ac:chgData name="vytor hugo" userId="e8b175fd6482882c" providerId="Windows Live" clId="Web-{B596952F-8823-4404-A61C-AB2EA584B373}" dt="2024-04-29T14:30:04.089" v="278" actId="14100"/>
          <ac:picMkLst>
            <pc:docMk/>
            <pc:sldMk cId="2715212956" sldId="321"/>
            <ac:picMk id="3" creationId="{3D5AD041-D6D0-ED6B-6D75-681E1C4B2ADB}"/>
          </ac:picMkLst>
        </pc:picChg>
        <pc:picChg chg="add mod">
          <ac:chgData name="vytor hugo" userId="e8b175fd6482882c" providerId="Windows Live" clId="Web-{B596952F-8823-4404-A61C-AB2EA584B373}" dt="2024-04-29T14:30:01.026" v="277" actId="14100"/>
          <ac:picMkLst>
            <pc:docMk/>
            <pc:sldMk cId="2715212956" sldId="321"/>
            <ac:picMk id="4" creationId="{DB3AE383-BDF2-C380-1E8D-F53077718E1E}"/>
          </ac:picMkLst>
        </pc:picChg>
        <pc:picChg chg="del">
          <ac:chgData name="vytor hugo" userId="e8b175fd6482882c" providerId="Windows Live" clId="Web-{B596952F-8823-4404-A61C-AB2EA584B373}" dt="2024-04-29T14:28:54.806" v="266"/>
          <ac:picMkLst>
            <pc:docMk/>
            <pc:sldMk cId="2715212956" sldId="321"/>
            <ac:picMk id="7" creationId="{A0DEA4FD-60AB-0ADC-87FD-EA240E5BFF31}"/>
          </ac:picMkLst>
        </pc:picChg>
        <pc:picChg chg="del">
          <ac:chgData name="vytor hugo" userId="e8b175fd6482882c" providerId="Windows Live" clId="Web-{B596952F-8823-4404-A61C-AB2EA584B373}" dt="2024-04-29T14:28:48.758" v="265"/>
          <ac:picMkLst>
            <pc:docMk/>
            <pc:sldMk cId="2715212956" sldId="321"/>
            <ac:picMk id="9" creationId="{1F4FA139-2F33-CE35-3F20-8D561F75ED3C}"/>
          </ac:picMkLst>
        </pc:picChg>
      </pc:sldChg>
      <pc:sldChg chg="addSp delSp modSp">
        <pc:chgData name="vytor hugo" userId="e8b175fd6482882c" providerId="Windows Live" clId="Web-{B596952F-8823-4404-A61C-AB2EA584B373}" dt="2024-04-29T14:40:58.142" v="343" actId="14100"/>
        <pc:sldMkLst>
          <pc:docMk/>
          <pc:sldMk cId="314473504" sldId="324"/>
        </pc:sldMkLst>
        <pc:spChg chg="mod">
          <ac:chgData name="vytor hugo" userId="e8b175fd6482882c" providerId="Windows Live" clId="Web-{B596952F-8823-4404-A61C-AB2EA584B373}" dt="2024-04-29T14:40:41.922" v="339" actId="20577"/>
          <ac:spMkLst>
            <pc:docMk/>
            <pc:sldMk cId="314473504" sldId="324"/>
            <ac:spMk id="3" creationId="{CDC34787-209A-C63A-189D-F6E14178F7B2}"/>
          </ac:spMkLst>
        </pc:spChg>
        <pc:picChg chg="add mod">
          <ac:chgData name="vytor hugo" userId="e8b175fd6482882c" providerId="Windows Live" clId="Web-{B596952F-8823-4404-A61C-AB2EA584B373}" dt="2024-04-29T14:40:58.142" v="343" actId="14100"/>
          <ac:picMkLst>
            <pc:docMk/>
            <pc:sldMk cId="314473504" sldId="324"/>
            <ac:picMk id="4" creationId="{D9F1D644-6A26-3BA5-F75B-FAB03F1D26F2}"/>
          </ac:picMkLst>
        </pc:picChg>
        <pc:picChg chg="del">
          <ac:chgData name="vytor hugo" userId="e8b175fd6482882c" providerId="Windows Live" clId="Web-{B596952F-8823-4404-A61C-AB2EA584B373}" dt="2024-04-29T14:40:02.062" v="331"/>
          <ac:picMkLst>
            <pc:docMk/>
            <pc:sldMk cId="314473504" sldId="324"/>
            <ac:picMk id="5" creationId="{7F6657F7-87CE-BC07-4B36-2E0EE2D1E3F9}"/>
          </ac:picMkLst>
        </pc:picChg>
        <pc:picChg chg="del">
          <ac:chgData name="vytor hugo" userId="e8b175fd6482882c" providerId="Windows Live" clId="Web-{B596952F-8823-4404-A61C-AB2EA584B373}" dt="2024-04-29T14:40:03.093" v="332"/>
          <ac:picMkLst>
            <pc:docMk/>
            <pc:sldMk cId="314473504" sldId="324"/>
            <ac:picMk id="6" creationId="{5FA73265-7C06-B53A-1EEE-396CE0465C5E}"/>
          </ac:picMkLst>
        </pc:picChg>
        <pc:picChg chg="add mod">
          <ac:chgData name="vytor hugo" userId="e8b175fd6482882c" providerId="Windows Live" clId="Web-{B596952F-8823-4404-A61C-AB2EA584B373}" dt="2024-04-29T14:40:54.907" v="342" actId="14100"/>
          <ac:picMkLst>
            <pc:docMk/>
            <pc:sldMk cId="314473504" sldId="324"/>
            <ac:picMk id="7" creationId="{FA203C29-9DED-7F8B-0813-5DC07A9DD8FD}"/>
          </ac:picMkLst>
        </pc:picChg>
      </pc:sldChg>
      <pc:sldChg chg="addSp delSp modSp">
        <pc:chgData name="vytor hugo" userId="e8b175fd6482882c" providerId="Windows Live" clId="Web-{B596952F-8823-4404-A61C-AB2EA584B373}" dt="2024-04-29T14:45:12.041" v="394" actId="14100"/>
        <pc:sldMkLst>
          <pc:docMk/>
          <pc:sldMk cId="2264781389" sldId="326"/>
        </pc:sldMkLst>
        <pc:spChg chg="mod">
          <ac:chgData name="vytor hugo" userId="e8b175fd6482882c" providerId="Windows Live" clId="Web-{B596952F-8823-4404-A61C-AB2EA584B373}" dt="2024-04-29T14:44:34.039" v="385" actId="20577"/>
          <ac:spMkLst>
            <pc:docMk/>
            <pc:sldMk cId="2264781389" sldId="326"/>
            <ac:spMk id="8" creationId="{534AD92E-7CC9-F7E4-EE90-3857E60EA714}"/>
          </ac:spMkLst>
        </pc:spChg>
        <pc:picChg chg="add mod">
          <ac:chgData name="vytor hugo" userId="e8b175fd6482882c" providerId="Windows Live" clId="Web-{B596952F-8823-4404-A61C-AB2EA584B373}" dt="2024-04-29T14:44:49.024" v="390" actId="14100"/>
          <ac:picMkLst>
            <pc:docMk/>
            <pc:sldMk cId="2264781389" sldId="326"/>
            <ac:picMk id="3" creationId="{85EE1FBE-1741-E907-D414-E14C23384B93}"/>
          </ac:picMkLst>
        </pc:picChg>
        <pc:picChg chg="add mod">
          <ac:chgData name="vytor hugo" userId="e8b175fd6482882c" providerId="Windows Live" clId="Web-{B596952F-8823-4404-A61C-AB2EA584B373}" dt="2024-04-29T14:45:12.041" v="394" actId="14100"/>
          <ac:picMkLst>
            <pc:docMk/>
            <pc:sldMk cId="2264781389" sldId="326"/>
            <ac:picMk id="4" creationId="{8F264498-FA95-FEE4-F167-DC72804BD5FE}"/>
          </ac:picMkLst>
        </pc:picChg>
        <pc:picChg chg="del">
          <ac:chgData name="vytor hugo" userId="e8b175fd6482882c" providerId="Windows Live" clId="Web-{B596952F-8823-4404-A61C-AB2EA584B373}" dt="2024-04-29T14:43:51.694" v="375"/>
          <ac:picMkLst>
            <pc:docMk/>
            <pc:sldMk cId="2264781389" sldId="326"/>
            <ac:picMk id="5" creationId="{8A55422B-FB5E-2B11-4F34-5E86A22A5192}"/>
          </ac:picMkLst>
        </pc:picChg>
        <pc:picChg chg="del">
          <ac:chgData name="vytor hugo" userId="e8b175fd6482882c" providerId="Windows Live" clId="Web-{B596952F-8823-4404-A61C-AB2EA584B373}" dt="2024-04-29T14:43:50.679" v="374"/>
          <ac:picMkLst>
            <pc:docMk/>
            <pc:sldMk cId="2264781389" sldId="326"/>
            <ac:picMk id="6" creationId="{4F06B4CB-6AA8-83EB-94BF-C2DC40537DF7}"/>
          </ac:picMkLst>
        </pc:picChg>
      </pc:sldChg>
      <pc:sldChg chg="addSp delSp modSp">
        <pc:chgData name="vytor hugo" userId="e8b175fd6482882c" providerId="Windows Live" clId="Web-{B596952F-8823-4404-A61C-AB2EA584B373}" dt="2024-04-29T14:48:23.187" v="426" actId="14100"/>
        <pc:sldMkLst>
          <pc:docMk/>
          <pc:sldMk cId="2207689045" sldId="329"/>
        </pc:sldMkLst>
        <pc:spChg chg="mod">
          <ac:chgData name="vytor hugo" userId="e8b175fd6482882c" providerId="Windows Live" clId="Web-{B596952F-8823-4404-A61C-AB2EA584B373}" dt="2024-04-29T14:47:16.263" v="417" actId="20577"/>
          <ac:spMkLst>
            <pc:docMk/>
            <pc:sldMk cId="2207689045" sldId="329"/>
            <ac:spMk id="8" creationId="{FB23DF60-5423-B96A-2D93-BCBB61FD5B5A}"/>
          </ac:spMkLst>
        </pc:spChg>
        <pc:spChg chg="del">
          <ac:chgData name="vytor hugo" userId="e8b175fd6482882c" providerId="Windows Live" clId="Web-{B596952F-8823-4404-A61C-AB2EA584B373}" dt="2024-04-29T14:46:42.340" v="410"/>
          <ac:spMkLst>
            <pc:docMk/>
            <pc:sldMk cId="2207689045" sldId="329"/>
            <ac:spMk id="30" creationId="{AC1DE9E0-67EC-4D54-808F-5601F5D5A937}"/>
          </ac:spMkLst>
        </pc:spChg>
        <pc:picChg chg="del">
          <ac:chgData name="vytor hugo" userId="e8b175fd6482882c" providerId="Windows Live" clId="Web-{B596952F-8823-4404-A61C-AB2EA584B373}" dt="2024-04-29T14:46:42.325" v="409"/>
          <ac:picMkLst>
            <pc:docMk/>
            <pc:sldMk cId="2207689045" sldId="329"/>
            <ac:picMk id="3" creationId="{E62A58DF-05A2-CE71-7726-13063B5C57AB}"/>
          </ac:picMkLst>
        </pc:picChg>
        <pc:picChg chg="del">
          <ac:chgData name="vytor hugo" userId="e8b175fd6482882c" providerId="Windows Live" clId="Web-{B596952F-8823-4404-A61C-AB2EA584B373}" dt="2024-04-29T14:46:40.262" v="408"/>
          <ac:picMkLst>
            <pc:docMk/>
            <pc:sldMk cId="2207689045" sldId="329"/>
            <ac:picMk id="4" creationId="{ADE37391-2915-3A20-F235-E2DBCA543EA6}"/>
          </ac:picMkLst>
        </pc:picChg>
        <pc:picChg chg="add mod">
          <ac:chgData name="vytor hugo" userId="e8b175fd6482882c" providerId="Windows Live" clId="Web-{B596952F-8823-4404-A61C-AB2EA584B373}" dt="2024-04-29T14:48:23.187" v="426" actId="14100"/>
          <ac:picMkLst>
            <pc:docMk/>
            <pc:sldMk cId="2207689045" sldId="329"/>
            <ac:picMk id="5" creationId="{B75F7F7B-22B7-4C34-586E-9A5CB9863D2F}"/>
          </ac:picMkLst>
        </pc:picChg>
        <pc:picChg chg="add mod">
          <ac:chgData name="vytor hugo" userId="e8b175fd6482882c" providerId="Windows Live" clId="Web-{B596952F-8823-4404-A61C-AB2EA584B373}" dt="2024-04-29T14:48:21.344" v="425" actId="1076"/>
          <ac:picMkLst>
            <pc:docMk/>
            <pc:sldMk cId="2207689045" sldId="329"/>
            <ac:picMk id="6" creationId="{42E5C851-4763-8133-8BEB-5DB4E6EF6BF4}"/>
          </ac:picMkLst>
        </pc:picChg>
      </pc:sldChg>
      <pc:sldChg chg="addSp delSp modSp">
        <pc:chgData name="vytor hugo" userId="e8b175fd6482882c" providerId="Windows Live" clId="Web-{B596952F-8823-4404-A61C-AB2EA584B373}" dt="2024-04-29T14:50:26.598" v="440" actId="14100"/>
        <pc:sldMkLst>
          <pc:docMk/>
          <pc:sldMk cId="2857759897" sldId="331"/>
        </pc:sldMkLst>
        <pc:spChg chg="mod">
          <ac:chgData name="vytor hugo" userId="e8b175fd6482882c" providerId="Windows Live" clId="Web-{B596952F-8823-4404-A61C-AB2EA584B373}" dt="2024-04-29T14:49:51.315" v="433" actId="20577"/>
          <ac:spMkLst>
            <pc:docMk/>
            <pc:sldMk cId="2857759897" sldId="331"/>
            <ac:spMk id="8" creationId="{0F0FD965-4A24-420C-8971-EFB871313365}"/>
          </ac:spMkLst>
        </pc:spChg>
        <pc:picChg chg="del">
          <ac:chgData name="vytor hugo" userId="e8b175fd6482882c" providerId="Windows Live" clId="Web-{B596952F-8823-4404-A61C-AB2EA584B373}" dt="2024-04-29T14:48:28.063" v="428"/>
          <ac:picMkLst>
            <pc:docMk/>
            <pc:sldMk cId="2857759897" sldId="331"/>
            <ac:picMk id="3" creationId="{C35EB736-82B0-9ECF-A4FB-E32AEF3AFE50}"/>
          </ac:picMkLst>
        </pc:picChg>
        <pc:picChg chg="add mod">
          <ac:chgData name="vytor hugo" userId="e8b175fd6482882c" providerId="Windows Live" clId="Web-{B596952F-8823-4404-A61C-AB2EA584B373}" dt="2024-04-29T14:50:26.598" v="440" actId="14100"/>
          <ac:picMkLst>
            <pc:docMk/>
            <pc:sldMk cId="2857759897" sldId="331"/>
            <ac:picMk id="4" creationId="{1FDB0437-C712-35DD-788E-BFFBE36B4731}"/>
          </ac:picMkLst>
        </pc:picChg>
        <pc:picChg chg="add mod">
          <ac:chgData name="vytor hugo" userId="e8b175fd6482882c" providerId="Windows Live" clId="Web-{B596952F-8823-4404-A61C-AB2EA584B373}" dt="2024-04-29T14:50:23.707" v="439" actId="14100"/>
          <ac:picMkLst>
            <pc:docMk/>
            <pc:sldMk cId="2857759897" sldId="331"/>
            <ac:picMk id="5" creationId="{5F208647-E38C-4218-EADB-1DCA6CDFE56D}"/>
          </ac:picMkLst>
        </pc:picChg>
        <pc:picChg chg="del">
          <ac:chgData name="vytor hugo" userId="e8b175fd6482882c" providerId="Windows Live" clId="Web-{B596952F-8823-4404-A61C-AB2EA584B373}" dt="2024-04-29T14:48:27.063" v="427"/>
          <ac:picMkLst>
            <pc:docMk/>
            <pc:sldMk cId="2857759897" sldId="331"/>
            <ac:picMk id="6" creationId="{4DEDC0F8-34AF-CBB9-DC58-BCA4C56978D0}"/>
          </ac:picMkLst>
        </pc:picChg>
      </pc:sldChg>
      <pc:sldChg chg="addSp delSp modSp">
        <pc:chgData name="vytor hugo" userId="e8b175fd6482882c" providerId="Windows Live" clId="Web-{B596952F-8823-4404-A61C-AB2EA584B373}" dt="2024-04-29T14:59:17.615" v="510" actId="14100"/>
        <pc:sldMkLst>
          <pc:docMk/>
          <pc:sldMk cId="3623169236" sldId="332"/>
        </pc:sldMkLst>
        <pc:spChg chg="mod">
          <ac:chgData name="vytor hugo" userId="e8b175fd6482882c" providerId="Windows Live" clId="Web-{B596952F-8823-4404-A61C-AB2EA584B373}" dt="2024-04-29T14:58:38.879" v="499" actId="14100"/>
          <ac:spMkLst>
            <pc:docMk/>
            <pc:sldMk cId="3623169236" sldId="332"/>
            <ac:spMk id="8" creationId="{E1EA7626-6053-5ADD-53A5-AF42BA206FE2}"/>
          </ac:spMkLst>
        </pc:spChg>
        <pc:picChg chg="add mod">
          <ac:chgData name="vytor hugo" userId="e8b175fd6482882c" providerId="Windows Live" clId="Web-{B596952F-8823-4404-A61C-AB2EA584B373}" dt="2024-04-29T14:59:14.365" v="509" actId="14100"/>
          <ac:picMkLst>
            <pc:docMk/>
            <pc:sldMk cId="3623169236" sldId="332"/>
            <ac:picMk id="3" creationId="{5AE2AA55-836A-5D72-5259-D47513281366}"/>
          </ac:picMkLst>
        </pc:picChg>
        <pc:picChg chg="del">
          <ac:chgData name="vytor hugo" userId="e8b175fd6482882c" providerId="Windows Live" clId="Web-{B596952F-8823-4404-A61C-AB2EA584B373}" dt="2024-04-29T14:58:10.957" v="492"/>
          <ac:picMkLst>
            <pc:docMk/>
            <pc:sldMk cId="3623169236" sldId="332"/>
            <ac:picMk id="4" creationId="{10622A76-5283-C540-8946-F3E9677EC459}"/>
          </ac:picMkLst>
        </pc:picChg>
        <pc:picChg chg="add mod">
          <ac:chgData name="vytor hugo" userId="e8b175fd6482882c" providerId="Windows Live" clId="Web-{B596952F-8823-4404-A61C-AB2EA584B373}" dt="2024-04-29T14:59:17.615" v="510" actId="14100"/>
          <ac:picMkLst>
            <pc:docMk/>
            <pc:sldMk cId="3623169236" sldId="332"/>
            <ac:picMk id="5" creationId="{B6472234-14E2-09D0-45C3-DB5C9DEA5543}"/>
          </ac:picMkLst>
        </pc:picChg>
        <pc:picChg chg="del">
          <ac:chgData name="vytor hugo" userId="e8b175fd6482882c" providerId="Windows Live" clId="Web-{B596952F-8823-4404-A61C-AB2EA584B373}" dt="2024-04-29T14:58:09.472" v="491"/>
          <ac:picMkLst>
            <pc:docMk/>
            <pc:sldMk cId="3623169236" sldId="332"/>
            <ac:picMk id="6" creationId="{87405364-74CE-8B8B-5F81-FBAB075C0C25}"/>
          </ac:picMkLst>
        </pc:picChg>
      </pc:sldChg>
      <pc:sldChg chg="del">
        <pc:chgData name="vytor hugo" userId="e8b175fd6482882c" providerId="Windows Live" clId="Web-{B596952F-8823-4404-A61C-AB2EA584B373}" dt="2024-04-29T15:04:20.500" v="549"/>
        <pc:sldMkLst>
          <pc:docMk/>
          <pc:sldMk cId="1117231984" sldId="335"/>
        </pc:sldMkLst>
      </pc:sldChg>
      <pc:sldChg chg="addSp delSp modSp">
        <pc:chgData name="vytor hugo" userId="e8b175fd6482882c" providerId="Windows Live" clId="Web-{B596952F-8823-4404-A61C-AB2EA584B373}" dt="2024-04-29T15:07:01.193" v="583" actId="14100"/>
        <pc:sldMkLst>
          <pc:docMk/>
          <pc:sldMk cId="37469262" sldId="337"/>
        </pc:sldMkLst>
        <pc:spChg chg="mod">
          <ac:chgData name="vytor hugo" userId="e8b175fd6482882c" providerId="Windows Live" clId="Web-{B596952F-8823-4404-A61C-AB2EA584B373}" dt="2024-04-29T15:06:16.754" v="574" actId="20577"/>
          <ac:spMkLst>
            <pc:docMk/>
            <pc:sldMk cId="37469262" sldId="337"/>
            <ac:spMk id="8" creationId="{1DD89840-0C14-726D-0619-D74D55AA238D}"/>
          </ac:spMkLst>
        </pc:spChg>
        <pc:picChg chg="del">
          <ac:chgData name="vytor hugo" userId="e8b175fd6482882c" providerId="Windows Live" clId="Web-{B596952F-8823-4404-A61C-AB2EA584B373}" dt="2024-04-29T15:05:38.503" v="571"/>
          <ac:picMkLst>
            <pc:docMk/>
            <pc:sldMk cId="37469262" sldId="337"/>
            <ac:picMk id="3" creationId="{D32A3CBA-2903-9C1A-EF36-D6517928D9ED}"/>
          </ac:picMkLst>
        </pc:picChg>
        <pc:picChg chg="del">
          <ac:chgData name="vytor hugo" userId="e8b175fd6482882c" providerId="Windows Live" clId="Web-{B596952F-8823-4404-A61C-AB2EA584B373}" dt="2024-04-29T15:05:37.112" v="570"/>
          <ac:picMkLst>
            <pc:docMk/>
            <pc:sldMk cId="37469262" sldId="337"/>
            <ac:picMk id="4" creationId="{CF579DF1-8B8C-6344-DA10-FDBE2EBE7F2C}"/>
          </ac:picMkLst>
        </pc:picChg>
        <pc:picChg chg="add mod">
          <ac:chgData name="vytor hugo" userId="e8b175fd6482882c" providerId="Windows Live" clId="Web-{B596952F-8823-4404-A61C-AB2EA584B373}" dt="2024-04-29T15:06:33.536" v="578" actId="14100"/>
          <ac:picMkLst>
            <pc:docMk/>
            <pc:sldMk cId="37469262" sldId="337"/>
            <ac:picMk id="5" creationId="{D87B7A12-30EB-72FE-E8CF-70EE2A4487B5}"/>
          </ac:picMkLst>
        </pc:picChg>
        <pc:picChg chg="add mod">
          <ac:chgData name="vytor hugo" userId="e8b175fd6482882c" providerId="Windows Live" clId="Web-{B596952F-8823-4404-A61C-AB2EA584B373}" dt="2024-04-29T15:07:01.193" v="583" actId="14100"/>
          <ac:picMkLst>
            <pc:docMk/>
            <pc:sldMk cId="37469262" sldId="337"/>
            <ac:picMk id="6" creationId="{F04E68E6-93E1-2009-E09D-4916EE6523A9}"/>
          </ac:picMkLst>
        </pc:picChg>
      </pc:sldChg>
      <pc:sldChg chg="addSp delSp modSp">
        <pc:chgData name="vytor hugo" userId="e8b175fd6482882c" providerId="Windows Live" clId="Web-{B596952F-8823-4404-A61C-AB2EA584B373}" dt="2024-04-29T15:08:13.195" v="597" actId="14100"/>
        <pc:sldMkLst>
          <pc:docMk/>
          <pc:sldMk cId="3361132519" sldId="338"/>
        </pc:sldMkLst>
        <pc:spChg chg="mod">
          <ac:chgData name="vytor hugo" userId="e8b175fd6482882c" providerId="Windows Live" clId="Web-{B596952F-8823-4404-A61C-AB2EA584B373}" dt="2024-04-29T15:07:33.756" v="589" actId="20577"/>
          <ac:spMkLst>
            <pc:docMk/>
            <pc:sldMk cId="3361132519" sldId="338"/>
            <ac:spMk id="8" creationId="{5FD8AEBD-D267-32F4-053C-F8BE509FECDE}"/>
          </ac:spMkLst>
        </pc:spChg>
        <pc:picChg chg="add mod">
          <ac:chgData name="vytor hugo" userId="e8b175fd6482882c" providerId="Windows Live" clId="Web-{B596952F-8823-4404-A61C-AB2EA584B373}" dt="2024-04-29T15:07:46.929" v="594" actId="14100"/>
          <ac:picMkLst>
            <pc:docMk/>
            <pc:sldMk cId="3361132519" sldId="338"/>
            <ac:picMk id="3" creationId="{613803C3-A519-7DF6-4737-AD622B615EF6}"/>
          </ac:picMkLst>
        </pc:picChg>
        <pc:picChg chg="add mod">
          <ac:chgData name="vytor hugo" userId="e8b175fd6482882c" providerId="Windows Live" clId="Web-{B596952F-8823-4404-A61C-AB2EA584B373}" dt="2024-04-29T15:08:13.195" v="597" actId="14100"/>
          <ac:picMkLst>
            <pc:docMk/>
            <pc:sldMk cId="3361132519" sldId="338"/>
            <ac:picMk id="4" creationId="{4F744447-4CE0-15C9-E03E-9259088E35FA}"/>
          </ac:picMkLst>
        </pc:picChg>
        <pc:picChg chg="del">
          <ac:chgData name="vytor hugo" userId="e8b175fd6482882c" providerId="Windows Live" clId="Web-{B596952F-8823-4404-A61C-AB2EA584B373}" dt="2024-04-29T15:07:06.380" v="585"/>
          <ac:picMkLst>
            <pc:docMk/>
            <pc:sldMk cId="3361132519" sldId="338"/>
            <ac:picMk id="5" creationId="{97006470-2C46-A0A2-DF43-463BDDD85622}"/>
          </ac:picMkLst>
        </pc:picChg>
        <pc:picChg chg="del">
          <ac:chgData name="vytor hugo" userId="e8b175fd6482882c" providerId="Windows Live" clId="Web-{B596952F-8823-4404-A61C-AB2EA584B373}" dt="2024-04-29T15:07:05.177" v="584"/>
          <ac:picMkLst>
            <pc:docMk/>
            <pc:sldMk cId="3361132519" sldId="338"/>
            <ac:picMk id="6" creationId="{BD508FAA-5B6D-106C-F48A-444E58B01CD7}"/>
          </ac:picMkLst>
        </pc:picChg>
      </pc:sldChg>
      <pc:sldChg chg="del">
        <pc:chgData name="vytor hugo" userId="e8b175fd6482882c" providerId="Windows Live" clId="Web-{B596952F-8823-4404-A61C-AB2EA584B373}" dt="2024-04-29T15:09:39.964" v="616"/>
        <pc:sldMkLst>
          <pc:docMk/>
          <pc:sldMk cId="1846717548" sldId="344"/>
        </pc:sldMkLst>
      </pc:sldChg>
      <pc:sldChg chg="del">
        <pc:chgData name="vytor hugo" userId="e8b175fd6482882c" providerId="Windows Live" clId="Web-{B596952F-8823-4404-A61C-AB2EA584B373}" dt="2024-04-29T13:57:37.463" v="59"/>
        <pc:sldMkLst>
          <pc:docMk/>
          <pc:sldMk cId="1623471479" sldId="346"/>
        </pc:sldMkLst>
      </pc:sldChg>
      <pc:sldChg chg="addSp delSp modSp">
        <pc:chgData name="vytor hugo" userId="e8b175fd6482882c" providerId="Windows Live" clId="Web-{B596952F-8823-4404-A61C-AB2EA584B373}" dt="2024-04-29T13:48:46.196" v="43" actId="14100"/>
        <pc:sldMkLst>
          <pc:docMk/>
          <pc:sldMk cId="15406101" sldId="349"/>
        </pc:sldMkLst>
        <pc:spChg chg="mod">
          <ac:chgData name="vytor hugo" userId="e8b175fd6482882c" providerId="Windows Live" clId="Web-{B596952F-8823-4404-A61C-AB2EA584B373}" dt="2024-04-29T13:45:27.705" v="35" actId="20577"/>
          <ac:spMkLst>
            <pc:docMk/>
            <pc:sldMk cId="15406101" sldId="349"/>
            <ac:spMk id="3" creationId="{E2735472-5F7D-1834-56D4-4F6079F5F00F}"/>
          </ac:spMkLst>
        </pc:spChg>
        <pc:picChg chg="add mod">
          <ac:chgData name="vytor hugo" userId="e8b175fd6482882c" providerId="Windows Live" clId="Web-{B596952F-8823-4404-A61C-AB2EA584B373}" dt="2024-04-29T13:45:53.300" v="41" actId="14100"/>
          <ac:picMkLst>
            <pc:docMk/>
            <pc:sldMk cId="15406101" sldId="349"/>
            <ac:picMk id="4" creationId="{9CEC42A0-5E98-3DA7-4DEE-0D77860456E8}"/>
          </ac:picMkLst>
        </pc:picChg>
        <pc:picChg chg="add mod">
          <ac:chgData name="vytor hugo" userId="e8b175fd6482882c" providerId="Windows Live" clId="Web-{B596952F-8823-4404-A61C-AB2EA584B373}" dt="2024-04-29T13:48:46.196" v="43" actId="14100"/>
          <ac:picMkLst>
            <pc:docMk/>
            <pc:sldMk cId="15406101" sldId="349"/>
            <ac:picMk id="5" creationId="{709578C2-BA3F-F2D1-ABF3-12E6732B0F88}"/>
          </ac:picMkLst>
        </pc:picChg>
        <pc:picChg chg="del">
          <ac:chgData name="vytor hugo" userId="e8b175fd6482882c" providerId="Windows Live" clId="Web-{B596952F-8823-4404-A61C-AB2EA584B373}" dt="2024-04-29T13:45:28.346" v="36"/>
          <ac:picMkLst>
            <pc:docMk/>
            <pc:sldMk cId="15406101" sldId="349"/>
            <ac:picMk id="6" creationId="{69E5AB7F-4CF5-1113-C42A-8305315552E8}"/>
          </ac:picMkLst>
        </pc:picChg>
        <pc:picChg chg="del mod">
          <ac:chgData name="vytor hugo" userId="e8b175fd6482882c" providerId="Windows Live" clId="Web-{B596952F-8823-4404-A61C-AB2EA584B373}" dt="2024-04-29T13:45:32.534" v="38"/>
          <ac:picMkLst>
            <pc:docMk/>
            <pc:sldMk cId="15406101" sldId="349"/>
            <ac:picMk id="7" creationId="{88DB23B5-85EA-EA5A-3460-EA0A5AC70BC7}"/>
          </ac:picMkLst>
        </pc:picChg>
      </pc:sldChg>
      <pc:sldChg chg="addSp delSp modSp">
        <pc:chgData name="vytor hugo" userId="e8b175fd6482882c" providerId="Windows Live" clId="Web-{B596952F-8823-4404-A61C-AB2EA584B373}" dt="2024-04-29T14:39:51.671" v="330" actId="14100"/>
        <pc:sldMkLst>
          <pc:docMk/>
          <pc:sldMk cId="3355564343" sldId="350"/>
        </pc:sldMkLst>
        <pc:spChg chg="mod">
          <ac:chgData name="vytor hugo" userId="e8b175fd6482882c" providerId="Windows Live" clId="Web-{B596952F-8823-4404-A61C-AB2EA584B373}" dt="2024-04-29T14:39:24.170" v="326" actId="20577"/>
          <ac:spMkLst>
            <pc:docMk/>
            <pc:sldMk cId="3355564343" sldId="350"/>
            <ac:spMk id="3" creationId="{7A2F6005-60FC-1CA9-2A1E-F82DB18303E8}"/>
          </ac:spMkLst>
        </pc:spChg>
        <pc:picChg chg="del">
          <ac:chgData name="vytor hugo" userId="e8b175fd6482882c" providerId="Windows Live" clId="Web-{B596952F-8823-4404-A61C-AB2EA584B373}" dt="2024-04-29T14:38:41.325" v="319"/>
          <ac:picMkLst>
            <pc:docMk/>
            <pc:sldMk cId="3355564343" sldId="350"/>
            <ac:picMk id="4" creationId="{9D033F59-FCEE-08C7-80F4-0B8A4A08FA1B}"/>
          </ac:picMkLst>
        </pc:picChg>
        <pc:picChg chg="add mod">
          <ac:chgData name="vytor hugo" userId="e8b175fd6482882c" providerId="Windows Live" clId="Web-{B596952F-8823-4404-A61C-AB2EA584B373}" dt="2024-04-29T14:39:13.388" v="323" actId="14100"/>
          <ac:picMkLst>
            <pc:docMk/>
            <pc:sldMk cId="3355564343" sldId="350"/>
            <ac:picMk id="5" creationId="{28E71FC2-BAE5-93CE-C7A0-B116860644B1}"/>
          </ac:picMkLst>
        </pc:picChg>
        <pc:picChg chg="add mod">
          <ac:chgData name="vytor hugo" userId="e8b175fd6482882c" providerId="Windows Live" clId="Web-{B596952F-8823-4404-A61C-AB2EA584B373}" dt="2024-04-29T14:39:51.671" v="330" actId="14100"/>
          <ac:picMkLst>
            <pc:docMk/>
            <pc:sldMk cId="3355564343" sldId="350"/>
            <ac:picMk id="6" creationId="{3F6E0DD2-4E2D-BBE7-A183-26DDB81DE99D}"/>
          </ac:picMkLst>
        </pc:picChg>
        <pc:picChg chg="del">
          <ac:chgData name="vytor hugo" userId="e8b175fd6482882c" providerId="Windows Live" clId="Web-{B596952F-8823-4404-A61C-AB2EA584B373}" dt="2024-04-29T14:38:39.825" v="318"/>
          <ac:picMkLst>
            <pc:docMk/>
            <pc:sldMk cId="3355564343" sldId="350"/>
            <ac:picMk id="7" creationId="{1B303FBC-95BA-2E71-10F4-CA1FF55F5309}"/>
          </ac:picMkLst>
        </pc:picChg>
      </pc:sldChg>
      <pc:sldChg chg="addSp delSp modSp">
        <pc:chgData name="vytor hugo" userId="e8b175fd6482882c" providerId="Windows Live" clId="Web-{B596952F-8823-4404-A61C-AB2EA584B373}" dt="2024-04-29T14:31:04.060" v="289" actId="14100"/>
        <pc:sldMkLst>
          <pc:docMk/>
          <pc:sldMk cId="2348709174" sldId="351"/>
        </pc:sldMkLst>
        <pc:spChg chg="mod">
          <ac:chgData name="vytor hugo" userId="e8b175fd6482882c" providerId="Windows Live" clId="Web-{B596952F-8823-4404-A61C-AB2EA584B373}" dt="2024-04-29T14:30:29.059" v="282" actId="20577"/>
          <ac:spMkLst>
            <pc:docMk/>
            <pc:sldMk cId="2348709174" sldId="351"/>
            <ac:spMk id="8" creationId="{ED633C34-D223-7DC1-5105-2EFF7D995684}"/>
          </ac:spMkLst>
        </pc:spChg>
        <pc:picChg chg="add mod">
          <ac:chgData name="vytor hugo" userId="e8b175fd6482882c" providerId="Windows Live" clId="Web-{B596952F-8823-4404-A61C-AB2EA584B373}" dt="2024-04-29T14:30:49.372" v="286" actId="14100"/>
          <ac:picMkLst>
            <pc:docMk/>
            <pc:sldMk cId="2348709174" sldId="351"/>
            <ac:picMk id="3" creationId="{0002724B-4027-7561-BA45-AF04CE9D3E41}"/>
          </ac:picMkLst>
        </pc:picChg>
        <pc:picChg chg="add mod">
          <ac:chgData name="vytor hugo" userId="e8b175fd6482882c" providerId="Windows Live" clId="Web-{B596952F-8823-4404-A61C-AB2EA584B373}" dt="2024-04-29T14:31:04.060" v="289" actId="14100"/>
          <ac:picMkLst>
            <pc:docMk/>
            <pc:sldMk cId="2348709174" sldId="351"/>
            <ac:picMk id="4" creationId="{E74BC777-AB4A-213B-BFFA-F75C6FC93B36}"/>
          </ac:picMkLst>
        </pc:picChg>
        <pc:picChg chg="del">
          <ac:chgData name="vytor hugo" userId="e8b175fd6482882c" providerId="Windows Live" clId="Web-{B596952F-8823-4404-A61C-AB2EA584B373}" dt="2024-04-29T14:30:09.699" v="280"/>
          <ac:picMkLst>
            <pc:docMk/>
            <pc:sldMk cId="2348709174" sldId="351"/>
            <ac:picMk id="7" creationId="{7477A5B3-BBC2-63E4-8DF5-AF148FDA3AFD}"/>
          </ac:picMkLst>
        </pc:picChg>
        <pc:picChg chg="del">
          <ac:chgData name="vytor hugo" userId="e8b175fd6482882c" providerId="Windows Live" clId="Web-{B596952F-8823-4404-A61C-AB2EA584B373}" dt="2024-04-29T14:30:08.105" v="279"/>
          <ac:picMkLst>
            <pc:docMk/>
            <pc:sldMk cId="2348709174" sldId="351"/>
            <ac:picMk id="9" creationId="{DA66ACAA-C432-73C4-396A-BAD8B4511DD2}"/>
          </ac:picMkLst>
        </pc:picChg>
      </pc:sldChg>
      <pc:sldChg chg="addSp delSp modSp">
        <pc:chgData name="vytor hugo" userId="e8b175fd6482882c" providerId="Windows Live" clId="Web-{B596952F-8823-4404-A61C-AB2EA584B373}" dt="2024-04-29T14:33:31.080" v="303" actId="14100"/>
        <pc:sldMkLst>
          <pc:docMk/>
          <pc:sldMk cId="1958787089" sldId="352"/>
        </pc:sldMkLst>
        <pc:spChg chg="mod">
          <ac:chgData name="vytor hugo" userId="e8b175fd6482882c" providerId="Windows Live" clId="Web-{B596952F-8823-4404-A61C-AB2EA584B373}" dt="2024-04-29T14:32:30.094" v="295" actId="20577"/>
          <ac:spMkLst>
            <pc:docMk/>
            <pc:sldMk cId="1958787089" sldId="352"/>
            <ac:spMk id="8" creationId="{ED633C34-D223-7DC1-5105-2EFF7D995684}"/>
          </ac:spMkLst>
        </pc:spChg>
        <pc:picChg chg="del">
          <ac:chgData name="vytor hugo" userId="e8b175fd6482882c" providerId="Windows Live" clId="Web-{B596952F-8823-4404-A61C-AB2EA584B373}" dt="2024-04-29T14:31:20.795" v="291"/>
          <ac:picMkLst>
            <pc:docMk/>
            <pc:sldMk cId="1958787089" sldId="352"/>
            <ac:picMk id="3" creationId="{415A1C92-C4B1-DF21-078C-A5DA21DD0928}"/>
          </ac:picMkLst>
        </pc:picChg>
        <pc:picChg chg="del">
          <ac:chgData name="vytor hugo" userId="e8b175fd6482882c" providerId="Windows Live" clId="Web-{B596952F-8823-4404-A61C-AB2EA584B373}" dt="2024-04-29T14:31:20.763" v="290"/>
          <ac:picMkLst>
            <pc:docMk/>
            <pc:sldMk cId="1958787089" sldId="352"/>
            <ac:picMk id="4" creationId="{C5626503-3049-5C0B-9A6D-3C84261E0F62}"/>
          </ac:picMkLst>
        </pc:picChg>
        <pc:picChg chg="add mod">
          <ac:chgData name="vytor hugo" userId="e8b175fd6482882c" providerId="Windows Live" clId="Web-{B596952F-8823-4404-A61C-AB2EA584B373}" dt="2024-04-29T14:33:28.283" v="302" actId="1076"/>
          <ac:picMkLst>
            <pc:docMk/>
            <pc:sldMk cId="1958787089" sldId="352"/>
            <ac:picMk id="5" creationId="{3A347220-23A2-7A9E-D38A-5DC1CA4ABE56}"/>
          </ac:picMkLst>
        </pc:picChg>
        <pc:picChg chg="add mod">
          <ac:chgData name="vytor hugo" userId="e8b175fd6482882c" providerId="Windows Live" clId="Web-{B596952F-8823-4404-A61C-AB2EA584B373}" dt="2024-04-29T14:33:31.080" v="303" actId="14100"/>
          <ac:picMkLst>
            <pc:docMk/>
            <pc:sldMk cId="1958787089" sldId="352"/>
            <ac:picMk id="6" creationId="{17A78417-D64C-1AF0-184A-D49564E28ED1}"/>
          </ac:picMkLst>
        </pc:picChg>
      </pc:sldChg>
      <pc:sldChg chg="addSp delSp modSp add replId">
        <pc:chgData name="vytor hugo" userId="e8b175fd6482882c" providerId="Windows Live" clId="Web-{B596952F-8823-4404-A61C-AB2EA584B373}" dt="2024-04-29T14:00:48.798" v="99" actId="14100"/>
        <pc:sldMkLst>
          <pc:docMk/>
          <pc:sldMk cId="3020079847" sldId="353"/>
        </pc:sldMkLst>
        <pc:spChg chg="mod">
          <ac:chgData name="vytor hugo" userId="e8b175fd6482882c" providerId="Windows Live" clId="Web-{B596952F-8823-4404-A61C-AB2EA584B373}" dt="2024-04-29T14:00:07.249" v="85" actId="20577"/>
          <ac:spMkLst>
            <pc:docMk/>
            <pc:sldMk cId="3020079847" sldId="353"/>
            <ac:spMk id="8" creationId="{8A2232C6-A2F5-9ABD-42EC-148B3B5E5987}"/>
          </ac:spMkLst>
        </pc:spChg>
        <pc:picChg chg="add mod">
          <ac:chgData name="vytor hugo" userId="e8b175fd6482882c" providerId="Windows Live" clId="Web-{B596952F-8823-4404-A61C-AB2EA584B373}" dt="2024-04-29T14:00:42.657" v="95" actId="14100"/>
          <ac:picMkLst>
            <pc:docMk/>
            <pc:sldMk cId="3020079847" sldId="353"/>
            <ac:picMk id="3" creationId="{A49CF909-18B1-A912-4DF4-669B1B7AAE31}"/>
          </ac:picMkLst>
        </pc:picChg>
        <pc:picChg chg="add mod">
          <ac:chgData name="vytor hugo" userId="e8b175fd6482882c" providerId="Windows Live" clId="Web-{B596952F-8823-4404-A61C-AB2EA584B373}" dt="2024-04-29T14:00:48.798" v="99" actId="14100"/>
          <ac:picMkLst>
            <pc:docMk/>
            <pc:sldMk cId="3020079847" sldId="353"/>
            <ac:picMk id="4" creationId="{34BF11FA-F961-B173-C67F-2E33F521E8B7}"/>
          </ac:picMkLst>
        </pc:picChg>
        <pc:picChg chg="del">
          <ac:chgData name="vytor hugo" userId="e8b175fd6482882c" providerId="Windows Live" clId="Web-{B596952F-8823-4404-A61C-AB2EA584B373}" dt="2024-04-29T13:59:50.343" v="79"/>
          <ac:picMkLst>
            <pc:docMk/>
            <pc:sldMk cId="3020079847" sldId="353"/>
            <ac:picMk id="5" creationId="{997E3921-16C0-ADDD-21EB-BE32DCF1A090}"/>
          </ac:picMkLst>
        </pc:picChg>
        <pc:picChg chg="del">
          <ac:chgData name="vytor hugo" userId="e8b175fd6482882c" providerId="Windows Live" clId="Web-{B596952F-8823-4404-A61C-AB2EA584B373}" dt="2024-04-29T13:59:51.905" v="80"/>
          <ac:picMkLst>
            <pc:docMk/>
            <pc:sldMk cId="3020079847" sldId="353"/>
            <ac:picMk id="6" creationId="{B4EF93F5-7BDD-5BC3-88F8-310895E2BF08}"/>
          </ac:picMkLst>
        </pc:picChg>
      </pc:sldChg>
      <pc:sldChg chg="addSp delSp modSp add replId">
        <pc:chgData name="vytor hugo" userId="e8b175fd6482882c" providerId="Windows Live" clId="Web-{B596952F-8823-4404-A61C-AB2EA584B373}" dt="2024-04-29T14:12:25.492" v="129" actId="14100"/>
        <pc:sldMkLst>
          <pc:docMk/>
          <pc:sldMk cId="1154207805" sldId="354"/>
        </pc:sldMkLst>
        <pc:spChg chg="mod">
          <ac:chgData name="vytor hugo" userId="e8b175fd6482882c" providerId="Windows Live" clId="Web-{B596952F-8823-4404-A61C-AB2EA584B373}" dt="2024-04-29T14:11:53.272" v="125" actId="20577"/>
          <ac:spMkLst>
            <pc:docMk/>
            <pc:sldMk cId="1154207805" sldId="354"/>
            <ac:spMk id="8" creationId="{121F8F1A-9090-FDFA-478D-CBCB72D05031}"/>
          </ac:spMkLst>
        </pc:spChg>
        <pc:picChg chg="del">
          <ac:chgData name="vytor hugo" userId="e8b175fd6482882c" providerId="Windows Live" clId="Web-{B596952F-8823-4404-A61C-AB2EA584B373}" dt="2024-04-29T14:11:22.553" v="120"/>
          <ac:picMkLst>
            <pc:docMk/>
            <pc:sldMk cId="1154207805" sldId="354"/>
            <ac:picMk id="3" creationId="{28277E0C-48D1-674B-19C9-4B36015DBE37}"/>
          </ac:picMkLst>
        </pc:picChg>
        <pc:picChg chg="del">
          <ac:chgData name="vytor hugo" userId="e8b175fd6482882c" providerId="Windows Live" clId="Web-{B596952F-8823-4404-A61C-AB2EA584B373}" dt="2024-04-29T14:11:23.521" v="121"/>
          <ac:picMkLst>
            <pc:docMk/>
            <pc:sldMk cId="1154207805" sldId="354"/>
            <ac:picMk id="4" creationId="{7562A2C6-794F-22C3-B6FA-1E8EBEBA7F46}"/>
          </ac:picMkLst>
        </pc:picChg>
        <pc:picChg chg="add mod">
          <ac:chgData name="vytor hugo" userId="e8b175fd6482882c" providerId="Windows Live" clId="Web-{B596952F-8823-4404-A61C-AB2EA584B373}" dt="2024-04-29T14:12:25.492" v="129" actId="14100"/>
          <ac:picMkLst>
            <pc:docMk/>
            <pc:sldMk cId="1154207805" sldId="354"/>
            <ac:picMk id="5" creationId="{6D5AD066-3AD6-3DEF-FB8C-F83E089E7664}"/>
          </ac:picMkLst>
        </pc:picChg>
      </pc:sldChg>
      <pc:sldChg chg="addSp delSp modSp add replId">
        <pc:chgData name="vytor hugo" userId="e8b175fd6482882c" providerId="Windows Live" clId="Web-{B596952F-8823-4404-A61C-AB2EA584B373}" dt="2024-04-29T14:13:20.744" v="144" actId="14100"/>
        <pc:sldMkLst>
          <pc:docMk/>
          <pc:sldMk cId="1257642506" sldId="355"/>
        </pc:sldMkLst>
        <pc:spChg chg="mod">
          <ac:chgData name="vytor hugo" userId="e8b175fd6482882c" providerId="Windows Live" clId="Web-{B596952F-8823-4404-A61C-AB2EA584B373}" dt="2024-04-29T14:12:45.758" v="135" actId="20577"/>
          <ac:spMkLst>
            <pc:docMk/>
            <pc:sldMk cId="1257642506" sldId="355"/>
            <ac:spMk id="8" creationId="{121F8F1A-9090-FDFA-478D-CBCB72D05031}"/>
          </ac:spMkLst>
        </pc:spChg>
        <pc:picChg chg="add mod">
          <ac:chgData name="vytor hugo" userId="e8b175fd6482882c" providerId="Windows Live" clId="Web-{B596952F-8823-4404-A61C-AB2EA584B373}" dt="2024-04-29T14:13:20.744" v="144" actId="14100"/>
          <ac:picMkLst>
            <pc:docMk/>
            <pc:sldMk cId="1257642506" sldId="355"/>
            <ac:picMk id="3" creationId="{0662BB86-6AAD-35C7-23B2-3F4598AA844F}"/>
          </ac:picMkLst>
        </pc:picChg>
        <pc:picChg chg="add mod">
          <ac:chgData name="vytor hugo" userId="e8b175fd6482882c" providerId="Windows Live" clId="Web-{B596952F-8823-4404-A61C-AB2EA584B373}" dt="2024-04-29T14:13:18.806" v="143" actId="14100"/>
          <ac:picMkLst>
            <pc:docMk/>
            <pc:sldMk cId="1257642506" sldId="355"/>
            <ac:picMk id="4" creationId="{B07F8C65-028B-9F26-A6D2-59332BB88B6C}"/>
          </ac:picMkLst>
        </pc:picChg>
        <pc:picChg chg="del">
          <ac:chgData name="vytor hugo" userId="e8b175fd6482882c" providerId="Windows Live" clId="Web-{B596952F-8823-4404-A61C-AB2EA584B373}" dt="2024-04-29T14:12:30.227" v="131"/>
          <ac:picMkLst>
            <pc:docMk/>
            <pc:sldMk cId="1257642506" sldId="355"/>
            <ac:picMk id="5" creationId="{6D5AD066-3AD6-3DEF-FB8C-F83E089E7664}"/>
          </ac:picMkLst>
        </pc:picChg>
      </pc:sldChg>
      <pc:sldChg chg="addSp delSp modSp add replId">
        <pc:chgData name="vytor hugo" userId="e8b175fd6482882c" providerId="Windows Live" clId="Web-{B596952F-8823-4404-A61C-AB2EA584B373}" dt="2024-04-29T14:18:57.974" v="205" actId="14100"/>
        <pc:sldMkLst>
          <pc:docMk/>
          <pc:sldMk cId="123513095" sldId="356"/>
        </pc:sldMkLst>
        <pc:spChg chg="mod">
          <ac:chgData name="vytor hugo" userId="e8b175fd6482882c" providerId="Windows Live" clId="Web-{B596952F-8823-4404-A61C-AB2EA584B373}" dt="2024-04-29T14:18:23.332" v="199" actId="20577"/>
          <ac:spMkLst>
            <pc:docMk/>
            <pc:sldMk cId="123513095" sldId="356"/>
            <ac:spMk id="8" creationId="{FEBE6FCE-0C2A-12F8-27BC-105DB4DACBC3}"/>
          </ac:spMkLst>
        </pc:spChg>
        <pc:picChg chg="add mod">
          <ac:chgData name="vytor hugo" userId="e8b175fd6482882c" providerId="Windows Live" clId="Web-{B596952F-8823-4404-A61C-AB2EA584B373}" dt="2024-04-29T14:18:57.974" v="205" actId="14100"/>
          <ac:picMkLst>
            <pc:docMk/>
            <pc:sldMk cId="123513095" sldId="356"/>
            <ac:picMk id="3" creationId="{E2A09360-3AB4-6FB3-2929-28405AF70904}"/>
          </ac:picMkLst>
        </pc:picChg>
        <pc:picChg chg="del">
          <ac:chgData name="vytor hugo" userId="e8b175fd6482882c" providerId="Windows Live" clId="Web-{B596952F-8823-4404-A61C-AB2EA584B373}" dt="2024-04-29T14:18:04.738" v="195"/>
          <ac:picMkLst>
            <pc:docMk/>
            <pc:sldMk cId="123513095" sldId="356"/>
            <ac:picMk id="4" creationId="{B7DF531B-CF17-5732-0446-B06579BB265F}"/>
          </ac:picMkLst>
        </pc:picChg>
        <pc:picChg chg="del">
          <ac:chgData name="vytor hugo" userId="e8b175fd6482882c" providerId="Windows Live" clId="Web-{B596952F-8823-4404-A61C-AB2EA584B373}" dt="2024-04-29T14:18:03.831" v="194"/>
          <ac:picMkLst>
            <pc:docMk/>
            <pc:sldMk cId="123513095" sldId="356"/>
            <ac:picMk id="5" creationId="{8A0710AE-FB66-A88A-CE17-017B31A7575B}"/>
          </ac:picMkLst>
        </pc:picChg>
        <pc:picChg chg="add mod">
          <ac:chgData name="vytor hugo" userId="e8b175fd6482882c" providerId="Windows Live" clId="Web-{B596952F-8823-4404-A61C-AB2EA584B373}" dt="2024-04-29T14:18:55.442" v="204" actId="1076"/>
          <ac:picMkLst>
            <pc:docMk/>
            <pc:sldMk cId="123513095" sldId="356"/>
            <ac:picMk id="6" creationId="{9EA7637B-1DF4-821A-F169-4F2C3B586B69}"/>
          </ac:picMkLst>
        </pc:picChg>
      </pc:sldChg>
      <pc:sldChg chg="delSp add del replId">
        <pc:chgData name="vytor hugo" userId="e8b175fd6482882c" providerId="Windows Live" clId="Web-{B596952F-8823-4404-A61C-AB2EA584B373}" dt="2024-04-29T14:14:33.512" v="148"/>
        <pc:sldMkLst>
          <pc:docMk/>
          <pc:sldMk cId="1090974543" sldId="356"/>
        </pc:sldMkLst>
        <pc:picChg chg="del">
          <ac:chgData name="vytor hugo" userId="e8b175fd6482882c" providerId="Windows Live" clId="Web-{B596952F-8823-4404-A61C-AB2EA584B373}" dt="2024-04-29T14:13:26.307" v="147"/>
          <ac:picMkLst>
            <pc:docMk/>
            <pc:sldMk cId="1090974543" sldId="356"/>
            <ac:picMk id="3" creationId="{0662BB86-6AAD-35C7-23B2-3F4598AA844F}"/>
          </ac:picMkLst>
        </pc:picChg>
        <pc:picChg chg="del">
          <ac:chgData name="vytor hugo" userId="e8b175fd6482882c" providerId="Windows Live" clId="Web-{B596952F-8823-4404-A61C-AB2EA584B373}" dt="2024-04-29T14:13:25.275" v="146"/>
          <ac:picMkLst>
            <pc:docMk/>
            <pc:sldMk cId="1090974543" sldId="356"/>
            <ac:picMk id="4" creationId="{B07F8C65-028B-9F26-A6D2-59332BB88B6C}"/>
          </ac:picMkLst>
        </pc:picChg>
      </pc:sldChg>
      <pc:sldChg chg="addSp delSp modSp add replId">
        <pc:chgData name="vytor hugo" userId="e8b175fd6482882c" providerId="Windows Live" clId="Web-{B596952F-8823-4404-A61C-AB2EA584B373}" dt="2024-04-29T14:42:00.206" v="358" actId="14100"/>
        <pc:sldMkLst>
          <pc:docMk/>
          <pc:sldMk cId="3776571566" sldId="357"/>
        </pc:sldMkLst>
        <pc:spChg chg="mod">
          <ac:chgData name="vytor hugo" userId="e8b175fd6482882c" providerId="Windows Live" clId="Web-{B596952F-8823-4404-A61C-AB2EA584B373}" dt="2024-04-29T14:41:22.486" v="350" actId="20577"/>
          <ac:spMkLst>
            <pc:docMk/>
            <pc:sldMk cId="3776571566" sldId="357"/>
            <ac:spMk id="3" creationId="{CDC34787-209A-C63A-189D-F6E14178F7B2}"/>
          </ac:spMkLst>
        </pc:spChg>
        <pc:picChg chg="del">
          <ac:chgData name="vytor hugo" userId="e8b175fd6482882c" providerId="Windows Live" clId="Web-{B596952F-8823-4404-A61C-AB2EA584B373}" dt="2024-04-29T14:41:16.642" v="346"/>
          <ac:picMkLst>
            <pc:docMk/>
            <pc:sldMk cId="3776571566" sldId="357"/>
            <ac:picMk id="4" creationId="{D9F1D644-6A26-3BA5-F75B-FAB03F1D26F2}"/>
          </ac:picMkLst>
        </pc:picChg>
        <pc:picChg chg="add mod">
          <ac:chgData name="vytor hugo" userId="e8b175fd6482882c" providerId="Windows Live" clId="Web-{B596952F-8823-4404-A61C-AB2EA584B373}" dt="2024-04-29T14:41:36.330" v="354" actId="14100"/>
          <ac:picMkLst>
            <pc:docMk/>
            <pc:sldMk cId="3776571566" sldId="357"/>
            <ac:picMk id="5" creationId="{DDA5DB8B-98D9-C979-2712-22531D01DD6E}"/>
          </ac:picMkLst>
        </pc:picChg>
        <pc:picChg chg="add mod">
          <ac:chgData name="vytor hugo" userId="e8b175fd6482882c" providerId="Windows Live" clId="Web-{B596952F-8823-4404-A61C-AB2EA584B373}" dt="2024-04-29T14:42:00.206" v="358" actId="14100"/>
          <ac:picMkLst>
            <pc:docMk/>
            <pc:sldMk cId="3776571566" sldId="357"/>
            <ac:picMk id="6" creationId="{91FC2774-221B-1BA3-D328-20C7E56900B9}"/>
          </ac:picMkLst>
        </pc:picChg>
        <pc:picChg chg="del">
          <ac:chgData name="vytor hugo" userId="e8b175fd6482882c" providerId="Windows Live" clId="Web-{B596952F-8823-4404-A61C-AB2EA584B373}" dt="2024-04-29T14:41:15.689" v="345"/>
          <ac:picMkLst>
            <pc:docMk/>
            <pc:sldMk cId="3776571566" sldId="357"/>
            <ac:picMk id="7" creationId="{FA203C29-9DED-7F8B-0813-5DC07A9DD8FD}"/>
          </ac:picMkLst>
        </pc:picChg>
      </pc:sldChg>
      <pc:sldChg chg="addSp delSp modSp add replId">
        <pc:chgData name="vytor hugo" userId="e8b175fd6482882c" providerId="Windows Live" clId="Web-{B596952F-8823-4404-A61C-AB2EA584B373}" dt="2024-04-29T14:51:49.335" v="455" actId="14100"/>
        <pc:sldMkLst>
          <pc:docMk/>
          <pc:sldMk cId="1748605977" sldId="358"/>
        </pc:sldMkLst>
        <pc:spChg chg="mod">
          <ac:chgData name="vytor hugo" userId="e8b175fd6482882c" providerId="Windows Live" clId="Web-{B596952F-8823-4404-A61C-AB2EA584B373}" dt="2024-04-29T14:51:00.552" v="446" actId="20577"/>
          <ac:spMkLst>
            <pc:docMk/>
            <pc:sldMk cId="1748605977" sldId="358"/>
            <ac:spMk id="8" creationId="{0F0FD965-4A24-420C-8971-EFB871313365}"/>
          </ac:spMkLst>
        </pc:spChg>
        <pc:picChg chg="add mod">
          <ac:chgData name="vytor hugo" userId="e8b175fd6482882c" providerId="Windows Live" clId="Web-{B596952F-8823-4404-A61C-AB2EA584B373}" dt="2024-04-29T14:51:18.209" v="450" actId="14100"/>
          <ac:picMkLst>
            <pc:docMk/>
            <pc:sldMk cId="1748605977" sldId="358"/>
            <ac:picMk id="3" creationId="{5664FE02-9AFB-12B0-6123-E0E7B14650A2}"/>
          </ac:picMkLst>
        </pc:picChg>
        <pc:picChg chg="del">
          <ac:chgData name="vytor hugo" userId="e8b175fd6482882c" providerId="Windows Live" clId="Web-{B596952F-8823-4404-A61C-AB2EA584B373}" dt="2024-04-29T14:50:56.192" v="443"/>
          <ac:picMkLst>
            <pc:docMk/>
            <pc:sldMk cId="1748605977" sldId="358"/>
            <ac:picMk id="4" creationId="{1FDB0437-C712-35DD-788E-BFFBE36B4731}"/>
          </ac:picMkLst>
        </pc:picChg>
        <pc:picChg chg="del">
          <ac:chgData name="vytor hugo" userId="e8b175fd6482882c" providerId="Windows Live" clId="Web-{B596952F-8823-4404-A61C-AB2EA584B373}" dt="2024-04-29T14:50:55.067" v="442"/>
          <ac:picMkLst>
            <pc:docMk/>
            <pc:sldMk cId="1748605977" sldId="358"/>
            <ac:picMk id="5" creationId="{5F208647-E38C-4218-EADB-1DCA6CDFE56D}"/>
          </ac:picMkLst>
        </pc:picChg>
        <pc:picChg chg="add mod">
          <ac:chgData name="vytor hugo" userId="e8b175fd6482882c" providerId="Windows Live" clId="Web-{B596952F-8823-4404-A61C-AB2EA584B373}" dt="2024-04-29T14:51:49.335" v="455" actId="14100"/>
          <ac:picMkLst>
            <pc:docMk/>
            <pc:sldMk cId="1748605977" sldId="358"/>
            <ac:picMk id="6" creationId="{FBE7854A-0B3A-6896-F37C-4F1FEA5ECFDF}"/>
          </ac:picMkLst>
        </pc:picChg>
      </pc:sldChg>
      <pc:sldChg chg="addSp delSp modSp add replId">
        <pc:chgData name="vytor hugo" userId="e8b175fd6482882c" providerId="Windows Live" clId="Web-{B596952F-8823-4404-A61C-AB2EA584B373}" dt="2024-04-29T15:01:21.197" v="524" actId="1076"/>
        <pc:sldMkLst>
          <pc:docMk/>
          <pc:sldMk cId="1169434194" sldId="359"/>
        </pc:sldMkLst>
        <pc:spChg chg="mod">
          <ac:chgData name="vytor hugo" userId="e8b175fd6482882c" providerId="Windows Live" clId="Web-{B596952F-8823-4404-A61C-AB2EA584B373}" dt="2024-04-29T14:59:52.116" v="517" actId="20577"/>
          <ac:spMkLst>
            <pc:docMk/>
            <pc:sldMk cId="1169434194" sldId="359"/>
            <ac:spMk id="8" creationId="{E1EA7626-6053-5ADD-53A5-AF42BA206FE2}"/>
          </ac:spMkLst>
        </pc:spChg>
        <pc:picChg chg="del">
          <ac:chgData name="vytor hugo" userId="e8b175fd6482882c" providerId="Windows Live" clId="Web-{B596952F-8823-4404-A61C-AB2EA584B373}" dt="2024-04-29T14:59:36.194" v="514"/>
          <ac:picMkLst>
            <pc:docMk/>
            <pc:sldMk cId="1169434194" sldId="359"/>
            <ac:picMk id="3" creationId="{5AE2AA55-836A-5D72-5259-D47513281366}"/>
          </ac:picMkLst>
        </pc:picChg>
        <pc:picChg chg="add mod">
          <ac:chgData name="vytor hugo" userId="e8b175fd6482882c" providerId="Windows Live" clId="Web-{B596952F-8823-4404-A61C-AB2EA584B373}" dt="2024-04-29T15:00:04.976" v="521" actId="14100"/>
          <ac:picMkLst>
            <pc:docMk/>
            <pc:sldMk cId="1169434194" sldId="359"/>
            <ac:picMk id="4" creationId="{6607E293-23D8-537B-E68C-8AAAB5D68559}"/>
          </ac:picMkLst>
        </pc:picChg>
        <pc:picChg chg="del">
          <ac:chgData name="vytor hugo" userId="e8b175fd6482882c" providerId="Windows Live" clId="Web-{B596952F-8823-4404-A61C-AB2EA584B373}" dt="2024-04-29T14:59:37.678" v="515"/>
          <ac:picMkLst>
            <pc:docMk/>
            <pc:sldMk cId="1169434194" sldId="359"/>
            <ac:picMk id="5" creationId="{B6472234-14E2-09D0-45C3-DB5C9DEA5543}"/>
          </ac:picMkLst>
        </pc:picChg>
        <pc:picChg chg="add mod">
          <ac:chgData name="vytor hugo" userId="e8b175fd6482882c" providerId="Windows Live" clId="Web-{B596952F-8823-4404-A61C-AB2EA584B373}" dt="2024-04-29T15:01:21.197" v="524" actId="1076"/>
          <ac:picMkLst>
            <pc:docMk/>
            <pc:sldMk cId="1169434194" sldId="359"/>
            <ac:picMk id="6" creationId="{BA922F41-9C40-F334-7945-94DD4C0B8164}"/>
          </ac:picMkLst>
        </pc:picChg>
      </pc:sldChg>
      <pc:sldChg chg="addSp delSp modSp add replId">
        <pc:chgData name="vytor hugo" userId="e8b175fd6482882c" providerId="Windows Live" clId="Web-{B596952F-8823-4404-A61C-AB2EA584B373}" dt="2024-04-29T15:02:46.075" v="537" actId="14100"/>
        <pc:sldMkLst>
          <pc:docMk/>
          <pc:sldMk cId="2073965161" sldId="360"/>
        </pc:sldMkLst>
        <pc:spChg chg="mod">
          <ac:chgData name="vytor hugo" userId="e8b175fd6482882c" providerId="Windows Live" clId="Web-{B596952F-8823-4404-A61C-AB2EA584B373}" dt="2024-04-29T15:01:42.917" v="527" actId="20577"/>
          <ac:spMkLst>
            <pc:docMk/>
            <pc:sldMk cId="2073965161" sldId="360"/>
            <ac:spMk id="8" creationId="{E1EA7626-6053-5ADD-53A5-AF42BA206FE2}"/>
          </ac:spMkLst>
        </pc:spChg>
        <pc:picChg chg="add mod">
          <ac:chgData name="vytor hugo" userId="e8b175fd6482882c" providerId="Windows Live" clId="Web-{B596952F-8823-4404-A61C-AB2EA584B373}" dt="2024-04-29T15:02:16.637" v="535" actId="14100"/>
          <ac:picMkLst>
            <pc:docMk/>
            <pc:sldMk cId="2073965161" sldId="360"/>
            <ac:picMk id="3" creationId="{98B83595-9C13-AE9F-CD49-188B1389FBCF}"/>
          </ac:picMkLst>
        </pc:picChg>
        <pc:picChg chg="del">
          <ac:chgData name="vytor hugo" userId="e8b175fd6482882c" providerId="Windows Live" clId="Web-{B596952F-8823-4404-A61C-AB2EA584B373}" dt="2024-04-29T15:01:45.604" v="529"/>
          <ac:picMkLst>
            <pc:docMk/>
            <pc:sldMk cId="2073965161" sldId="360"/>
            <ac:picMk id="4" creationId="{6607E293-23D8-537B-E68C-8AAAB5D68559}"/>
          </ac:picMkLst>
        </pc:picChg>
        <pc:picChg chg="add mod">
          <ac:chgData name="vytor hugo" userId="e8b175fd6482882c" providerId="Windows Live" clId="Web-{B596952F-8823-4404-A61C-AB2EA584B373}" dt="2024-04-29T15:02:46.075" v="537" actId="14100"/>
          <ac:picMkLst>
            <pc:docMk/>
            <pc:sldMk cId="2073965161" sldId="360"/>
            <ac:picMk id="5" creationId="{B8E23486-2CD2-0102-EF41-B013E36E7E0D}"/>
          </ac:picMkLst>
        </pc:picChg>
        <pc:picChg chg="del">
          <ac:chgData name="vytor hugo" userId="e8b175fd6482882c" providerId="Windows Live" clId="Web-{B596952F-8823-4404-A61C-AB2EA584B373}" dt="2024-04-29T15:01:44.323" v="528"/>
          <ac:picMkLst>
            <pc:docMk/>
            <pc:sldMk cId="2073965161" sldId="360"/>
            <ac:picMk id="6" creationId="{BA922F41-9C40-F334-7945-94DD4C0B8164}"/>
          </ac:picMkLst>
        </pc:picChg>
      </pc:sldChg>
      <pc:sldChg chg="addSp delSp modSp add replId">
        <pc:chgData name="vytor hugo" userId="e8b175fd6482882c" providerId="Windows Live" clId="Web-{B596952F-8823-4404-A61C-AB2EA584B373}" dt="2024-04-29T15:09:06.728" v="612" actId="14100"/>
        <pc:sldMkLst>
          <pc:docMk/>
          <pc:sldMk cId="3602351529" sldId="361"/>
        </pc:sldMkLst>
        <pc:spChg chg="mod">
          <ac:chgData name="vytor hugo" userId="e8b175fd6482882c" providerId="Windows Live" clId="Web-{B596952F-8823-4404-A61C-AB2EA584B373}" dt="2024-04-29T15:08:28.352" v="603" actId="20577"/>
          <ac:spMkLst>
            <pc:docMk/>
            <pc:sldMk cId="3602351529" sldId="361"/>
            <ac:spMk id="8" creationId="{5FD8AEBD-D267-32F4-053C-F8BE509FECDE}"/>
          </ac:spMkLst>
        </pc:spChg>
        <pc:picChg chg="del">
          <ac:chgData name="vytor hugo" userId="e8b175fd6482882c" providerId="Windows Live" clId="Web-{B596952F-8823-4404-A61C-AB2EA584B373}" dt="2024-04-29T15:08:20.930" v="600"/>
          <ac:picMkLst>
            <pc:docMk/>
            <pc:sldMk cId="3602351529" sldId="361"/>
            <ac:picMk id="3" creationId="{613803C3-A519-7DF6-4737-AD622B615EF6}"/>
          </ac:picMkLst>
        </pc:picChg>
        <pc:picChg chg="del">
          <ac:chgData name="vytor hugo" userId="e8b175fd6482882c" providerId="Windows Live" clId="Web-{B596952F-8823-4404-A61C-AB2EA584B373}" dt="2024-04-29T15:08:20.742" v="599"/>
          <ac:picMkLst>
            <pc:docMk/>
            <pc:sldMk cId="3602351529" sldId="361"/>
            <ac:picMk id="4" creationId="{4F744447-4CE0-15C9-E03E-9259088E35FA}"/>
          </ac:picMkLst>
        </pc:picChg>
        <pc:picChg chg="add mod">
          <ac:chgData name="vytor hugo" userId="e8b175fd6482882c" providerId="Windows Live" clId="Web-{B596952F-8823-4404-A61C-AB2EA584B373}" dt="2024-04-29T15:08:47.884" v="609" actId="14100"/>
          <ac:picMkLst>
            <pc:docMk/>
            <pc:sldMk cId="3602351529" sldId="361"/>
            <ac:picMk id="5" creationId="{C45DCDC7-A9C3-77D4-D282-FFD5C57DD9F2}"/>
          </ac:picMkLst>
        </pc:picChg>
        <pc:picChg chg="add mod">
          <ac:chgData name="vytor hugo" userId="e8b175fd6482882c" providerId="Windows Live" clId="Web-{B596952F-8823-4404-A61C-AB2EA584B373}" dt="2024-04-29T15:09:06.728" v="612" actId="14100"/>
          <ac:picMkLst>
            <pc:docMk/>
            <pc:sldMk cId="3602351529" sldId="361"/>
            <ac:picMk id="6" creationId="{B9A103A8-4CC7-6FA3-568D-4E96982A0287}"/>
          </ac:picMkLst>
        </pc:picChg>
      </pc:sldChg>
      <pc:sldChg chg="addSp delSp modSp add replId">
        <pc:chgData name="vytor hugo" userId="e8b175fd6482882c" providerId="Windows Live" clId="Web-{B596952F-8823-4404-A61C-AB2EA584B373}" dt="2024-04-29T15:11:16.295" v="666" actId="14100"/>
        <pc:sldMkLst>
          <pc:docMk/>
          <pc:sldMk cId="368719416" sldId="362"/>
        </pc:sldMkLst>
        <pc:spChg chg="mod">
          <ac:chgData name="vytor hugo" userId="e8b175fd6482882c" providerId="Windows Live" clId="Web-{B596952F-8823-4404-A61C-AB2EA584B373}" dt="2024-04-29T15:09:52.167" v="632" actId="20577"/>
          <ac:spMkLst>
            <pc:docMk/>
            <pc:sldMk cId="368719416" sldId="362"/>
            <ac:spMk id="2" creationId="{8F030E05-73DF-5A48-EDB6-F2084224B131}"/>
          </ac:spMkLst>
        </pc:spChg>
        <pc:spChg chg="mod">
          <ac:chgData name="vytor hugo" userId="e8b175fd6482882c" providerId="Windows Live" clId="Web-{B596952F-8823-4404-A61C-AB2EA584B373}" dt="2024-04-29T15:10:32.262" v="659" actId="20577"/>
          <ac:spMkLst>
            <pc:docMk/>
            <pc:sldMk cId="368719416" sldId="362"/>
            <ac:spMk id="8" creationId="{5FD8AEBD-D267-32F4-053C-F8BE509FECDE}"/>
          </ac:spMkLst>
        </pc:spChg>
        <pc:picChg chg="add mod">
          <ac:chgData name="vytor hugo" userId="e8b175fd6482882c" providerId="Windows Live" clId="Web-{B596952F-8823-4404-A61C-AB2EA584B373}" dt="2024-04-29T15:10:44.372" v="663" actId="14100"/>
          <ac:picMkLst>
            <pc:docMk/>
            <pc:sldMk cId="368719416" sldId="362"/>
            <ac:picMk id="3" creationId="{100BC2FE-F403-241C-DA44-8168C37B43B5}"/>
          </ac:picMkLst>
        </pc:picChg>
        <pc:picChg chg="add mod">
          <ac:chgData name="vytor hugo" userId="e8b175fd6482882c" providerId="Windows Live" clId="Web-{B596952F-8823-4404-A61C-AB2EA584B373}" dt="2024-04-29T15:11:16.295" v="666" actId="14100"/>
          <ac:picMkLst>
            <pc:docMk/>
            <pc:sldMk cId="368719416" sldId="362"/>
            <ac:picMk id="4" creationId="{08A0BC77-1D59-AC9A-73A0-3FFA4EEDDBAC}"/>
          </ac:picMkLst>
        </pc:picChg>
        <pc:picChg chg="del">
          <ac:chgData name="vytor hugo" userId="e8b175fd6482882c" providerId="Windows Live" clId="Web-{B596952F-8823-4404-A61C-AB2EA584B373}" dt="2024-04-29T15:09:55.933" v="634"/>
          <ac:picMkLst>
            <pc:docMk/>
            <pc:sldMk cId="368719416" sldId="362"/>
            <ac:picMk id="5" creationId="{C45DCDC7-A9C3-77D4-D282-FFD5C57DD9F2}"/>
          </ac:picMkLst>
        </pc:picChg>
        <pc:picChg chg="del">
          <ac:chgData name="vytor hugo" userId="e8b175fd6482882c" providerId="Windows Live" clId="Web-{B596952F-8823-4404-A61C-AB2EA584B373}" dt="2024-04-29T15:09:55.261" v="633"/>
          <ac:picMkLst>
            <pc:docMk/>
            <pc:sldMk cId="368719416" sldId="362"/>
            <ac:picMk id="6" creationId="{B9A103A8-4CC7-6FA3-568D-4E96982A0287}"/>
          </ac:picMkLst>
        </pc:picChg>
      </pc:sldChg>
      <pc:sldChg chg="addSp delSp modSp add replId">
        <pc:chgData name="vytor hugo" userId="e8b175fd6482882c" providerId="Windows Live" clId="Web-{B596952F-8823-4404-A61C-AB2EA584B373}" dt="2024-04-29T15:14:06.394" v="710" actId="14100"/>
        <pc:sldMkLst>
          <pc:docMk/>
          <pc:sldMk cId="3065703511" sldId="363"/>
        </pc:sldMkLst>
        <pc:spChg chg="mod">
          <ac:chgData name="vytor hugo" userId="e8b175fd6482882c" providerId="Windows Live" clId="Web-{B596952F-8823-4404-A61C-AB2EA584B373}" dt="2024-04-29T15:11:59.281" v="677" actId="20577"/>
          <ac:spMkLst>
            <pc:docMk/>
            <pc:sldMk cId="3065703511" sldId="363"/>
            <ac:spMk id="2" creationId="{8F030E05-73DF-5A48-EDB6-F2084224B131}"/>
          </ac:spMkLst>
        </pc:spChg>
        <pc:spChg chg="mod">
          <ac:chgData name="vytor hugo" userId="e8b175fd6482882c" providerId="Windows Live" clId="Web-{B596952F-8823-4404-A61C-AB2EA584B373}" dt="2024-04-29T15:12:45.376" v="698" actId="20577"/>
          <ac:spMkLst>
            <pc:docMk/>
            <pc:sldMk cId="3065703511" sldId="363"/>
            <ac:spMk id="8" creationId="{5FD8AEBD-D267-32F4-053C-F8BE509FECDE}"/>
          </ac:spMkLst>
        </pc:spChg>
        <pc:picChg chg="del">
          <ac:chgData name="vytor hugo" userId="e8b175fd6482882c" providerId="Windows Live" clId="Web-{B596952F-8823-4404-A61C-AB2EA584B373}" dt="2024-04-29T15:11:54.343" v="669"/>
          <ac:picMkLst>
            <pc:docMk/>
            <pc:sldMk cId="3065703511" sldId="363"/>
            <ac:picMk id="3" creationId="{100BC2FE-F403-241C-DA44-8168C37B43B5}"/>
          </ac:picMkLst>
        </pc:picChg>
        <pc:picChg chg="del">
          <ac:chgData name="vytor hugo" userId="e8b175fd6482882c" providerId="Windows Live" clId="Web-{B596952F-8823-4404-A61C-AB2EA584B373}" dt="2024-04-29T15:11:50.312" v="668"/>
          <ac:picMkLst>
            <pc:docMk/>
            <pc:sldMk cId="3065703511" sldId="363"/>
            <ac:picMk id="4" creationId="{08A0BC77-1D59-AC9A-73A0-3FFA4EEDDBAC}"/>
          </ac:picMkLst>
        </pc:picChg>
        <pc:picChg chg="add mod">
          <ac:chgData name="vytor hugo" userId="e8b175fd6482882c" providerId="Windows Live" clId="Web-{B596952F-8823-4404-A61C-AB2EA584B373}" dt="2024-04-29T15:14:06.394" v="710" actId="14100"/>
          <ac:picMkLst>
            <pc:docMk/>
            <pc:sldMk cId="3065703511" sldId="363"/>
            <ac:picMk id="5" creationId="{3B31E402-C02A-BD54-FC9B-D3AE1B6946CA}"/>
          </ac:picMkLst>
        </pc:picChg>
        <pc:picChg chg="add del mod">
          <ac:chgData name="vytor hugo" userId="e8b175fd6482882c" providerId="Windows Live" clId="Web-{B596952F-8823-4404-A61C-AB2EA584B373}" dt="2024-04-29T15:13:35.346" v="704"/>
          <ac:picMkLst>
            <pc:docMk/>
            <pc:sldMk cId="3065703511" sldId="363"/>
            <ac:picMk id="6" creationId="{C9F82919-B123-1211-A86A-B6827795638B}"/>
          </ac:picMkLst>
        </pc:picChg>
        <pc:picChg chg="add mod">
          <ac:chgData name="vytor hugo" userId="e8b175fd6482882c" providerId="Windows Live" clId="Web-{B596952F-8823-4404-A61C-AB2EA584B373}" dt="2024-04-29T15:14:00.535" v="707" actId="14100"/>
          <ac:picMkLst>
            <pc:docMk/>
            <pc:sldMk cId="3065703511" sldId="363"/>
            <ac:picMk id="7" creationId="{73DFCF2E-67A0-A0EB-8ABE-4B758EC6E42A}"/>
          </ac:picMkLst>
        </pc:picChg>
      </pc:sldChg>
      <pc:sldChg chg="addSp modSp add replId">
        <pc:chgData name="vytor hugo" userId="e8b175fd6482882c" providerId="Windows Live" clId="Web-{B596952F-8823-4404-A61C-AB2EA584B373}" dt="2024-04-29T15:15:03.584" v="720" actId="14100"/>
        <pc:sldMkLst>
          <pc:docMk/>
          <pc:sldMk cId="2191343667" sldId="364"/>
        </pc:sldMkLst>
        <pc:spChg chg="mod">
          <ac:chgData name="vytor hugo" userId="e8b175fd6482882c" providerId="Windows Live" clId="Web-{B596952F-8823-4404-A61C-AB2EA584B373}" dt="2024-04-29T15:14:52.865" v="716" actId="20577"/>
          <ac:spMkLst>
            <pc:docMk/>
            <pc:sldMk cId="2191343667" sldId="364"/>
            <ac:spMk id="8" creationId="{5FD8AEBD-D267-32F4-053C-F8BE509FECDE}"/>
          </ac:spMkLst>
        </pc:spChg>
        <pc:picChg chg="add mod">
          <ac:chgData name="vytor hugo" userId="e8b175fd6482882c" providerId="Windows Live" clId="Web-{B596952F-8823-4404-A61C-AB2EA584B373}" dt="2024-04-29T15:15:03.584" v="720" actId="14100"/>
          <ac:picMkLst>
            <pc:docMk/>
            <pc:sldMk cId="2191343667" sldId="364"/>
            <ac:picMk id="3" creationId="{0FE6E3A2-89D4-5287-C1E3-02E6F9561605}"/>
          </ac:picMkLst>
        </pc:picChg>
        <pc:picChg chg="add mod">
          <ac:chgData name="vytor hugo" userId="e8b175fd6482882c" providerId="Windows Live" clId="Web-{B596952F-8823-4404-A61C-AB2EA584B373}" dt="2024-04-29T15:14:58.115" v="718" actId="1076"/>
          <ac:picMkLst>
            <pc:docMk/>
            <pc:sldMk cId="2191343667" sldId="364"/>
            <ac:picMk id="4" creationId="{BD5454C8-62AE-CBDE-46E2-5D846F0588CD}"/>
          </ac:picMkLst>
        </pc:picChg>
      </pc:sldChg>
      <pc:sldChg chg="addSp modSp add replId">
        <pc:chgData name="vytor hugo" userId="e8b175fd6482882c" providerId="Windows Live" clId="Web-{B596952F-8823-4404-A61C-AB2EA584B373}" dt="2024-04-29T15:15:58.664" v="730" actId="1076"/>
        <pc:sldMkLst>
          <pc:docMk/>
          <pc:sldMk cId="2595040720" sldId="365"/>
        </pc:sldMkLst>
        <pc:spChg chg="mod">
          <ac:chgData name="vytor hugo" userId="e8b175fd6482882c" providerId="Windows Live" clId="Web-{B596952F-8823-4404-A61C-AB2EA584B373}" dt="2024-04-29T15:15:46.194" v="726" actId="20577"/>
          <ac:spMkLst>
            <pc:docMk/>
            <pc:sldMk cId="2595040720" sldId="365"/>
            <ac:spMk id="8" creationId="{5FD8AEBD-D267-32F4-053C-F8BE509FECDE}"/>
          </ac:spMkLst>
        </pc:spChg>
        <pc:picChg chg="add mod">
          <ac:chgData name="vytor hugo" userId="e8b175fd6482882c" providerId="Windows Live" clId="Web-{B596952F-8823-4404-A61C-AB2EA584B373}" dt="2024-04-29T15:15:28.334" v="724" actId="14100"/>
          <ac:picMkLst>
            <pc:docMk/>
            <pc:sldMk cId="2595040720" sldId="365"/>
            <ac:picMk id="3" creationId="{54E142A6-480C-5224-5556-E2883837AABF}"/>
          </ac:picMkLst>
        </pc:picChg>
        <pc:picChg chg="add mod">
          <ac:chgData name="vytor hugo" userId="e8b175fd6482882c" providerId="Windows Live" clId="Web-{B596952F-8823-4404-A61C-AB2EA584B373}" dt="2024-04-29T15:15:58.664" v="730" actId="1076"/>
          <ac:picMkLst>
            <pc:docMk/>
            <pc:sldMk cId="2595040720" sldId="365"/>
            <ac:picMk id="4" creationId="{99EF9C9E-4EE5-7807-950B-37AF9B5A56B6}"/>
          </ac:picMkLst>
        </pc:picChg>
      </pc:sldChg>
      <pc:sldChg chg="addSp delSp modSp add replId">
        <pc:chgData name="vytor hugo" userId="e8b175fd6482882c" providerId="Windows Live" clId="Web-{B596952F-8823-4404-A61C-AB2EA584B373}" dt="2024-04-29T15:17:02.494" v="745" actId="14100"/>
        <pc:sldMkLst>
          <pc:docMk/>
          <pc:sldMk cId="685309098" sldId="366"/>
        </pc:sldMkLst>
        <pc:spChg chg="mod">
          <ac:chgData name="vytor hugo" userId="e8b175fd6482882c" providerId="Windows Live" clId="Web-{B596952F-8823-4404-A61C-AB2EA584B373}" dt="2024-04-29T15:16:23.790" v="737" actId="20577"/>
          <ac:spMkLst>
            <pc:docMk/>
            <pc:sldMk cId="685309098" sldId="366"/>
            <ac:spMk id="8" creationId="{5FD8AEBD-D267-32F4-053C-F8BE509FECDE}"/>
          </ac:spMkLst>
        </pc:spChg>
        <pc:picChg chg="del">
          <ac:chgData name="vytor hugo" userId="e8b175fd6482882c" providerId="Windows Live" clId="Web-{B596952F-8823-4404-A61C-AB2EA584B373}" dt="2024-04-29T15:16:13.711" v="733"/>
          <ac:picMkLst>
            <pc:docMk/>
            <pc:sldMk cId="685309098" sldId="366"/>
            <ac:picMk id="3" creationId="{54E142A6-480C-5224-5556-E2883837AABF}"/>
          </ac:picMkLst>
        </pc:picChg>
        <pc:picChg chg="del">
          <ac:chgData name="vytor hugo" userId="e8b175fd6482882c" providerId="Windows Live" clId="Web-{B596952F-8823-4404-A61C-AB2EA584B373}" dt="2024-04-29T15:16:12.555" v="732"/>
          <ac:picMkLst>
            <pc:docMk/>
            <pc:sldMk cId="685309098" sldId="366"/>
            <ac:picMk id="4" creationId="{99EF9C9E-4EE5-7807-950B-37AF9B5A56B6}"/>
          </ac:picMkLst>
        </pc:picChg>
        <pc:picChg chg="add mod">
          <ac:chgData name="vytor hugo" userId="e8b175fd6482882c" providerId="Windows Live" clId="Web-{B596952F-8823-4404-A61C-AB2EA584B373}" dt="2024-04-29T15:17:01.134" v="744" actId="14100"/>
          <ac:picMkLst>
            <pc:docMk/>
            <pc:sldMk cId="685309098" sldId="366"/>
            <ac:picMk id="5" creationId="{BBA0DA6B-4A55-76C4-7FBC-3D83AADB28C1}"/>
          </ac:picMkLst>
        </pc:picChg>
        <pc:picChg chg="add mod">
          <ac:chgData name="vytor hugo" userId="e8b175fd6482882c" providerId="Windows Live" clId="Web-{B596952F-8823-4404-A61C-AB2EA584B373}" dt="2024-04-29T15:17:02.494" v="745" actId="14100"/>
          <ac:picMkLst>
            <pc:docMk/>
            <pc:sldMk cId="685309098" sldId="366"/>
            <ac:picMk id="6" creationId="{8DA14777-531F-07EF-BF70-067A4838E9DF}"/>
          </ac:picMkLst>
        </pc:picChg>
      </pc:sldChg>
    </pc:docChg>
  </pc:docChgLst>
  <pc:docChgLst>
    <pc:chgData clId="Web-{194DBB7B-911D-4568-B17A-EE94EB90A997}"/>
    <pc:docChg chg="modSld">
      <pc:chgData name="" userId="" providerId="" clId="Web-{194DBB7B-911D-4568-B17A-EE94EB90A997}" dt="2024-06-03T00:11:13.353" v="4" actId="20577"/>
      <pc:docMkLst>
        <pc:docMk/>
      </pc:docMkLst>
      <pc:sldChg chg="modSp">
        <pc:chgData name="" userId="" providerId="" clId="Web-{194DBB7B-911D-4568-B17A-EE94EB90A997}" dt="2024-06-03T00:11:13.353" v="4" actId="20577"/>
        <pc:sldMkLst>
          <pc:docMk/>
          <pc:sldMk cId="2210866551" sldId="256"/>
        </pc:sldMkLst>
        <pc:spChg chg="mod">
          <ac:chgData name="" userId="" providerId="" clId="Web-{194DBB7B-911D-4568-B17A-EE94EB90A997}" dt="2024-06-03T00:11:13.353" v="4" actId="20577"/>
          <ac:spMkLst>
            <pc:docMk/>
            <pc:sldMk cId="2210866551" sldId="256"/>
            <ac:spMk id="2" creationId="{00000000-0000-0000-0000-000000000000}"/>
          </ac:spMkLst>
        </pc:spChg>
      </pc:sldChg>
    </pc:docChg>
  </pc:docChgLst>
  <pc:docChgLst>
    <pc:chgData name="vytor hugo lazarini" userId="e8b175fd6482882c" providerId="Windows Live" clId="Web-{5A79FEF6-FA0E-43B5-8EA6-0ED66F9969F2}"/>
    <pc:docChg chg="addSld delSld modSld">
      <pc:chgData name="vytor hugo lazarini" userId="e8b175fd6482882c" providerId="Windows Live" clId="Web-{5A79FEF6-FA0E-43B5-8EA6-0ED66F9969F2}" dt="2024-06-05T23:45:43.878" v="378"/>
      <pc:docMkLst>
        <pc:docMk/>
      </pc:docMkLst>
      <pc:sldChg chg="addSp delSp modSp">
        <pc:chgData name="vytor hugo lazarini" userId="e8b175fd6482882c" providerId="Windows Live" clId="Web-{5A79FEF6-FA0E-43B5-8EA6-0ED66F9969F2}" dt="2024-06-05T22:18:31.785" v="98" actId="1076"/>
        <pc:sldMkLst>
          <pc:docMk/>
          <pc:sldMk cId="3197108967" sldId="268"/>
        </pc:sldMkLst>
        <pc:spChg chg="mod">
          <ac:chgData name="vytor hugo lazarini" userId="e8b175fd6482882c" providerId="Windows Live" clId="Web-{5A79FEF6-FA0E-43B5-8EA6-0ED66F9969F2}" dt="2024-06-05T22:17:52.329" v="93" actId="20577"/>
          <ac:spMkLst>
            <pc:docMk/>
            <pc:sldMk cId="3197108967" sldId="268"/>
            <ac:spMk id="8" creationId="{73B7B843-00F1-1FF7-9C22-7CE271F5E48B}"/>
          </ac:spMkLst>
        </pc:spChg>
        <pc:picChg chg="add mod">
          <ac:chgData name="vytor hugo lazarini" userId="e8b175fd6482882c" providerId="Windows Live" clId="Web-{5A79FEF6-FA0E-43B5-8EA6-0ED66F9969F2}" dt="2024-06-05T22:18:13.737" v="96" actId="14100"/>
          <ac:picMkLst>
            <pc:docMk/>
            <pc:sldMk cId="3197108967" sldId="268"/>
            <ac:picMk id="3" creationId="{F42F3B0C-5A2F-5063-16F2-FD43AD90E978}"/>
          </ac:picMkLst>
        </pc:picChg>
        <pc:picChg chg="add mod">
          <ac:chgData name="vytor hugo lazarini" userId="e8b175fd6482882c" providerId="Windows Live" clId="Web-{5A79FEF6-FA0E-43B5-8EA6-0ED66F9969F2}" dt="2024-06-05T22:18:31.785" v="98" actId="1076"/>
          <ac:picMkLst>
            <pc:docMk/>
            <pc:sldMk cId="3197108967" sldId="268"/>
            <ac:picMk id="4" creationId="{D9DE8B39-180D-C425-ACB1-8781231D8F75}"/>
          </ac:picMkLst>
        </pc:picChg>
        <pc:picChg chg="del">
          <ac:chgData name="vytor hugo lazarini" userId="e8b175fd6482882c" providerId="Windows Live" clId="Web-{5A79FEF6-FA0E-43B5-8EA6-0ED66F9969F2}" dt="2024-06-05T22:16:49.216" v="89"/>
          <ac:picMkLst>
            <pc:docMk/>
            <pc:sldMk cId="3197108967" sldId="268"/>
            <ac:picMk id="5" creationId="{7DEB1CCF-FEE2-AF42-8532-3D48A9888432}"/>
          </ac:picMkLst>
        </pc:picChg>
        <pc:picChg chg="del">
          <ac:chgData name="vytor hugo lazarini" userId="e8b175fd6482882c" providerId="Windows Live" clId="Web-{5A79FEF6-FA0E-43B5-8EA6-0ED66F9969F2}" dt="2024-06-05T22:16:47.732" v="88"/>
          <ac:picMkLst>
            <pc:docMk/>
            <pc:sldMk cId="3197108967" sldId="268"/>
            <ac:picMk id="6" creationId="{60A93400-C631-AC1A-F35F-5495EFC622C3}"/>
          </ac:picMkLst>
        </pc:picChg>
      </pc:sldChg>
      <pc:sldChg chg="addSp modSp">
        <pc:chgData name="vytor hugo lazarini" userId="e8b175fd6482882c" providerId="Windows Live" clId="Web-{5A79FEF6-FA0E-43B5-8EA6-0ED66F9969F2}" dt="2024-06-05T23:30:37.981" v="306" actId="14100"/>
        <pc:sldMkLst>
          <pc:docMk/>
          <pc:sldMk cId="1063653161" sldId="308"/>
        </pc:sldMkLst>
        <pc:spChg chg="mod">
          <ac:chgData name="vytor hugo lazarini" userId="e8b175fd6482882c" providerId="Windows Live" clId="Web-{5A79FEF6-FA0E-43B5-8EA6-0ED66F9969F2}" dt="2024-06-05T23:30:23.636" v="304" actId="20577"/>
          <ac:spMkLst>
            <pc:docMk/>
            <pc:sldMk cId="1063653161" sldId="308"/>
            <ac:spMk id="3" creationId="{1FAEDC49-698D-4909-9B9E-45F73983CCED}"/>
          </ac:spMkLst>
        </pc:spChg>
        <pc:picChg chg="add mod">
          <ac:chgData name="vytor hugo lazarini" userId="e8b175fd6482882c" providerId="Windows Live" clId="Web-{5A79FEF6-FA0E-43B5-8EA6-0ED66F9969F2}" dt="2024-06-05T23:29:46.837" v="297" actId="1076"/>
          <ac:picMkLst>
            <pc:docMk/>
            <pc:sldMk cId="1063653161" sldId="308"/>
            <ac:picMk id="4" creationId="{81D57D88-53B0-9A6A-30CD-5ED0800ADFC6}"/>
          </ac:picMkLst>
        </pc:picChg>
        <pc:picChg chg="add mod">
          <ac:chgData name="vytor hugo lazarini" userId="e8b175fd6482882c" providerId="Windows Live" clId="Web-{5A79FEF6-FA0E-43B5-8EA6-0ED66F9969F2}" dt="2024-06-05T23:30:37.981" v="306" actId="14100"/>
          <ac:picMkLst>
            <pc:docMk/>
            <pc:sldMk cId="1063653161" sldId="308"/>
            <ac:picMk id="5" creationId="{366CA204-A0F1-69BA-E4C4-E89A0FD57B95}"/>
          </ac:picMkLst>
        </pc:picChg>
      </pc:sldChg>
      <pc:sldChg chg="del">
        <pc:chgData name="vytor hugo lazarini" userId="e8b175fd6482882c" providerId="Windows Live" clId="Web-{5A79FEF6-FA0E-43B5-8EA6-0ED66F9969F2}" dt="2024-06-05T23:36:16.923" v="334"/>
        <pc:sldMkLst>
          <pc:docMk/>
          <pc:sldMk cId="1141533451" sldId="309"/>
        </pc:sldMkLst>
      </pc:sldChg>
      <pc:sldChg chg="addSp delSp modSp">
        <pc:chgData name="vytor hugo lazarini" userId="e8b175fd6482882c" providerId="Windows Live" clId="Web-{5A79FEF6-FA0E-43B5-8EA6-0ED66F9969F2}" dt="2024-06-05T22:42:18.417" v="178" actId="14100"/>
        <pc:sldMkLst>
          <pc:docMk/>
          <pc:sldMk cId="370141974" sldId="315"/>
        </pc:sldMkLst>
        <pc:spChg chg="mod">
          <ac:chgData name="vytor hugo lazarini" userId="e8b175fd6482882c" providerId="Windows Live" clId="Web-{5A79FEF6-FA0E-43B5-8EA6-0ED66F9969F2}" dt="2024-06-05T22:38:04.762" v="172" actId="20577"/>
          <ac:spMkLst>
            <pc:docMk/>
            <pc:sldMk cId="370141974" sldId="315"/>
            <ac:spMk id="8" creationId="{FEBE6FCE-0C2A-12F8-27BC-105DB4DACBC3}"/>
          </ac:spMkLst>
        </pc:spChg>
        <pc:picChg chg="add mod">
          <ac:chgData name="vytor hugo lazarini" userId="e8b175fd6482882c" providerId="Windows Live" clId="Web-{5A79FEF6-FA0E-43B5-8EA6-0ED66F9969F2}" dt="2024-06-05T22:40:42.505" v="174" actId="1076"/>
          <ac:picMkLst>
            <pc:docMk/>
            <pc:sldMk cId="370141974" sldId="315"/>
            <ac:picMk id="3" creationId="{C53368F3-E3C9-183A-4BD6-7F65FD30BD70}"/>
          </ac:picMkLst>
        </pc:picChg>
        <pc:picChg chg="del">
          <ac:chgData name="vytor hugo lazarini" userId="e8b175fd6482882c" providerId="Windows Live" clId="Web-{5A79FEF6-FA0E-43B5-8EA6-0ED66F9969F2}" dt="2024-06-05T22:37:49.495" v="167"/>
          <ac:picMkLst>
            <pc:docMk/>
            <pc:sldMk cId="370141974" sldId="315"/>
            <ac:picMk id="4" creationId="{B7DF531B-CF17-5732-0446-B06579BB265F}"/>
          </ac:picMkLst>
        </pc:picChg>
        <pc:picChg chg="del">
          <ac:chgData name="vytor hugo lazarini" userId="e8b175fd6482882c" providerId="Windows Live" clId="Web-{5A79FEF6-FA0E-43B5-8EA6-0ED66F9969F2}" dt="2024-06-05T22:37:48.761" v="166"/>
          <ac:picMkLst>
            <pc:docMk/>
            <pc:sldMk cId="370141974" sldId="315"/>
            <ac:picMk id="5" creationId="{8A0710AE-FB66-A88A-CE17-017B31A7575B}"/>
          </ac:picMkLst>
        </pc:picChg>
        <pc:picChg chg="add mod">
          <ac:chgData name="vytor hugo lazarini" userId="e8b175fd6482882c" providerId="Windows Live" clId="Web-{5A79FEF6-FA0E-43B5-8EA6-0ED66F9969F2}" dt="2024-06-05T22:42:18.417" v="178" actId="14100"/>
          <ac:picMkLst>
            <pc:docMk/>
            <pc:sldMk cId="370141974" sldId="315"/>
            <ac:picMk id="6" creationId="{18F1E4D5-9D18-639B-85DB-104EF685499F}"/>
          </ac:picMkLst>
        </pc:picChg>
      </pc:sldChg>
      <pc:sldChg chg="addSp delSp modSp">
        <pc:chgData name="vytor hugo lazarini" userId="e8b175fd6482882c" providerId="Windows Live" clId="Web-{5A79FEF6-FA0E-43B5-8EA6-0ED66F9969F2}" dt="2024-06-05T22:08:27.812" v="62" actId="20577"/>
        <pc:sldMkLst>
          <pc:docMk/>
          <pc:sldMk cId="3750099648" sldId="317"/>
        </pc:sldMkLst>
        <pc:spChg chg="mod">
          <ac:chgData name="vytor hugo lazarini" userId="e8b175fd6482882c" providerId="Windows Live" clId="Web-{5A79FEF6-FA0E-43B5-8EA6-0ED66F9969F2}" dt="2024-06-05T22:08:27.812" v="62" actId="20577"/>
          <ac:spMkLst>
            <pc:docMk/>
            <pc:sldMk cId="3750099648" sldId="317"/>
            <ac:spMk id="8" creationId="{34013323-6666-C642-F895-EA37FD037DEA}"/>
          </ac:spMkLst>
        </pc:spChg>
        <pc:picChg chg="add mod">
          <ac:chgData name="vytor hugo lazarini" userId="e8b175fd6482882c" providerId="Windows Live" clId="Web-{5A79FEF6-FA0E-43B5-8EA6-0ED66F9969F2}" dt="2024-06-05T22:07:31.621" v="57" actId="14100"/>
          <ac:picMkLst>
            <pc:docMk/>
            <pc:sldMk cId="3750099648" sldId="317"/>
            <ac:picMk id="3" creationId="{EC02CF13-3B22-3940-8F66-F05BD97C2EE3}"/>
          </ac:picMkLst>
        </pc:picChg>
        <pc:picChg chg="add mod">
          <ac:chgData name="vytor hugo lazarini" userId="e8b175fd6482882c" providerId="Windows Live" clId="Web-{5A79FEF6-FA0E-43B5-8EA6-0ED66F9969F2}" dt="2024-06-05T22:07:38.356" v="59" actId="14100"/>
          <ac:picMkLst>
            <pc:docMk/>
            <pc:sldMk cId="3750099648" sldId="317"/>
            <ac:picMk id="4" creationId="{81F92140-B05E-FB10-E9E2-CD89042F26B3}"/>
          </ac:picMkLst>
        </pc:picChg>
        <pc:picChg chg="del">
          <ac:chgData name="vytor hugo lazarini" userId="e8b175fd6482882c" providerId="Windows Live" clId="Web-{5A79FEF6-FA0E-43B5-8EA6-0ED66F9969F2}" dt="2024-06-05T22:06:04.069" v="48"/>
          <ac:picMkLst>
            <pc:docMk/>
            <pc:sldMk cId="3750099648" sldId="317"/>
            <ac:picMk id="5" creationId="{2152FEE3-E5A1-E8A2-2D33-FC60FF794BA5}"/>
          </ac:picMkLst>
        </pc:picChg>
        <pc:picChg chg="del">
          <ac:chgData name="vytor hugo lazarini" userId="e8b175fd6482882c" providerId="Windows Live" clId="Web-{5A79FEF6-FA0E-43B5-8EA6-0ED66F9969F2}" dt="2024-06-05T22:06:03.444" v="47"/>
          <ac:picMkLst>
            <pc:docMk/>
            <pc:sldMk cId="3750099648" sldId="317"/>
            <ac:picMk id="6" creationId="{9D2ED08F-A85A-BC1D-F064-0E46421AEC91}"/>
          </ac:picMkLst>
        </pc:picChg>
      </pc:sldChg>
      <pc:sldChg chg="addSp delSp modSp">
        <pc:chgData name="vytor hugo lazarini" userId="e8b175fd6482882c" providerId="Windows Live" clId="Web-{5A79FEF6-FA0E-43B5-8EA6-0ED66F9969F2}" dt="2024-06-05T23:40:24.562" v="357" actId="14100"/>
        <pc:sldMkLst>
          <pc:docMk/>
          <pc:sldMk cId="1400715062" sldId="318"/>
        </pc:sldMkLst>
        <pc:spChg chg="mod">
          <ac:chgData name="vytor hugo lazarini" userId="e8b175fd6482882c" providerId="Windows Live" clId="Web-{5A79FEF6-FA0E-43B5-8EA6-0ED66F9969F2}" dt="2024-06-05T23:39:28.497" v="351" actId="20577"/>
          <ac:spMkLst>
            <pc:docMk/>
            <pc:sldMk cId="1400715062" sldId="318"/>
            <ac:spMk id="8" creationId="{18F15C9C-8165-FD72-68A1-9413685E6BA9}"/>
          </ac:spMkLst>
        </pc:spChg>
        <pc:picChg chg="del">
          <ac:chgData name="vytor hugo lazarini" userId="e8b175fd6482882c" providerId="Windows Live" clId="Web-{5A79FEF6-FA0E-43B5-8EA6-0ED66F9969F2}" dt="2024-06-05T23:39:11.714" v="348"/>
          <ac:picMkLst>
            <pc:docMk/>
            <pc:sldMk cId="1400715062" sldId="318"/>
            <ac:picMk id="3" creationId="{5038D662-6E55-983A-FB9C-992A32631549}"/>
          </ac:picMkLst>
        </pc:picChg>
        <pc:picChg chg="del">
          <ac:chgData name="vytor hugo lazarini" userId="e8b175fd6482882c" providerId="Windows Live" clId="Web-{5A79FEF6-FA0E-43B5-8EA6-0ED66F9969F2}" dt="2024-06-05T23:39:09.574" v="347"/>
          <ac:picMkLst>
            <pc:docMk/>
            <pc:sldMk cId="1400715062" sldId="318"/>
            <ac:picMk id="4" creationId="{194765A7-4713-6D87-413D-12812DBFDD7F}"/>
          </ac:picMkLst>
        </pc:picChg>
        <pc:picChg chg="add mod">
          <ac:chgData name="vytor hugo lazarini" userId="e8b175fd6482882c" providerId="Windows Live" clId="Web-{5A79FEF6-FA0E-43B5-8EA6-0ED66F9969F2}" dt="2024-06-05T23:39:54.029" v="354" actId="1076"/>
          <ac:picMkLst>
            <pc:docMk/>
            <pc:sldMk cId="1400715062" sldId="318"/>
            <ac:picMk id="5" creationId="{D4647A8E-4556-7989-5A92-8CC80CE326D3}"/>
          </ac:picMkLst>
        </pc:picChg>
        <pc:picChg chg="add mod">
          <ac:chgData name="vytor hugo lazarini" userId="e8b175fd6482882c" providerId="Windows Live" clId="Web-{5A79FEF6-FA0E-43B5-8EA6-0ED66F9969F2}" dt="2024-06-05T23:40:24.562" v="357" actId="14100"/>
          <ac:picMkLst>
            <pc:docMk/>
            <pc:sldMk cId="1400715062" sldId="318"/>
            <ac:picMk id="6" creationId="{F7B42EA4-E22F-1812-22D7-D1960C6E9292}"/>
          </ac:picMkLst>
        </pc:picChg>
      </pc:sldChg>
      <pc:sldChg chg="addSp delSp modSp">
        <pc:chgData name="vytor hugo lazarini" userId="e8b175fd6482882c" providerId="Windows Live" clId="Web-{5A79FEF6-FA0E-43B5-8EA6-0ED66F9969F2}" dt="2024-06-05T22:36:13.927" v="165"/>
        <pc:sldMkLst>
          <pc:docMk/>
          <pc:sldMk cId="2715212956" sldId="321"/>
        </pc:sldMkLst>
        <pc:spChg chg="mod">
          <ac:chgData name="vytor hugo lazarini" userId="e8b175fd6482882c" providerId="Windows Live" clId="Web-{5A79FEF6-FA0E-43B5-8EA6-0ED66F9969F2}" dt="2024-06-05T22:36:07.270" v="164" actId="20577"/>
          <ac:spMkLst>
            <pc:docMk/>
            <pc:sldMk cId="2715212956" sldId="321"/>
            <ac:spMk id="8" creationId="{ED633C34-D223-7DC1-5105-2EFF7D995684}"/>
          </ac:spMkLst>
        </pc:spChg>
        <pc:picChg chg="del">
          <ac:chgData name="vytor hugo lazarini" userId="e8b175fd6482882c" providerId="Windows Live" clId="Web-{5A79FEF6-FA0E-43B5-8EA6-0ED66F9969F2}" dt="2024-06-05T22:34:56.485" v="156"/>
          <ac:picMkLst>
            <pc:docMk/>
            <pc:sldMk cId="2715212956" sldId="321"/>
            <ac:picMk id="3" creationId="{3D5AD041-D6D0-ED6B-6D75-681E1C4B2ADB}"/>
          </ac:picMkLst>
        </pc:picChg>
        <pc:picChg chg="del">
          <ac:chgData name="vytor hugo lazarini" userId="e8b175fd6482882c" providerId="Windows Live" clId="Web-{5A79FEF6-FA0E-43B5-8EA6-0ED66F9969F2}" dt="2024-06-05T22:34:55.579" v="155"/>
          <ac:picMkLst>
            <pc:docMk/>
            <pc:sldMk cId="2715212956" sldId="321"/>
            <ac:picMk id="4" creationId="{DB3AE383-BDF2-C380-1E8D-F53077718E1E}"/>
          </ac:picMkLst>
        </pc:picChg>
        <pc:picChg chg="add mod">
          <ac:chgData name="vytor hugo lazarini" userId="e8b175fd6482882c" providerId="Windows Live" clId="Web-{5A79FEF6-FA0E-43B5-8EA6-0ED66F9969F2}" dt="2024-06-05T22:35:07.486" v="158" actId="1076"/>
          <ac:picMkLst>
            <pc:docMk/>
            <pc:sldMk cId="2715212956" sldId="321"/>
            <ac:picMk id="5" creationId="{E8F10737-C829-D7C3-E486-8EE1D8F8C51C}"/>
          </ac:picMkLst>
        </pc:picChg>
        <pc:picChg chg="add mod">
          <ac:chgData name="vytor hugo lazarini" userId="e8b175fd6482882c" providerId="Windows Live" clId="Web-{5A79FEF6-FA0E-43B5-8EA6-0ED66F9969F2}" dt="2024-06-05T22:36:13.927" v="165"/>
          <ac:picMkLst>
            <pc:docMk/>
            <pc:sldMk cId="2715212956" sldId="321"/>
            <ac:picMk id="6" creationId="{859CA495-7484-3C11-A7C5-4059BC0D2B86}"/>
          </ac:picMkLst>
        </pc:picChg>
      </pc:sldChg>
      <pc:sldChg chg="addSp delSp modSp del">
        <pc:chgData name="vytor hugo lazarini" userId="e8b175fd6482882c" providerId="Windows Live" clId="Web-{5A79FEF6-FA0E-43B5-8EA6-0ED66F9969F2}" dt="2024-06-05T22:04:32.579" v="45"/>
        <pc:sldMkLst>
          <pc:docMk/>
          <pc:sldMk cId="314473504" sldId="324"/>
        </pc:sldMkLst>
        <pc:spChg chg="mod">
          <ac:chgData name="vytor hugo lazarini" userId="e8b175fd6482882c" providerId="Windows Live" clId="Web-{5A79FEF6-FA0E-43B5-8EA6-0ED66F9969F2}" dt="2024-06-05T22:03:54.999" v="41" actId="20577"/>
          <ac:spMkLst>
            <pc:docMk/>
            <pc:sldMk cId="314473504" sldId="324"/>
            <ac:spMk id="2" creationId="{630D8008-8B15-E388-F76C-156BF3075585}"/>
          </ac:spMkLst>
        </pc:spChg>
        <pc:spChg chg="mod">
          <ac:chgData name="vytor hugo lazarini" userId="e8b175fd6482882c" providerId="Windows Live" clId="Web-{5A79FEF6-FA0E-43B5-8EA6-0ED66F9969F2}" dt="2024-06-05T22:03:42.717" v="36" actId="20577"/>
          <ac:spMkLst>
            <pc:docMk/>
            <pc:sldMk cId="314473504" sldId="324"/>
            <ac:spMk id="3" creationId="{CDC34787-209A-C63A-189D-F6E14178F7B2}"/>
          </ac:spMkLst>
        </pc:spChg>
        <pc:picChg chg="del">
          <ac:chgData name="vytor hugo lazarini" userId="e8b175fd6482882c" providerId="Windows Live" clId="Web-{5A79FEF6-FA0E-43B5-8EA6-0ED66F9969F2}" dt="2024-06-05T22:03:15.434" v="31"/>
          <ac:picMkLst>
            <pc:docMk/>
            <pc:sldMk cId="314473504" sldId="324"/>
            <ac:picMk id="4" creationId="{D9F1D644-6A26-3BA5-F75B-FAB03F1D26F2}"/>
          </ac:picMkLst>
        </pc:picChg>
        <pc:picChg chg="add mod">
          <ac:chgData name="vytor hugo lazarini" userId="e8b175fd6482882c" providerId="Windows Live" clId="Web-{5A79FEF6-FA0E-43B5-8EA6-0ED66F9969F2}" dt="2024-06-05T22:03:35.935" v="33" actId="1076"/>
          <ac:picMkLst>
            <pc:docMk/>
            <pc:sldMk cId="314473504" sldId="324"/>
            <ac:picMk id="5" creationId="{C79053AF-643D-9FF2-ED0F-AEEF06BB6856}"/>
          </ac:picMkLst>
        </pc:picChg>
        <pc:picChg chg="add mod">
          <ac:chgData name="vytor hugo lazarini" userId="e8b175fd6482882c" providerId="Windows Live" clId="Web-{5A79FEF6-FA0E-43B5-8EA6-0ED66F9969F2}" dt="2024-06-05T22:04:18.688" v="44" actId="14100"/>
          <ac:picMkLst>
            <pc:docMk/>
            <pc:sldMk cId="314473504" sldId="324"/>
            <ac:picMk id="6" creationId="{7B9197D6-C445-87E3-187D-F77F7BE158D4}"/>
          </ac:picMkLst>
        </pc:picChg>
        <pc:picChg chg="del">
          <ac:chgData name="vytor hugo lazarini" userId="e8b175fd6482882c" providerId="Windows Live" clId="Web-{5A79FEF6-FA0E-43B5-8EA6-0ED66F9969F2}" dt="2024-06-05T22:03:14.777" v="30"/>
          <ac:picMkLst>
            <pc:docMk/>
            <pc:sldMk cId="314473504" sldId="324"/>
            <ac:picMk id="7" creationId="{FA203C29-9DED-7F8B-0813-5DC07A9DD8FD}"/>
          </ac:picMkLst>
        </pc:picChg>
      </pc:sldChg>
      <pc:sldChg chg="addSp delSp modSp">
        <pc:chgData name="vytor hugo lazarini" userId="e8b175fd6482882c" providerId="Windows Live" clId="Web-{5A79FEF6-FA0E-43B5-8EA6-0ED66F9969F2}" dt="2024-06-05T22:29:34.418" v="154" actId="14100"/>
        <pc:sldMkLst>
          <pc:docMk/>
          <pc:sldMk cId="2857759897" sldId="331"/>
        </pc:sldMkLst>
        <pc:spChg chg="mod">
          <ac:chgData name="vytor hugo lazarini" userId="e8b175fd6482882c" providerId="Windows Live" clId="Web-{5A79FEF6-FA0E-43B5-8EA6-0ED66F9969F2}" dt="2024-06-05T22:28:35.117" v="146" actId="20577"/>
          <ac:spMkLst>
            <pc:docMk/>
            <pc:sldMk cId="2857759897" sldId="331"/>
            <ac:spMk id="8" creationId="{0F0FD965-4A24-420C-8971-EFB871313365}"/>
          </ac:spMkLst>
        </pc:spChg>
        <pc:picChg chg="add mod">
          <ac:chgData name="vytor hugo lazarini" userId="e8b175fd6482882c" providerId="Windows Live" clId="Web-{5A79FEF6-FA0E-43B5-8EA6-0ED66F9969F2}" dt="2024-06-05T22:29:05.338" v="151" actId="1076"/>
          <ac:picMkLst>
            <pc:docMk/>
            <pc:sldMk cId="2857759897" sldId="331"/>
            <ac:picMk id="3" creationId="{0D7109A6-BB2D-D8B4-BACF-7BF113C6964D}"/>
          </ac:picMkLst>
        </pc:picChg>
        <pc:picChg chg="del">
          <ac:chgData name="vytor hugo lazarini" userId="e8b175fd6482882c" providerId="Windows Live" clId="Web-{5A79FEF6-FA0E-43B5-8EA6-0ED66F9969F2}" dt="2024-06-05T22:28:36.180" v="148"/>
          <ac:picMkLst>
            <pc:docMk/>
            <pc:sldMk cId="2857759897" sldId="331"/>
            <ac:picMk id="4" creationId="{1FDB0437-C712-35DD-788E-BFFBE36B4731}"/>
          </ac:picMkLst>
        </pc:picChg>
        <pc:picChg chg="del">
          <ac:chgData name="vytor hugo lazarini" userId="e8b175fd6482882c" providerId="Windows Live" clId="Web-{5A79FEF6-FA0E-43B5-8EA6-0ED66F9969F2}" dt="2024-06-05T22:28:35.680" v="147"/>
          <ac:picMkLst>
            <pc:docMk/>
            <pc:sldMk cId="2857759897" sldId="331"/>
            <ac:picMk id="5" creationId="{5F208647-E38C-4218-EADB-1DCA6CDFE56D}"/>
          </ac:picMkLst>
        </pc:picChg>
        <pc:picChg chg="add mod">
          <ac:chgData name="vytor hugo lazarini" userId="e8b175fd6482882c" providerId="Windows Live" clId="Web-{5A79FEF6-FA0E-43B5-8EA6-0ED66F9969F2}" dt="2024-06-05T22:29:34.418" v="154" actId="14100"/>
          <ac:picMkLst>
            <pc:docMk/>
            <pc:sldMk cId="2857759897" sldId="331"/>
            <ac:picMk id="6" creationId="{E6DE0B71-A445-CB83-5748-AE6648DC7304}"/>
          </ac:picMkLst>
        </pc:picChg>
      </pc:sldChg>
      <pc:sldChg chg="addSp delSp modSp">
        <pc:chgData name="vytor hugo lazarini" userId="e8b175fd6482882c" providerId="Windows Live" clId="Web-{5A79FEF6-FA0E-43B5-8EA6-0ED66F9969F2}" dt="2024-06-05T22:11:54.902" v="75" actId="20577"/>
        <pc:sldMkLst>
          <pc:docMk/>
          <pc:sldMk cId="37469262" sldId="337"/>
        </pc:sldMkLst>
        <pc:spChg chg="mod">
          <ac:chgData name="vytor hugo lazarini" userId="e8b175fd6482882c" providerId="Windows Live" clId="Web-{5A79FEF6-FA0E-43B5-8EA6-0ED66F9969F2}" dt="2024-06-05T22:11:54.902" v="75" actId="20577"/>
          <ac:spMkLst>
            <pc:docMk/>
            <pc:sldMk cId="37469262" sldId="337"/>
            <ac:spMk id="8" creationId="{1DD89840-0C14-726D-0619-D74D55AA238D}"/>
          </ac:spMkLst>
        </pc:spChg>
        <pc:picChg chg="add mod">
          <ac:chgData name="vytor hugo lazarini" userId="e8b175fd6482882c" providerId="Windows Live" clId="Web-{5A79FEF6-FA0E-43B5-8EA6-0ED66F9969F2}" dt="2024-06-05T22:11:01.664" v="66" actId="14100"/>
          <ac:picMkLst>
            <pc:docMk/>
            <pc:sldMk cId="37469262" sldId="337"/>
            <ac:picMk id="3" creationId="{57695B1D-3FD3-08DD-603C-D1CD10BD0955}"/>
          </ac:picMkLst>
        </pc:picChg>
        <pc:picChg chg="add mod modCrop">
          <ac:chgData name="vytor hugo lazarini" userId="e8b175fd6482882c" providerId="Windows Live" clId="Web-{5A79FEF6-FA0E-43B5-8EA6-0ED66F9969F2}" dt="2024-06-05T22:11:43.198" v="70" actId="1076"/>
          <ac:picMkLst>
            <pc:docMk/>
            <pc:sldMk cId="37469262" sldId="337"/>
            <ac:picMk id="4" creationId="{BAC409A9-9732-A281-2C6F-30B6BAA52782}"/>
          </ac:picMkLst>
        </pc:picChg>
        <pc:picChg chg="del">
          <ac:chgData name="vytor hugo lazarini" userId="e8b175fd6482882c" providerId="Windows Live" clId="Web-{5A79FEF6-FA0E-43B5-8EA6-0ED66F9969F2}" dt="2024-06-05T22:10:02.958" v="64"/>
          <ac:picMkLst>
            <pc:docMk/>
            <pc:sldMk cId="37469262" sldId="337"/>
            <ac:picMk id="5" creationId="{D87B7A12-30EB-72FE-E8CF-70EE2A4487B5}"/>
          </ac:picMkLst>
        </pc:picChg>
        <pc:picChg chg="del">
          <ac:chgData name="vytor hugo lazarini" userId="e8b175fd6482882c" providerId="Windows Live" clId="Web-{5A79FEF6-FA0E-43B5-8EA6-0ED66F9969F2}" dt="2024-06-05T22:10:02.239" v="63"/>
          <ac:picMkLst>
            <pc:docMk/>
            <pc:sldMk cId="37469262" sldId="337"/>
            <ac:picMk id="6" creationId="{F04E68E6-93E1-2009-E09D-4916EE6523A9}"/>
          </ac:picMkLst>
        </pc:picChg>
      </pc:sldChg>
      <pc:sldChg chg="addSp delSp modSp">
        <pc:chgData name="vytor hugo lazarini" userId="e8b175fd6482882c" providerId="Windows Live" clId="Web-{5A79FEF6-FA0E-43B5-8EA6-0ED66F9969F2}" dt="2024-06-05T22:27:27.957" v="141" actId="14100"/>
        <pc:sldMkLst>
          <pc:docMk/>
          <pc:sldMk cId="3361132519" sldId="338"/>
        </pc:sldMkLst>
        <pc:spChg chg="mod">
          <ac:chgData name="vytor hugo lazarini" userId="e8b175fd6482882c" providerId="Windows Live" clId="Web-{5A79FEF6-FA0E-43B5-8EA6-0ED66F9969F2}" dt="2024-06-05T22:25:45.623" v="134" actId="20577"/>
          <ac:spMkLst>
            <pc:docMk/>
            <pc:sldMk cId="3361132519" sldId="338"/>
            <ac:spMk id="8" creationId="{5FD8AEBD-D267-32F4-053C-F8BE509FECDE}"/>
          </ac:spMkLst>
        </pc:spChg>
        <pc:picChg chg="del">
          <ac:chgData name="vytor hugo lazarini" userId="e8b175fd6482882c" providerId="Windows Live" clId="Web-{5A79FEF6-FA0E-43B5-8EA6-0ED66F9969F2}" dt="2024-06-05T22:25:48.108" v="136"/>
          <ac:picMkLst>
            <pc:docMk/>
            <pc:sldMk cId="3361132519" sldId="338"/>
            <ac:picMk id="3" creationId="{613803C3-A519-7DF6-4737-AD622B615EF6}"/>
          </ac:picMkLst>
        </pc:picChg>
        <pc:picChg chg="del">
          <ac:chgData name="vytor hugo lazarini" userId="e8b175fd6482882c" providerId="Windows Live" clId="Web-{5A79FEF6-FA0E-43B5-8EA6-0ED66F9969F2}" dt="2024-06-05T22:25:46.451" v="135"/>
          <ac:picMkLst>
            <pc:docMk/>
            <pc:sldMk cId="3361132519" sldId="338"/>
            <ac:picMk id="4" creationId="{4F744447-4CE0-15C9-E03E-9259088E35FA}"/>
          </ac:picMkLst>
        </pc:picChg>
        <pc:picChg chg="add mod">
          <ac:chgData name="vytor hugo lazarini" userId="e8b175fd6482882c" providerId="Windows Live" clId="Web-{5A79FEF6-FA0E-43B5-8EA6-0ED66F9969F2}" dt="2024-06-05T22:26:38.470" v="138" actId="1076"/>
          <ac:picMkLst>
            <pc:docMk/>
            <pc:sldMk cId="3361132519" sldId="338"/>
            <ac:picMk id="5" creationId="{0A075277-6BAB-53B5-3182-CA597110E041}"/>
          </ac:picMkLst>
        </pc:picChg>
        <pc:picChg chg="add mod">
          <ac:chgData name="vytor hugo lazarini" userId="e8b175fd6482882c" providerId="Windows Live" clId="Web-{5A79FEF6-FA0E-43B5-8EA6-0ED66F9969F2}" dt="2024-06-05T22:27:27.957" v="141" actId="14100"/>
          <ac:picMkLst>
            <pc:docMk/>
            <pc:sldMk cId="3361132519" sldId="338"/>
            <ac:picMk id="6" creationId="{F7572D3F-F3A2-30FE-A3D4-77A9FAA3326F}"/>
          </ac:picMkLst>
        </pc:picChg>
      </pc:sldChg>
      <pc:sldChg chg="addSp delSp modSp">
        <pc:chgData name="vytor hugo lazarini" userId="e8b175fd6482882c" providerId="Windows Live" clId="Web-{5A79FEF6-FA0E-43B5-8EA6-0ED66F9969F2}" dt="2024-06-05T22:24:10.930" v="127" actId="1076"/>
        <pc:sldMkLst>
          <pc:docMk/>
          <pc:sldMk cId="15406101" sldId="349"/>
        </pc:sldMkLst>
        <pc:spChg chg="mod">
          <ac:chgData name="vytor hugo lazarini" userId="e8b175fd6482882c" providerId="Windows Live" clId="Web-{5A79FEF6-FA0E-43B5-8EA6-0ED66F9969F2}" dt="2024-06-05T22:23:33.162" v="123" actId="20577"/>
          <ac:spMkLst>
            <pc:docMk/>
            <pc:sldMk cId="15406101" sldId="349"/>
            <ac:spMk id="3" creationId="{E2735472-5F7D-1834-56D4-4F6079F5F00F}"/>
          </ac:spMkLst>
        </pc:spChg>
        <pc:picChg chg="add mod">
          <ac:chgData name="vytor hugo lazarini" userId="e8b175fd6482882c" providerId="Windows Live" clId="Web-{5A79FEF6-FA0E-43B5-8EA6-0ED66F9969F2}" dt="2024-06-05T22:23:47.147" v="125" actId="1076"/>
          <ac:picMkLst>
            <pc:docMk/>
            <pc:sldMk cId="15406101" sldId="349"/>
            <ac:picMk id="4" creationId="{51347F97-3B26-85CD-7B81-4112BB34D3E6}"/>
          </ac:picMkLst>
        </pc:picChg>
        <pc:picChg chg="add mod">
          <ac:chgData name="vytor hugo lazarini" userId="e8b175fd6482882c" providerId="Windows Live" clId="Web-{5A79FEF6-FA0E-43B5-8EA6-0ED66F9969F2}" dt="2024-06-05T22:24:10.930" v="127" actId="1076"/>
          <ac:picMkLst>
            <pc:docMk/>
            <pc:sldMk cId="15406101" sldId="349"/>
            <ac:picMk id="5" creationId="{90C129D8-64C7-448E-2451-87F58892BF71}"/>
          </ac:picMkLst>
        </pc:picChg>
        <pc:picChg chg="del">
          <ac:chgData name="vytor hugo lazarini" userId="e8b175fd6482882c" providerId="Windows Live" clId="Web-{5A79FEF6-FA0E-43B5-8EA6-0ED66F9969F2}" dt="2024-06-05T22:23:10.489" v="121"/>
          <ac:picMkLst>
            <pc:docMk/>
            <pc:sldMk cId="15406101" sldId="349"/>
            <ac:picMk id="6" creationId="{D43FDBB9-0335-B374-7F86-0FECD0E0ED2D}"/>
          </ac:picMkLst>
        </pc:picChg>
        <pc:picChg chg="del">
          <ac:chgData name="vytor hugo lazarini" userId="e8b175fd6482882c" providerId="Windows Live" clId="Web-{5A79FEF6-FA0E-43B5-8EA6-0ED66F9969F2}" dt="2024-06-05T22:23:09.723" v="120"/>
          <ac:picMkLst>
            <pc:docMk/>
            <pc:sldMk cId="15406101" sldId="349"/>
            <ac:picMk id="7" creationId="{1FB6BB6C-B2D4-35C3-99CC-0C63174B923D}"/>
          </ac:picMkLst>
        </pc:picChg>
      </pc:sldChg>
      <pc:sldChg chg="del">
        <pc:chgData name="vytor hugo lazarini" userId="e8b175fd6482882c" providerId="Windows Live" clId="Web-{5A79FEF6-FA0E-43B5-8EA6-0ED66F9969F2}" dt="2024-06-05T22:04:32.579" v="46"/>
        <pc:sldMkLst>
          <pc:docMk/>
          <pc:sldMk cId="3355564343" sldId="350"/>
        </pc:sldMkLst>
      </pc:sldChg>
      <pc:sldChg chg="del">
        <pc:chgData name="vytor hugo lazarini" userId="e8b175fd6482882c" providerId="Windows Live" clId="Web-{5A79FEF6-FA0E-43B5-8EA6-0ED66F9969F2}" dt="2024-06-05T23:35:50.515" v="333"/>
        <pc:sldMkLst>
          <pc:docMk/>
          <pc:sldMk cId="2348709174" sldId="351"/>
        </pc:sldMkLst>
      </pc:sldChg>
      <pc:sldChg chg="del">
        <pc:chgData name="vytor hugo lazarini" userId="e8b175fd6482882c" providerId="Windows Live" clId="Web-{5A79FEF6-FA0E-43B5-8EA6-0ED66F9969F2}" dt="2024-06-05T23:44:44.734" v="377"/>
        <pc:sldMkLst>
          <pc:docMk/>
          <pc:sldMk cId="3020079847" sldId="353"/>
        </pc:sldMkLst>
      </pc:sldChg>
      <pc:sldChg chg="addSp delSp modSp">
        <pc:chgData name="vytor hugo lazarini" userId="e8b175fd6482882c" providerId="Windows Live" clId="Web-{5A79FEF6-FA0E-43B5-8EA6-0ED66F9969F2}" dt="2024-06-05T23:31:35.125" v="316" actId="14100"/>
        <pc:sldMkLst>
          <pc:docMk/>
          <pc:sldMk cId="1154207805" sldId="354"/>
        </pc:sldMkLst>
        <pc:spChg chg="mod">
          <ac:chgData name="vytor hugo lazarini" userId="e8b175fd6482882c" providerId="Windows Live" clId="Web-{5A79FEF6-FA0E-43B5-8EA6-0ED66F9969F2}" dt="2024-06-05T23:31:32.218" v="315" actId="20577"/>
          <ac:spMkLst>
            <pc:docMk/>
            <pc:sldMk cId="1154207805" sldId="354"/>
            <ac:spMk id="8" creationId="{121F8F1A-9090-FDFA-478D-CBCB72D05031}"/>
          </ac:spMkLst>
        </pc:spChg>
        <pc:picChg chg="add mod">
          <ac:chgData name="vytor hugo lazarini" userId="e8b175fd6482882c" providerId="Windows Live" clId="Web-{5A79FEF6-FA0E-43B5-8EA6-0ED66F9969F2}" dt="2024-06-05T23:31:35.125" v="316" actId="14100"/>
          <ac:picMkLst>
            <pc:docMk/>
            <pc:sldMk cId="1154207805" sldId="354"/>
            <ac:picMk id="3" creationId="{656D74C5-AD97-CB48-F48A-EDC4F0AE7D9C}"/>
          </ac:picMkLst>
        </pc:picChg>
        <pc:picChg chg="del">
          <ac:chgData name="vytor hugo lazarini" userId="e8b175fd6482882c" providerId="Windows Live" clId="Web-{5A79FEF6-FA0E-43B5-8EA6-0ED66F9969F2}" dt="2024-06-05T23:30:59.826" v="307"/>
          <ac:picMkLst>
            <pc:docMk/>
            <pc:sldMk cId="1154207805" sldId="354"/>
            <ac:picMk id="5" creationId="{6D5AD066-3AD6-3DEF-FB8C-F83E089E7664}"/>
          </ac:picMkLst>
        </pc:picChg>
      </pc:sldChg>
      <pc:sldChg chg="del">
        <pc:chgData name="vytor hugo lazarini" userId="e8b175fd6482882c" providerId="Windows Live" clId="Web-{5A79FEF6-FA0E-43B5-8EA6-0ED66F9969F2}" dt="2024-06-05T23:36:21.501" v="335"/>
        <pc:sldMkLst>
          <pc:docMk/>
          <pc:sldMk cId="1257642506" sldId="355"/>
        </pc:sldMkLst>
      </pc:sldChg>
      <pc:sldChg chg="addSp modSp">
        <pc:chgData name="vytor hugo lazarini" userId="e8b175fd6482882c" providerId="Windows Live" clId="Web-{5A79FEF6-FA0E-43B5-8EA6-0ED66F9969F2}" dt="2024-06-05T23:09:27.062" v="245" actId="20577"/>
        <pc:sldMkLst>
          <pc:docMk/>
          <pc:sldMk cId="1169434194" sldId="359"/>
        </pc:sldMkLst>
        <pc:spChg chg="mod">
          <ac:chgData name="vytor hugo lazarini" userId="e8b175fd6482882c" providerId="Windows Live" clId="Web-{5A79FEF6-FA0E-43B5-8EA6-0ED66F9969F2}" dt="2024-06-05T23:09:27.062" v="245" actId="20577"/>
          <ac:spMkLst>
            <pc:docMk/>
            <pc:sldMk cId="1169434194" sldId="359"/>
            <ac:spMk id="8" creationId="{E1EA7626-6053-5ADD-53A5-AF42BA206FE2}"/>
          </ac:spMkLst>
        </pc:spChg>
        <pc:picChg chg="add mod">
          <ac:chgData name="vytor hugo lazarini" userId="e8b175fd6482882c" providerId="Windows Live" clId="Web-{5A79FEF6-FA0E-43B5-8EA6-0ED66F9969F2}" dt="2024-06-05T23:08:48.997" v="240" actId="14100"/>
          <ac:picMkLst>
            <pc:docMk/>
            <pc:sldMk cId="1169434194" sldId="359"/>
            <ac:picMk id="3" creationId="{272A247C-E2C6-931D-CCB1-718EA9DE96E2}"/>
          </ac:picMkLst>
        </pc:picChg>
      </pc:sldChg>
      <pc:sldChg chg="addSp delSp modSp">
        <pc:chgData name="vytor hugo lazarini" userId="e8b175fd6482882c" providerId="Windows Live" clId="Web-{5A79FEF6-FA0E-43B5-8EA6-0ED66F9969F2}" dt="2024-06-05T23:44:17.248" v="376" actId="14100"/>
        <pc:sldMkLst>
          <pc:docMk/>
          <pc:sldMk cId="3602351529" sldId="361"/>
        </pc:sldMkLst>
        <pc:spChg chg="mod">
          <ac:chgData name="vytor hugo lazarini" userId="e8b175fd6482882c" providerId="Windows Live" clId="Web-{5A79FEF6-FA0E-43B5-8EA6-0ED66F9969F2}" dt="2024-06-05T23:44:02.013" v="374" actId="20577"/>
          <ac:spMkLst>
            <pc:docMk/>
            <pc:sldMk cId="3602351529" sldId="361"/>
            <ac:spMk id="8" creationId="{5FD8AEBD-D267-32F4-053C-F8BE509FECDE}"/>
          </ac:spMkLst>
        </pc:spChg>
        <pc:picChg chg="add mod">
          <ac:chgData name="vytor hugo lazarini" userId="e8b175fd6482882c" providerId="Windows Live" clId="Web-{5A79FEF6-FA0E-43B5-8EA6-0ED66F9969F2}" dt="2024-06-05T23:44:17.248" v="376" actId="14100"/>
          <ac:picMkLst>
            <pc:docMk/>
            <pc:sldMk cId="3602351529" sldId="361"/>
            <ac:picMk id="3" creationId="{595EF9B9-49F8-276F-AA86-C427DA9B3361}"/>
          </ac:picMkLst>
        </pc:picChg>
        <pc:picChg chg="del">
          <ac:chgData name="vytor hugo lazarini" userId="e8b175fd6482882c" providerId="Windows Live" clId="Web-{5A79FEF6-FA0E-43B5-8EA6-0ED66F9969F2}" dt="2024-06-05T23:43:48.106" v="370"/>
          <ac:picMkLst>
            <pc:docMk/>
            <pc:sldMk cId="3602351529" sldId="361"/>
            <ac:picMk id="5" creationId="{C45DCDC7-A9C3-77D4-D282-FFD5C57DD9F2}"/>
          </ac:picMkLst>
        </pc:picChg>
        <pc:picChg chg="del">
          <ac:chgData name="vytor hugo lazarini" userId="e8b175fd6482882c" providerId="Windows Live" clId="Web-{5A79FEF6-FA0E-43B5-8EA6-0ED66F9969F2}" dt="2024-06-05T23:43:46.840" v="369"/>
          <ac:picMkLst>
            <pc:docMk/>
            <pc:sldMk cId="3602351529" sldId="361"/>
            <ac:picMk id="6" creationId="{B9A103A8-4CC7-6FA3-568D-4E96982A0287}"/>
          </ac:picMkLst>
        </pc:picChg>
      </pc:sldChg>
      <pc:sldChg chg="del">
        <pc:chgData name="vytor hugo lazarini" userId="e8b175fd6482882c" providerId="Windows Live" clId="Web-{5A79FEF6-FA0E-43B5-8EA6-0ED66F9969F2}" dt="2024-06-05T23:45:43.878" v="378"/>
        <pc:sldMkLst>
          <pc:docMk/>
          <pc:sldMk cId="368719416" sldId="362"/>
        </pc:sldMkLst>
      </pc:sldChg>
      <pc:sldChg chg="addSp delSp modSp">
        <pc:chgData name="vytor hugo lazarini" userId="e8b175fd6482882c" providerId="Windows Live" clId="Web-{5A79FEF6-FA0E-43B5-8EA6-0ED66F9969F2}" dt="2024-06-05T22:13:48.471" v="87"/>
        <pc:sldMkLst>
          <pc:docMk/>
          <pc:sldMk cId="2595040720" sldId="365"/>
        </pc:sldMkLst>
        <pc:spChg chg="mod">
          <ac:chgData name="vytor hugo lazarini" userId="e8b175fd6482882c" providerId="Windows Live" clId="Web-{5A79FEF6-FA0E-43B5-8EA6-0ED66F9969F2}" dt="2024-06-05T22:12:59.515" v="81" actId="20577"/>
          <ac:spMkLst>
            <pc:docMk/>
            <pc:sldMk cId="2595040720" sldId="365"/>
            <ac:spMk id="2" creationId="{8F030E05-73DF-5A48-EDB6-F2084224B131}"/>
          </ac:spMkLst>
        </pc:spChg>
        <pc:spChg chg="mod">
          <ac:chgData name="vytor hugo lazarini" userId="e8b175fd6482882c" providerId="Windows Live" clId="Web-{5A79FEF6-FA0E-43B5-8EA6-0ED66F9969F2}" dt="2024-06-05T22:13:44.690" v="86" actId="20577"/>
          <ac:spMkLst>
            <pc:docMk/>
            <pc:sldMk cId="2595040720" sldId="365"/>
            <ac:spMk id="8" creationId="{5FD8AEBD-D267-32F4-053C-F8BE509FECDE}"/>
          </ac:spMkLst>
        </pc:spChg>
        <pc:picChg chg="del">
          <ac:chgData name="vytor hugo lazarini" userId="e8b175fd6482882c" providerId="Windows Live" clId="Web-{5A79FEF6-FA0E-43B5-8EA6-0ED66F9969F2}" dt="2024-06-05T22:12:35.076" v="77"/>
          <ac:picMkLst>
            <pc:docMk/>
            <pc:sldMk cId="2595040720" sldId="365"/>
            <ac:picMk id="3" creationId="{54E142A6-480C-5224-5556-E2883837AABF}"/>
          </ac:picMkLst>
        </pc:picChg>
        <pc:picChg chg="del">
          <ac:chgData name="vytor hugo lazarini" userId="e8b175fd6482882c" providerId="Windows Live" clId="Web-{5A79FEF6-FA0E-43B5-8EA6-0ED66F9969F2}" dt="2024-06-05T22:12:34.217" v="76"/>
          <ac:picMkLst>
            <pc:docMk/>
            <pc:sldMk cId="2595040720" sldId="365"/>
            <ac:picMk id="4" creationId="{99EF9C9E-4EE5-7807-950B-37AF9B5A56B6}"/>
          </ac:picMkLst>
        </pc:picChg>
        <pc:picChg chg="add mod">
          <ac:chgData name="vytor hugo lazarini" userId="e8b175fd6482882c" providerId="Windows Live" clId="Web-{5A79FEF6-FA0E-43B5-8EA6-0ED66F9969F2}" dt="2024-06-05T22:13:21.892" v="83" actId="1076"/>
          <ac:picMkLst>
            <pc:docMk/>
            <pc:sldMk cId="2595040720" sldId="365"/>
            <ac:picMk id="5" creationId="{FDDFDA9F-B39E-8434-9537-9B2EA1D662A0}"/>
          </ac:picMkLst>
        </pc:picChg>
        <pc:picChg chg="add mod">
          <ac:chgData name="vytor hugo lazarini" userId="e8b175fd6482882c" providerId="Windows Live" clId="Web-{5A79FEF6-FA0E-43B5-8EA6-0ED66F9969F2}" dt="2024-06-05T22:13:48.471" v="87"/>
          <ac:picMkLst>
            <pc:docMk/>
            <pc:sldMk cId="2595040720" sldId="365"/>
            <ac:picMk id="6" creationId="{8720C284-43BF-C8DF-9A18-C100AAD37469}"/>
          </ac:picMkLst>
        </pc:picChg>
      </pc:sldChg>
      <pc:sldChg chg="modSp">
        <pc:chgData name="vytor hugo lazarini" userId="e8b175fd6482882c" providerId="Windows Live" clId="Web-{5A79FEF6-FA0E-43B5-8EA6-0ED66F9969F2}" dt="2024-06-05T22:02:37.432" v="29" actId="14100"/>
        <pc:sldMkLst>
          <pc:docMk/>
          <pc:sldMk cId="4035046249" sldId="367"/>
        </pc:sldMkLst>
        <pc:picChg chg="mod">
          <ac:chgData name="vytor hugo lazarini" userId="e8b175fd6482882c" providerId="Windows Live" clId="Web-{5A79FEF6-FA0E-43B5-8EA6-0ED66F9969F2}" dt="2024-06-05T22:02:37.432" v="29" actId="14100"/>
          <ac:picMkLst>
            <pc:docMk/>
            <pc:sldMk cId="4035046249" sldId="367"/>
            <ac:picMk id="7" creationId="{C51B2704-3579-766C-3CB7-236D8E082D32}"/>
          </ac:picMkLst>
        </pc:picChg>
      </pc:sldChg>
      <pc:sldChg chg="del">
        <pc:chgData name="vytor hugo lazarini" userId="e8b175fd6482882c" providerId="Windows Live" clId="Web-{5A79FEF6-FA0E-43B5-8EA6-0ED66F9969F2}" dt="2024-06-05T23:37:48.069" v="336"/>
        <pc:sldMkLst>
          <pc:docMk/>
          <pc:sldMk cId="921682288" sldId="373"/>
        </pc:sldMkLst>
      </pc:sldChg>
      <pc:sldChg chg="addSp delSp modSp">
        <pc:chgData name="vytor hugo lazarini" userId="e8b175fd6482882c" providerId="Windows Live" clId="Web-{5A79FEF6-FA0E-43B5-8EA6-0ED66F9969F2}" dt="2024-06-05T22:02:06.664" v="28" actId="14100"/>
        <pc:sldMkLst>
          <pc:docMk/>
          <pc:sldMk cId="2554230836" sldId="375"/>
        </pc:sldMkLst>
        <pc:spChg chg="mod">
          <ac:chgData name="vytor hugo lazarini" userId="e8b175fd6482882c" providerId="Windows Live" clId="Web-{5A79FEF6-FA0E-43B5-8EA6-0ED66F9969F2}" dt="2024-06-05T22:01:45.632" v="24" actId="20577"/>
          <ac:spMkLst>
            <pc:docMk/>
            <pc:sldMk cId="2554230836" sldId="375"/>
            <ac:spMk id="8" creationId="{5FD8AEBD-D267-32F4-053C-F8BE509FECDE}"/>
          </ac:spMkLst>
        </pc:spChg>
        <pc:picChg chg="del">
          <ac:chgData name="vytor hugo lazarini" userId="e8b175fd6482882c" providerId="Windows Live" clId="Web-{5A79FEF6-FA0E-43B5-8EA6-0ED66F9969F2}" dt="2024-06-05T22:00:43.784" v="17"/>
          <ac:picMkLst>
            <pc:docMk/>
            <pc:sldMk cId="2554230836" sldId="375"/>
            <ac:picMk id="3" creationId="{F23E7754-8EC6-80B6-9BEE-3E9146E584F7}"/>
          </ac:picMkLst>
        </pc:picChg>
        <pc:picChg chg="del">
          <ac:chgData name="vytor hugo lazarini" userId="e8b175fd6482882c" providerId="Windows Live" clId="Web-{5A79FEF6-FA0E-43B5-8EA6-0ED66F9969F2}" dt="2024-06-05T22:00:42.972" v="16"/>
          <ac:picMkLst>
            <pc:docMk/>
            <pc:sldMk cId="2554230836" sldId="375"/>
            <ac:picMk id="4" creationId="{A1466804-AC75-F039-B910-A5AC62344873}"/>
          </ac:picMkLst>
        </pc:picChg>
        <pc:picChg chg="add mod">
          <ac:chgData name="vytor hugo lazarini" userId="e8b175fd6482882c" providerId="Windows Live" clId="Web-{5A79FEF6-FA0E-43B5-8EA6-0ED66F9969F2}" dt="2024-06-05T22:02:06.664" v="28" actId="14100"/>
          <ac:picMkLst>
            <pc:docMk/>
            <pc:sldMk cId="2554230836" sldId="375"/>
            <ac:picMk id="5" creationId="{AFC4AD1A-35DD-8BB6-342A-B71004E2189D}"/>
          </ac:picMkLst>
        </pc:picChg>
        <pc:picChg chg="add mod">
          <ac:chgData name="vytor hugo lazarini" userId="e8b175fd6482882c" providerId="Windows Live" clId="Web-{5A79FEF6-FA0E-43B5-8EA6-0ED66F9969F2}" dt="2024-06-05T22:02:00.414" v="27" actId="1076"/>
          <ac:picMkLst>
            <pc:docMk/>
            <pc:sldMk cId="2554230836" sldId="375"/>
            <ac:picMk id="6" creationId="{93A642C4-02C1-1663-7E28-B2CA27D9E6B8}"/>
          </ac:picMkLst>
        </pc:picChg>
      </pc:sldChg>
      <pc:sldChg chg="addSp delSp modSp add replId">
        <pc:chgData name="vytor hugo lazarini" userId="e8b175fd6482882c" providerId="Windows Live" clId="Web-{5A79FEF6-FA0E-43B5-8EA6-0ED66F9969F2}" dt="2024-06-05T21:59:24.498" v="14" actId="20577"/>
        <pc:sldMkLst>
          <pc:docMk/>
          <pc:sldMk cId="88906199" sldId="376"/>
        </pc:sldMkLst>
        <pc:spChg chg="mod">
          <ac:chgData name="vytor hugo lazarini" userId="e8b175fd6482882c" providerId="Windows Live" clId="Web-{5A79FEF6-FA0E-43B5-8EA6-0ED66F9969F2}" dt="2024-06-05T21:59:24.498" v="14" actId="20577"/>
          <ac:spMkLst>
            <pc:docMk/>
            <pc:sldMk cId="88906199" sldId="376"/>
            <ac:spMk id="8" creationId="{5FD8AEBD-D267-32F4-053C-F8BE509FECDE}"/>
          </ac:spMkLst>
        </pc:spChg>
        <pc:picChg chg="add mod">
          <ac:chgData name="vytor hugo lazarini" userId="e8b175fd6482882c" providerId="Windows Live" clId="Web-{5A79FEF6-FA0E-43B5-8EA6-0ED66F9969F2}" dt="2024-06-05T21:58:51.949" v="8" actId="14100"/>
          <ac:picMkLst>
            <pc:docMk/>
            <pc:sldMk cId="88906199" sldId="376"/>
            <ac:picMk id="3" creationId="{9042DAA4-E407-730C-161B-1A6532CC758C}"/>
          </ac:picMkLst>
        </pc:picChg>
        <pc:picChg chg="del">
          <ac:chgData name="vytor hugo lazarini" userId="e8b175fd6482882c" providerId="Windows Live" clId="Web-{5A79FEF6-FA0E-43B5-8EA6-0ED66F9969F2}" dt="2024-06-05T21:57:41.148" v="2"/>
          <ac:picMkLst>
            <pc:docMk/>
            <pc:sldMk cId="88906199" sldId="376"/>
            <ac:picMk id="4" creationId="{849DE1F8-FBCE-0D03-B125-099C75D35F72}"/>
          </ac:picMkLst>
        </pc:picChg>
        <pc:picChg chg="del">
          <ac:chgData name="vytor hugo lazarini" userId="e8b175fd6482882c" providerId="Windows Live" clId="Web-{5A79FEF6-FA0E-43B5-8EA6-0ED66F9969F2}" dt="2024-06-05T21:57:38.726" v="1"/>
          <ac:picMkLst>
            <pc:docMk/>
            <pc:sldMk cId="88906199" sldId="376"/>
            <ac:picMk id="5" creationId="{3BBE704E-95B4-C968-E082-30DD93645F8B}"/>
          </ac:picMkLst>
        </pc:picChg>
        <pc:picChg chg="add mod">
          <ac:chgData name="vytor hugo lazarini" userId="e8b175fd6482882c" providerId="Windows Live" clId="Web-{5A79FEF6-FA0E-43B5-8EA6-0ED66F9969F2}" dt="2024-06-05T21:58:59.716" v="9" actId="14100"/>
          <ac:picMkLst>
            <pc:docMk/>
            <pc:sldMk cId="88906199" sldId="376"/>
            <ac:picMk id="6" creationId="{0B4F9D8F-9926-8DD6-53DC-14A7DF739370}"/>
          </ac:picMkLst>
        </pc:picChg>
      </pc:sldChg>
      <pc:sldChg chg="add replId">
        <pc:chgData name="vytor hugo lazarini" userId="e8b175fd6482882c" providerId="Windows Live" clId="Web-{5A79FEF6-FA0E-43B5-8EA6-0ED66F9969F2}" dt="2024-06-05T22:00:18.876" v="15"/>
        <pc:sldMkLst>
          <pc:docMk/>
          <pc:sldMk cId="1493866649" sldId="377"/>
        </pc:sldMkLst>
      </pc:sldChg>
      <pc:sldChg chg="addSp delSp modSp add replId">
        <pc:chgData name="vytor hugo lazarini" userId="e8b175fd6482882c" providerId="Windows Live" clId="Web-{5A79FEF6-FA0E-43B5-8EA6-0ED66F9969F2}" dt="2024-06-05T22:22:00.500" v="118" actId="20577"/>
        <pc:sldMkLst>
          <pc:docMk/>
          <pc:sldMk cId="378578609" sldId="378"/>
        </pc:sldMkLst>
        <pc:spChg chg="mod">
          <ac:chgData name="vytor hugo lazarini" userId="e8b175fd6482882c" providerId="Windows Live" clId="Web-{5A79FEF6-FA0E-43B5-8EA6-0ED66F9969F2}" dt="2024-06-05T22:22:00.500" v="118" actId="20577"/>
          <ac:spMkLst>
            <pc:docMk/>
            <pc:sldMk cId="378578609" sldId="378"/>
            <ac:spMk id="8" creationId="{534AD92E-7CC9-F7E4-EE90-3857E60EA714}"/>
          </ac:spMkLst>
        </pc:spChg>
        <pc:picChg chg="add mod">
          <ac:chgData name="vytor hugo lazarini" userId="e8b175fd6482882c" providerId="Windows Live" clId="Web-{5A79FEF6-FA0E-43B5-8EA6-0ED66F9969F2}" dt="2024-06-05T22:21:21.404" v="108" actId="14100"/>
          <ac:picMkLst>
            <pc:docMk/>
            <pc:sldMk cId="378578609" sldId="378"/>
            <ac:picMk id="3" creationId="{6AB955EA-2074-9756-8F8A-CDE2E84ED233}"/>
          </ac:picMkLst>
        </pc:picChg>
        <pc:picChg chg="add mod modCrop">
          <ac:chgData name="vytor hugo lazarini" userId="e8b175fd6482882c" providerId="Windows Live" clId="Web-{5A79FEF6-FA0E-43B5-8EA6-0ED66F9969F2}" dt="2024-06-05T22:21:44.499" v="113" actId="14100"/>
          <ac:picMkLst>
            <pc:docMk/>
            <pc:sldMk cId="378578609" sldId="378"/>
            <ac:picMk id="4" creationId="{44CDAA3D-944F-E5AD-B281-E52A3D67A820}"/>
          </ac:picMkLst>
        </pc:picChg>
        <pc:picChg chg="del">
          <ac:chgData name="vytor hugo lazarini" userId="e8b175fd6482882c" providerId="Windows Live" clId="Web-{5A79FEF6-FA0E-43B5-8EA6-0ED66F9969F2}" dt="2024-06-05T22:20:13.744" v="101"/>
          <ac:picMkLst>
            <pc:docMk/>
            <pc:sldMk cId="378578609" sldId="378"/>
            <ac:picMk id="5" creationId="{A3F89CB6-3465-2F10-329F-B506FCBED1E5}"/>
          </ac:picMkLst>
        </pc:picChg>
        <pc:picChg chg="del">
          <ac:chgData name="vytor hugo lazarini" userId="e8b175fd6482882c" providerId="Windows Live" clId="Web-{5A79FEF6-FA0E-43B5-8EA6-0ED66F9969F2}" dt="2024-06-05T22:20:12.275" v="100"/>
          <ac:picMkLst>
            <pc:docMk/>
            <pc:sldMk cId="378578609" sldId="378"/>
            <ac:picMk id="6" creationId="{20C667F5-6C5A-F2B3-8630-1054E7EA216A}"/>
          </ac:picMkLst>
        </pc:picChg>
      </pc:sldChg>
      <pc:sldChg chg="add replId">
        <pc:chgData name="vytor hugo lazarini" userId="e8b175fd6482882c" providerId="Windows Live" clId="Web-{5A79FEF6-FA0E-43B5-8EA6-0ED66F9969F2}" dt="2024-06-05T22:23:03.895" v="119"/>
        <pc:sldMkLst>
          <pc:docMk/>
          <pc:sldMk cId="2219920402" sldId="379"/>
        </pc:sldMkLst>
      </pc:sldChg>
      <pc:sldChg chg="addSp delSp modSp add replId">
        <pc:chgData name="vytor hugo lazarini" userId="e8b175fd6482882c" providerId="Windows Live" clId="Web-{5A79FEF6-FA0E-43B5-8EA6-0ED66F9969F2}" dt="2024-06-05T23:13:40.671" v="264"/>
        <pc:sldMkLst>
          <pc:docMk/>
          <pc:sldMk cId="3591593271" sldId="380"/>
        </pc:sldMkLst>
        <pc:spChg chg="mod">
          <ac:chgData name="vytor hugo lazarini" userId="e8b175fd6482882c" providerId="Windows Live" clId="Web-{5A79FEF6-FA0E-43B5-8EA6-0ED66F9969F2}" dt="2024-06-05T23:13:12.106" v="262" actId="20577"/>
          <ac:spMkLst>
            <pc:docMk/>
            <pc:sldMk cId="3591593271" sldId="380"/>
            <ac:spMk id="2" creationId="{8F030E05-73DF-5A48-EDB6-F2084224B131}"/>
          </ac:spMkLst>
        </pc:spChg>
        <pc:spChg chg="mod">
          <ac:chgData name="vytor hugo lazarini" userId="e8b175fd6482882c" providerId="Windows Live" clId="Web-{5A79FEF6-FA0E-43B5-8EA6-0ED66F9969F2}" dt="2024-06-05T22:48:21.564" v="210" actId="20577"/>
          <ac:spMkLst>
            <pc:docMk/>
            <pc:sldMk cId="3591593271" sldId="380"/>
            <ac:spMk id="8" creationId="{5FD8AEBD-D267-32F4-053C-F8BE509FECDE}"/>
          </ac:spMkLst>
        </pc:spChg>
        <pc:picChg chg="del">
          <ac:chgData name="vytor hugo lazarini" userId="e8b175fd6482882c" providerId="Windows Live" clId="Web-{5A79FEF6-FA0E-43B5-8EA6-0ED66F9969F2}" dt="2024-06-05T22:44:19.596" v="181"/>
          <ac:picMkLst>
            <pc:docMk/>
            <pc:sldMk cId="3591593271" sldId="380"/>
            <ac:picMk id="3" creationId="{2859909F-DA6E-E209-184A-A249065D9CA9}"/>
          </ac:picMkLst>
        </pc:picChg>
        <pc:picChg chg="add mod">
          <ac:chgData name="vytor hugo lazarini" userId="e8b175fd6482882c" providerId="Windows Live" clId="Web-{5A79FEF6-FA0E-43B5-8EA6-0ED66F9969F2}" dt="2024-06-05T22:45:55.665" v="206" actId="14100"/>
          <ac:picMkLst>
            <pc:docMk/>
            <pc:sldMk cId="3591593271" sldId="380"/>
            <ac:picMk id="4" creationId="{699567E5-525A-00A8-5D5F-F75C71E80C9D}"/>
          </ac:picMkLst>
        </pc:picChg>
        <pc:picChg chg="add del mod">
          <ac:chgData name="vytor hugo lazarini" userId="e8b175fd6482882c" providerId="Windows Live" clId="Web-{5A79FEF6-FA0E-43B5-8EA6-0ED66F9969F2}" dt="2024-06-05T23:13:40.671" v="264"/>
          <ac:picMkLst>
            <pc:docMk/>
            <pc:sldMk cId="3591593271" sldId="380"/>
            <ac:picMk id="5" creationId="{3215DA48-AD3C-7CA5-1E10-627F46A0AD5A}"/>
          </ac:picMkLst>
        </pc:picChg>
        <pc:picChg chg="del">
          <ac:chgData name="vytor hugo lazarini" userId="e8b175fd6482882c" providerId="Windows Live" clId="Web-{5A79FEF6-FA0E-43B5-8EA6-0ED66F9969F2}" dt="2024-06-05T22:44:18.487" v="180"/>
          <ac:picMkLst>
            <pc:docMk/>
            <pc:sldMk cId="3591593271" sldId="380"/>
            <ac:picMk id="6" creationId="{3638F00A-D899-BD25-05BC-85F2E760CAA3}"/>
          </ac:picMkLst>
        </pc:picChg>
      </pc:sldChg>
      <pc:sldChg chg="addSp delSp modSp add replId">
        <pc:chgData name="vytor hugo lazarini" userId="e8b175fd6482882c" providerId="Windows Live" clId="Web-{5A79FEF6-FA0E-43B5-8EA6-0ED66F9969F2}" dt="2024-06-05T22:52:39.673" v="222" actId="14100"/>
        <pc:sldMkLst>
          <pc:docMk/>
          <pc:sldMk cId="3797413675" sldId="381"/>
        </pc:sldMkLst>
        <pc:spChg chg="mod">
          <ac:chgData name="vytor hugo lazarini" userId="e8b175fd6482882c" providerId="Windows Live" clId="Web-{5A79FEF6-FA0E-43B5-8EA6-0ED66F9969F2}" dt="2024-06-05T22:50:46.775" v="217" actId="20577"/>
          <ac:spMkLst>
            <pc:docMk/>
            <pc:sldMk cId="3797413675" sldId="381"/>
            <ac:spMk id="3" creationId="{7A2F6005-60FC-1CA9-2A1E-F82DB18303E8}"/>
          </ac:spMkLst>
        </pc:spChg>
        <pc:picChg chg="del">
          <ac:chgData name="vytor hugo lazarini" userId="e8b175fd6482882c" providerId="Windows Live" clId="Web-{5A79FEF6-FA0E-43B5-8EA6-0ED66F9969F2}" dt="2024-06-05T22:49:08.863" v="213"/>
          <ac:picMkLst>
            <pc:docMk/>
            <pc:sldMk cId="3797413675" sldId="381"/>
            <ac:picMk id="4" creationId="{AC92DBE0-5422-3787-14ED-C42173433B47}"/>
          </ac:picMkLst>
        </pc:picChg>
        <pc:picChg chg="add mod">
          <ac:chgData name="vytor hugo lazarini" userId="e8b175fd6482882c" providerId="Windows Live" clId="Web-{5A79FEF6-FA0E-43B5-8EA6-0ED66F9969F2}" dt="2024-06-05T22:52:03.999" v="219" actId="1076"/>
          <ac:picMkLst>
            <pc:docMk/>
            <pc:sldMk cId="3797413675" sldId="381"/>
            <ac:picMk id="5" creationId="{BCD00B6D-5A4B-B54C-2DDB-D02228450A04}"/>
          </ac:picMkLst>
        </pc:picChg>
        <pc:picChg chg="add mod">
          <ac:chgData name="vytor hugo lazarini" userId="e8b175fd6482882c" providerId="Windows Live" clId="Web-{5A79FEF6-FA0E-43B5-8EA6-0ED66F9969F2}" dt="2024-06-05T22:52:39.673" v="222" actId="14100"/>
          <ac:picMkLst>
            <pc:docMk/>
            <pc:sldMk cId="3797413675" sldId="381"/>
            <ac:picMk id="6" creationId="{0A6FF362-2F06-F093-9400-BB6A0D4C9D99}"/>
          </ac:picMkLst>
        </pc:picChg>
        <pc:picChg chg="del">
          <ac:chgData name="vytor hugo lazarini" userId="e8b175fd6482882c" providerId="Windows Live" clId="Web-{5A79FEF6-FA0E-43B5-8EA6-0ED66F9969F2}" dt="2024-06-05T22:49:07.379" v="212"/>
          <ac:picMkLst>
            <pc:docMk/>
            <pc:sldMk cId="3797413675" sldId="381"/>
            <ac:picMk id="7" creationId="{4716F902-E0DF-A0AD-C6DA-F731F7720288}"/>
          </ac:picMkLst>
        </pc:picChg>
      </pc:sldChg>
      <pc:sldChg chg="add replId">
        <pc:chgData name="vytor hugo lazarini" userId="e8b175fd6482882c" providerId="Windows Live" clId="Web-{5A79FEF6-FA0E-43B5-8EA6-0ED66F9969F2}" dt="2024-06-05T23:04:40.998" v="223"/>
        <pc:sldMkLst>
          <pc:docMk/>
          <pc:sldMk cId="3704091301" sldId="382"/>
        </pc:sldMkLst>
      </pc:sldChg>
      <pc:sldChg chg="addSp delSp modSp add replId">
        <pc:chgData name="vytor hugo lazarini" userId="e8b175fd6482882c" providerId="Windows Live" clId="Web-{5A79FEF6-FA0E-43B5-8EA6-0ED66F9969F2}" dt="2024-06-05T23:07:48.337" v="238" actId="20577"/>
        <pc:sldMkLst>
          <pc:docMk/>
          <pc:sldMk cId="537720899" sldId="383"/>
        </pc:sldMkLst>
        <pc:spChg chg="mod">
          <ac:chgData name="vytor hugo lazarini" userId="e8b175fd6482882c" providerId="Windows Live" clId="Web-{5A79FEF6-FA0E-43B5-8EA6-0ED66F9969F2}" dt="2024-06-05T23:07:48.337" v="238" actId="20577"/>
          <ac:spMkLst>
            <pc:docMk/>
            <pc:sldMk cId="537720899" sldId="383"/>
            <ac:spMk id="8" creationId="{5FD8AEBD-D267-32F4-053C-F8BE509FECDE}"/>
          </ac:spMkLst>
        </pc:spChg>
        <pc:picChg chg="del">
          <ac:chgData name="vytor hugo lazarini" userId="e8b175fd6482882c" providerId="Windows Live" clId="Web-{5A79FEF6-FA0E-43B5-8EA6-0ED66F9969F2}" dt="2024-06-05T23:06:02.972" v="227"/>
          <ac:picMkLst>
            <pc:docMk/>
            <pc:sldMk cId="537720899" sldId="383"/>
            <ac:picMk id="3" creationId="{9042DAA4-E407-730C-161B-1A6532CC758C}"/>
          </ac:picMkLst>
        </pc:picChg>
        <pc:picChg chg="add mod">
          <ac:chgData name="vytor hugo lazarini" userId="e8b175fd6482882c" providerId="Windows Live" clId="Web-{5A79FEF6-FA0E-43B5-8EA6-0ED66F9969F2}" dt="2024-06-05T23:06:22.567" v="230" actId="1076"/>
          <ac:picMkLst>
            <pc:docMk/>
            <pc:sldMk cId="537720899" sldId="383"/>
            <ac:picMk id="4" creationId="{8DAA0D94-AC39-6EDD-3253-A4C5ECF4476F}"/>
          </ac:picMkLst>
        </pc:picChg>
        <pc:picChg chg="add mod">
          <ac:chgData name="vytor hugo lazarini" userId="e8b175fd6482882c" providerId="Windows Live" clId="Web-{5A79FEF6-FA0E-43B5-8EA6-0ED66F9969F2}" dt="2024-06-05T23:07:07.397" v="234" actId="14100"/>
          <ac:picMkLst>
            <pc:docMk/>
            <pc:sldMk cId="537720899" sldId="383"/>
            <ac:picMk id="5" creationId="{2602D1D4-7108-2FFC-4C80-C521C19936B4}"/>
          </ac:picMkLst>
        </pc:picChg>
        <pc:picChg chg="del">
          <ac:chgData name="vytor hugo lazarini" userId="e8b175fd6482882c" providerId="Windows Live" clId="Web-{5A79FEF6-FA0E-43B5-8EA6-0ED66F9969F2}" dt="2024-06-05T23:06:05.409" v="228"/>
          <ac:picMkLst>
            <pc:docMk/>
            <pc:sldMk cId="537720899" sldId="383"/>
            <ac:picMk id="6" creationId="{0B4F9D8F-9926-8DD6-53DC-14A7DF739370}"/>
          </ac:picMkLst>
        </pc:picChg>
      </pc:sldChg>
      <pc:sldChg chg="add del replId">
        <pc:chgData name="vytor hugo lazarini" userId="e8b175fd6482882c" providerId="Windows Live" clId="Web-{5A79FEF6-FA0E-43B5-8EA6-0ED66F9969F2}" dt="2024-06-05T23:05:47.861" v="225"/>
        <pc:sldMkLst>
          <pc:docMk/>
          <pc:sldMk cId="1280854052" sldId="383"/>
        </pc:sldMkLst>
      </pc:sldChg>
      <pc:sldChg chg="addSp delSp modSp add replId">
        <pc:chgData name="vytor hugo lazarini" userId="e8b175fd6482882c" providerId="Windows Live" clId="Web-{5A79FEF6-FA0E-43B5-8EA6-0ED66F9969F2}" dt="2024-06-05T23:17:00.823" v="282" actId="20577"/>
        <pc:sldMkLst>
          <pc:docMk/>
          <pc:sldMk cId="2085153646" sldId="384"/>
        </pc:sldMkLst>
        <pc:spChg chg="mod">
          <ac:chgData name="vytor hugo lazarini" userId="e8b175fd6482882c" providerId="Windows Live" clId="Web-{5A79FEF6-FA0E-43B5-8EA6-0ED66F9969F2}" dt="2024-06-05T23:17:00.823" v="282" actId="20577"/>
          <ac:spMkLst>
            <pc:docMk/>
            <pc:sldMk cId="2085153646" sldId="384"/>
            <ac:spMk id="8" creationId="{8F6851EB-C01A-EEC9-E27D-8E396A2AE446}"/>
          </ac:spMkLst>
        </pc:spChg>
        <pc:picChg chg="add mod">
          <ac:chgData name="vytor hugo lazarini" userId="e8b175fd6482882c" providerId="Windows Live" clId="Web-{5A79FEF6-FA0E-43B5-8EA6-0ED66F9969F2}" dt="2024-06-05T23:16:30.212" v="277" actId="14100"/>
          <ac:picMkLst>
            <pc:docMk/>
            <pc:sldMk cId="2085153646" sldId="384"/>
            <ac:picMk id="3" creationId="{2651CB44-9928-4372-0E62-7B1E85EDD1D5}"/>
          </ac:picMkLst>
        </pc:picChg>
        <pc:picChg chg="add mod">
          <ac:chgData name="vytor hugo lazarini" userId="e8b175fd6482882c" providerId="Windows Live" clId="Web-{5A79FEF6-FA0E-43B5-8EA6-0ED66F9969F2}" dt="2024-06-05T23:16:54.901" v="280" actId="14100"/>
          <ac:picMkLst>
            <pc:docMk/>
            <pc:sldMk cId="2085153646" sldId="384"/>
            <ac:picMk id="4" creationId="{3E0D301E-6F06-2803-659A-E8A6BD04CCA0}"/>
          </ac:picMkLst>
        </pc:picChg>
        <pc:picChg chg="del">
          <ac:chgData name="vytor hugo lazarini" userId="e8b175fd6482882c" providerId="Windows Live" clId="Web-{5A79FEF6-FA0E-43B5-8EA6-0ED66F9969F2}" dt="2024-06-05T23:16:09.961" v="273"/>
          <ac:picMkLst>
            <pc:docMk/>
            <pc:sldMk cId="2085153646" sldId="384"/>
            <ac:picMk id="5" creationId="{587299B5-9010-38AD-870C-A2FEF97B1D1D}"/>
          </ac:picMkLst>
        </pc:picChg>
        <pc:picChg chg="del">
          <ac:chgData name="vytor hugo lazarini" userId="e8b175fd6482882c" providerId="Windows Live" clId="Web-{5A79FEF6-FA0E-43B5-8EA6-0ED66F9969F2}" dt="2024-06-05T23:16:07.867" v="272"/>
          <ac:picMkLst>
            <pc:docMk/>
            <pc:sldMk cId="2085153646" sldId="384"/>
            <ac:picMk id="6" creationId="{1F6B23A4-ADEE-72A7-0942-177EF853CCF0}"/>
          </ac:picMkLst>
        </pc:picChg>
        <pc:picChg chg="del">
          <ac:chgData name="vytor hugo lazarini" userId="e8b175fd6482882c" providerId="Windows Live" clId="Web-{5A79FEF6-FA0E-43B5-8EA6-0ED66F9969F2}" dt="2024-06-05T23:16:05.835" v="271"/>
          <ac:picMkLst>
            <pc:docMk/>
            <pc:sldMk cId="2085153646" sldId="384"/>
            <ac:picMk id="7" creationId="{F140CD8A-4608-1729-C30E-A5037DAED774}"/>
          </ac:picMkLst>
        </pc:picChg>
      </pc:sldChg>
      <pc:sldChg chg="addSp delSp modSp add del replId">
        <pc:chgData name="vytor hugo lazarini" userId="e8b175fd6482882c" providerId="Windows Live" clId="Web-{5A79FEF6-FA0E-43B5-8EA6-0ED66F9969F2}" dt="2024-06-05T23:14:38.674" v="269"/>
        <pc:sldMkLst>
          <pc:docMk/>
          <pc:sldMk cId="3862842531" sldId="384"/>
        </pc:sldMkLst>
        <pc:picChg chg="add mod">
          <ac:chgData name="vytor hugo lazarini" userId="e8b175fd6482882c" providerId="Windows Live" clId="Web-{5A79FEF6-FA0E-43B5-8EA6-0ED66F9969F2}" dt="2024-06-05T23:14:02.469" v="268" actId="1076"/>
          <ac:picMkLst>
            <pc:docMk/>
            <pc:sldMk cId="3862842531" sldId="384"/>
            <ac:picMk id="3" creationId="{42BE8D1B-A089-833E-E74E-A5FD79445D4C}"/>
          </ac:picMkLst>
        </pc:picChg>
        <pc:picChg chg="del">
          <ac:chgData name="vytor hugo lazarini" userId="e8b175fd6482882c" providerId="Windows Live" clId="Web-{5A79FEF6-FA0E-43B5-8EA6-0ED66F9969F2}" dt="2024-06-05T23:13:52.156" v="266"/>
          <ac:picMkLst>
            <pc:docMk/>
            <pc:sldMk cId="3862842531" sldId="384"/>
            <ac:picMk id="4" creationId="{699567E5-525A-00A8-5D5F-F75C71E80C9D}"/>
          </ac:picMkLst>
        </pc:picChg>
      </pc:sldChg>
      <pc:sldChg chg="addSp delSp modSp add replId">
        <pc:chgData name="vytor hugo lazarini" userId="e8b175fd6482882c" providerId="Windows Live" clId="Web-{5A79FEF6-FA0E-43B5-8EA6-0ED66F9969F2}" dt="2024-06-05T23:27:29.626" v="294" actId="20577"/>
        <pc:sldMkLst>
          <pc:docMk/>
          <pc:sldMk cId="3343681479" sldId="385"/>
        </pc:sldMkLst>
        <pc:spChg chg="mod">
          <ac:chgData name="vytor hugo lazarini" userId="e8b175fd6482882c" providerId="Windows Live" clId="Web-{5A79FEF6-FA0E-43B5-8EA6-0ED66F9969F2}" dt="2024-06-05T23:27:29.626" v="294" actId="20577"/>
          <ac:spMkLst>
            <pc:docMk/>
            <pc:sldMk cId="3343681479" sldId="385"/>
            <ac:spMk id="8" creationId="{534AD92E-7CC9-F7E4-EE90-3857E60EA714}"/>
          </ac:spMkLst>
        </pc:spChg>
        <pc:picChg chg="del">
          <ac:chgData name="vytor hugo lazarini" userId="e8b175fd6482882c" providerId="Windows Live" clId="Web-{5A79FEF6-FA0E-43B5-8EA6-0ED66F9969F2}" dt="2024-06-05T23:22:09.060" v="285"/>
          <ac:picMkLst>
            <pc:docMk/>
            <pc:sldMk cId="3343681479" sldId="385"/>
            <ac:picMk id="3" creationId="{6AB955EA-2074-9756-8F8A-CDE2E84ED233}"/>
          </ac:picMkLst>
        </pc:picChg>
        <pc:picChg chg="del">
          <ac:chgData name="vytor hugo lazarini" userId="e8b175fd6482882c" providerId="Windows Live" clId="Web-{5A79FEF6-FA0E-43B5-8EA6-0ED66F9969F2}" dt="2024-06-05T23:22:07.404" v="284"/>
          <ac:picMkLst>
            <pc:docMk/>
            <pc:sldMk cId="3343681479" sldId="385"/>
            <ac:picMk id="4" creationId="{44CDAA3D-944F-E5AD-B281-E52A3D67A820}"/>
          </ac:picMkLst>
        </pc:picChg>
        <pc:picChg chg="add del mod">
          <ac:chgData name="vytor hugo lazarini" userId="e8b175fd6482882c" providerId="Windows Live" clId="Web-{5A79FEF6-FA0E-43B5-8EA6-0ED66F9969F2}" dt="2024-06-05T23:23:38.940" v="288"/>
          <ac:picMkLst>
            <pc:docMk/>
            <pc:sldMk cId="3343681479" sldId="385"/>
            <ac:picMk id="5" creationId="{E3EBE9E1-3E7E-6C23-D45A-C71E2134FC2B}"/>
          </ac:picMkLst>
        </pc:picChg>
        <pc:picChg chg="add mod">
          <ac:chgData name="vytor hugo lazarini" userId="e8b175fd6482882c" providerId="Windows Live" clId="Web-{5A79FEF6-FA0E-43B5-8EA6-0ED66F9969F2}" dt="2024-06-05T23:26:45.826" v="291" actId="1076"/>
          <ac:picMkLst>
            <pc:docMk/>
            <pc:sldMk cId="3343681479" sldId="385"/>
            <ac:picMk id="6" creationId="{F40ED51A-90CA-74AA-D943-AA4E7F4E90D8}"/>
          </ac:picMkLst>
        </pc:picChg>
        <pc:picChg chg="add mod">
          <ac:chgData name="vytor hugo lazarini" userId="e8b175fd6482882c" providerId="Windows Live" clId="Web-{5A79FEF6-FA0E-43B5-8EA6-0ED66F9969F2}" dt="2024-06-05T23:27:15.438" v="292"/>
          <ac:picMkLst>
            <pc:docMk/>
            <pc:sldMk cId="3343681479" sldId="385"/>
            <ac:picMk id="7" creationId="{84D07A7B-3C33-4CA1-11AC-C13B59BC9821}"/>
          </ac:picMkLst>
        </pc:picChg>
      </pc:sldChg>
      <pc:sldChg chg="addSp delSp modSp add replId">
        <pc:chgData name="vytor hugo lazarini" userId="e8b175fd6482882c" providerId="Windows Live" clId="Web-{5A79FEF6-FA0E-43B5-8EA6-0ED66F9969F2}" dt="2024-06-05T23:32:51.770" v="324" actId="14100"/>
        <pc:sldMkLst>
          <pc:docMk/>
          <pc:sldMk cId="689887920" sldId="386"/>
        </pc:sldMkLst>
        <pc:spChg chg="mod">
          <ac:chgData name="vytor hugo lazarini" userId="e8b175fd6482882c" providerId="Windows Live" clId="Web-{5A79FEF6-FA0E-43B5-8EA6-0ED66F9969F2}" dt="2024-06-05T23:32:15.393" v="321" actId="20577"/>
          <ac:spMkLst>
            <pc:docMk/>
            <pc:sldMk cId="689887920" sldId="386"/>
            <ac:spMk id="8" creationId="{5FD8AEBD-D267-32F4-053C-F8BE509FECDE}"/>
          </ac:spMkLst>
        </pc:spChg>
        <pc:picChg chg="add mod">
          <ac:chgData name="vytor hugo lazarini" userId="e8b175fd6482882c" providerId="Windows Live" clId="Web-{5A79FEF6-FA0E-43B5-8EA6-0ED66F9969F2}" dt="2024-06-05T23:32:51.770" v="324" actId="14100"/>
          <ac:picMkLst>
            <pc:docMk/>
            <pc:sldMk cId="689887920" sldId="386"/>
            <ac:picMk id="3" creationId="{F2B3AB8A-6AA0-9BF2-E3D8-B1D2CB26D1EE}"/>
          </ac:picMkLst>
        </pc:picChg>
        <pc:picChg chg="del">
          <ac:chgData name="vytor hugo lazarini" userId="e8b175fd6482882c" providerId="Windows Live" clId="Web-{5A79FEF6-FA0E-43B5-8EA6-0ED66F9969F2}" dt="2024-06-05T23:32:02.158" v="318"/>
          <ac:picMkLst>
            <pc:docMk/>
            <pc:sldMk cId="689887920" sldId="386"/>
            <ac:picMk id="4" creationId="{699567E5-525A-00A8-5D5F-F75C71E80C9D}"/>
          </ac:picMkLst>
        </pc:picChg>
      </pc:sldChg>
      <pc:sldChg chg="addSp delSp modSp add replId">
        <pc:chgData name="vytor hugo lazarini" userId="e8b175fd6482882c" providerId="Windows Live" clId="Web-{5A79FEF6-FA0E-43B5-8EA6-0ED66F9969F2}" dt="2024-06-05T23:34:28.135" v="332" actId="14100"/>
        <pc:sldMkLst>
          <pc:docMk/>
          <pc:sldMk cId="3176215888" sldId="387"/>
        </pc:sldMkLst>
        <pc:spChg chg="mod">
          <ac:chgData name="vytor hugo lazarini" userId="e8b175fd6482882c" providerId="Windows Live" clId="Web-{5A79FEF6-FA0E-43B5-8EA6-0ED66F9969F2}" dt="2024-06-05T23:34:11.900" v="330" actId="20577"/>
          <ac:spMkLst>
            <pc:docMk/>
            <pc:sldMk cId="3176215888" sldId="387"/>
            <ac:spMk id="8" creationId="{5FD8AEBD-D267-32F4-053C-F8BE509FECDE}"/>
          </ac:spMkLst>
        </pc:spChg>
        <pc:picChg chg="del">
          <ac:chgData name="vytor hugo lazarini" userId="e8b175fd6482882c" providerId="Windows Live" clId="Web-{5A79FEF6-FA0E-43B5-8EA6-0ED66F9969F2}" dt="2024-06-05T23:33:43.523" v="327"/>
          <ac:picMkLst>
            <pc:docMk/>
            <pc:sldMk cId="3176215888" sldId="387"/>
            <ac:picMk id="3" creationId="{26E9FD06-B5C7-0364-83DB-1DDEB2DAAFD7}"/>
          </ac:picMkLst>
        </pc:picChg>
        <pc:picChg chg="add mod">
          <ac:chgData name="vytor hugo lazarini" userId="e8b175fd6482882c" providerId="Windows Live" clId="Web-{5A79FEF6-FA0E-43B5-8EA6-0ED66F9969F2}" dt="2024-06-05T23:34:28.135" v="332" actId="14100"/>
          <ac:picMkLst>
            <pc:docMk/>
            <pc:sldMk cId="3176215888" sldId="387"/>
            <ac:picMk id="4" creationId="{F673FC7F-1D00-2534-02FA-1C11D79B8DFE}"/>
          </ac:picMkLst>
        </pc:picChg>
        <pc:picChg chg="del">
          <ac:chgData name="vytor hugo lazarini" userId="e8b175fd6482882c" providerId="Windows Live" clId="Web-{5A79FEF6-FA0E-43B5-8EA6-0ED66F9969F2}" dt="2024-06-05T23:33:41.367" v="326"/>
          <ac:picMkLst>
            <pc:docMk/>
            <pc:sldMk cId="3176215888" sldId="387"/>
            <ac:picMk id="7" creationId="{BB082E6B-6B89-7B59-473D-703EC9D27149}"/>
          </ac:picMkLst>
        </pc:picChg>
      </pc:sldChg>
      <pc:sldChg chg="addSp delSp modSp add replId">
        <pc:chgData name="vytor hugo lazarini" userId="e8b175fd6482882c" providerId="Windows Live" clId="Web-{5A79FEF6-FA0E-43B5-8EA6-0ED66F9969F2}" dt="2024-06-05T23:38:37.306" v="346" actId="20577"/>
        <pc:sldMkLst>
          <pc:docMk/>
          <pc:sldMk cId="1668572826" sldId="388"/>
        </pc:sldMkLst>
        <pc:spChg chg="mod">
          <ac:chgData name="vytor hugo lazarini" userId="e8b175fd6482882c" providerId="Windows Live" clId="Web-{5A79FEF6-FA0E-43B5-8EA6-0ED66F9969F2}" dt="2024-06-05T23:38:37.306" v="346" actId="20577"/>
          <ac:spMkLst>
            <pc:docMk/>
            <pc:sldMk cId="1668572826" sldId="388"/>
            <ac:spMk id="8" creationId="{5FD8AEBD-D267-32F4-053C-F8BE509FECDE}"/>
          </ac:spMkLst>
        </pc:spChg>
        <pc:picChg chg="del">
          <ac:chgData name="vytor hugo lazarini" userId="e8b175fd6482882c" providerId="Windows Live" clId="Web-{5A79FEF6-FA0E-43B5-8EA6-0ED66F9969F2}" dt="2024-06-05T23:38:02.210" v="338"/>
          <ac:picMkLst>
            <pc:docMk/>
            <pc:sldMk cId="1668572826" sldId="388"/>
            <ac:picMk id="3" creationId="{69C7C6D2-1B4E-0C5C-7D27-6A2F22C2A728}"/>
          </ac:picMkLst>
        </pc:picChg>
        <pc:picChg chg="add mod">
          <ac:chgData name="vytor hugo lazarini" userId="e8b175fd6482882c" providerId="Windows Live" clId="Web-{5A79FEF6-FA0E-43B5-8EA6-0ED66F9969F2}" dt="2024-06-05T23:38:21.508" v="342" actId="14100"/>
          <ac:picMkLst>
            <pc:docMk/>
            <pc:sldMk cId="1668572826" sldId="388"/>
            <ac:picMk id="4" creationId="{07BA9E00-00C5-0C83-3C64-4588A5996D98}"/>
          </ac:picMkLst>
        </pc:picChg>
      </pc:sldChg>
      <pc:sldChg chg="addSp delSp modSp add replId">
        <pc:chgData name="vytor hugo lazarini" userId="e8b175fd6482882c" providerId="Windows Live" clId="Web-{5A79FEF6-FA0E-43B5-8EA6-0ED66F9969F2}" dt="2024-06-05T23:43:30.276" v="368" actId="20577"/>
        <pc:sldMkLst>
          <pc:docMk/>
          <pc:sldMk cId="2197379014" sldId="389"/>
        </pc:sldMkLst>
        <pc:spChg chg="mod">
          <ac:chgData name="vytor hugo lazarini" userId="e8b175fd6482882c" providerId="Windows Live" clId="Web-{5A79FEF6-FA0E-43B5-8EA6-0ED66F9969F2}" dt="2024-06-05T23:43:30.276" v="368" actId="20577"/>
          <ac:spMkLst>
            <pc:docMk/>
            <pc:sldMk cId="2197379014" sldId="389"/>
            <ac:spMk id="8" creationId="{5FD8AEBD-D267-32F4-053C-F8BE509FECDE}"/>
          </ac:spMkLst>
        </pc:spChg>
        <pc:picChg chg="add mod">
          <ac:chgData name="vytor hugo lazarini" userId="e8b175fd6482882c" providerId="Windows Live" clId="Web-{5A79FEF6-FA0E-43B5-8EA6-0ED66F9969F2}" dt="2024-06-05T23:42:43.305" v="362" actId="1076"/>
          <ac:picMkLst>
            <pc:docMk/>
            <pc:sldMk cId="2197379014" sldId="389"/>
            <ac:picMk id="3" creationId="{FC742BAB-856E-B26D-3574-2A1563A26CBE}"/>
          </ac:picMkLst>
        </pc:picChg>
        <pc:picChg chg="del">
          <ac:chgData name="vytor hugo lazarini" userId="e8b175fd6482882c" providerId="Windows Live" clId="Web-{5A79FEF6-FA0E-43B5-8EA6-0ED66F9969F2}" dt="2024-06-05T23:42:13.334" v="360"/>
          <ac:picMkLst>
            <pc:docMk/>
            <pc:sldMk cId="2197379014" sldId="389"/>
            <ac:picMk id="4" creationId="{8DAA0D94-AC39-6EDD-3253-A4C5ECF4476F}"/>
          </ac:picMkLst>
        </pc:picChg>
        <pc:picChg chg="del">
          <ac:chgData name="vytor hugo lazarini" userId="e8b175fd6482882c" providerId="Windows Live" clId="Web-{5A79FEF6-FA0E-43B5-8EA6-0ED66F9969F2}" dt="2024-06-05T23:42:11.022" v="359"/>
          <ac:picMkLst>
            <pc:docMk/>
            <pc:sldMk cId="2197379014" sldId="389"/>
            <ac:picMk id="5" creationId="{2602D1D4-7108-2FFC-4C80-C521C19936B4}"/>
          </ac:picMkLst>
        </pc:picChg>
        <pc:picChg chg="add mod">
          <ac:chgData name="vytor hugo lazarini" userId="e8b175fd6482882c" providerId="Windows Live" clId="Web-{5A79FEF6-FA0E-43B5-8EA6-0ED66F9969F2}" dt="2024-06-05T23:43:16.698" v="365" actId="14100"/>
          <ac:picMkLst>
            <pc:docMk/>
            <pc:sldMk cId="2197379014" sldId="389"/>
            <ac:picMk id="6" creationId="{A7E45DC8-CDDB-3663-CC7E-EC14429C82A4}"/>
          </ac:picMkLst>
        </pc:picChg>
      </pc:sldChg>
    </pc:docChg>
  </pc:docChgLst>
  <pc:docChgLst>
    <pc:chgData name="vytor hugo lazarini" userId="e8b175fd6482882c" providerId="Windows Live" clId="Web-{4AFE485A-DE48-42C1-B774-E414BF8D2892}"/>
    <pc:docChg chg="addSld delSld modSld">
      <pc:chgData name="vytor hugo lazarini" userId="e8b175fd6482882c" providerId="Windows Live" clId="Web-{4AFE485A-DE48-42C1-B774-E414BF8D2892}" dt="2024-06-05T02:30:26.722" v="640"/>
      <pc:docMkLst>
        <pc:docMk/>
      </pc:docMkLst>
      <pc:sldChg chg="addSp delSp modSp">
        <pc:chgData name="vytor hugo lazarini" userId="e8b175fd6482882c" providerId="Windows Live" clId="Web-{4AFE485A-DE48-42C1-B774-E414BF8D2892}" dt="2024-06-04T23:16:45.172" v="148" actId="1076"/>
        <pc:sldMkLst>
          <pc:docMk/>
          <pc:sldMk cId="518712620" sldId="265"/>
        </pc:sldMkLst>
        <pc:spChg chg="mod">
          <ac:chgData name="vytor hugo lazarini" userId="e8b175fd6482882c" providerId="Windows Live" clId="Web-{4AFE485A-DE48-42C1-B774-E414BF8D2892}" dt="2024-06-04T23:16:07.531" v="146" actId="20577"/>
          <ac:spMkLst>
            <pc:docMk/>
            <pc:sldMk cId="518712620" sldId="265"/>
            <ac:spMk id="8" creationId="{4EB8BC23-4A31-0DDC-6F41-5840F7423C75}"/>
          </ac:spMkLst>
        </pc:spChg>
        <pc:picChg chg="del">
          <ac:chgData name="vytor hugo lazarini" userId="e8b175fd6482882c" providerId="Windows Live" clId="Web-{4AFE485A-DE48-42C1-B774-E414BF8D2892}" dt="2024-06-04T23:15:47.797" v="140"/>
          <ac:picMkLst>
            <pc:docMk/>
            <pc:sldMk cId="518712620" sldId="265"/>
            <ac:picMk id="3" creationId="{341A53B7-BA9E-8BF3-9CCB-9CC9E0475DC1}"/>
          </ac:picMkLst>
        </pc:picChg>
        <pc:picChg chg="del">
          <ac:chgData name="vytor hugo lazarini" userId="e8b175fd6482882c" providerId="Windows Live" clId="Web-{4AFE485A-DE48-42C1-B774-E414BF8D2892}" dt="2024-06-04T23:15:46.203" v="139"/>
          <ac:picMkLst>
            <pc:docMk/>
            <pc:sldMk cId="518712620" sldId="265"/>
            <ac:picMk id="4" creationId="{9900D1A7-F310-835B-E995-C01430F4366F}"/>
          </ac:picMkLst>
        </pc:picChg>
        <pc:picChg chg="add mod">
          <ac:chgData name="vytor hugo lazarini" userId="e8b175fd6482882c" providerId="Windows Live" clId="Web-{4AFE485A-DE48-42C1-B774-E414BF8D2892}" dt="2024-06-04T23:15:56.735" v="142" actId="1076"/>
          <ac:picMkLst>
            <pc:docMk/>
            <pc:sldMk cId="518712620" sldId="265"/>
            <ac:picMk id="5" creationId="{3FA78983-15C7-364A-8F9F-C17CF7D44F13}"/>
          </ac:picMkLst>
        </pc:picChg>
        <pc:picChg chg="add mod">
          <ac:chgData name="vytor hugo lazarini" userId="e8b175fd6482882c" providerId="Windows Live" clId="Web-{4AFE485A-DE48-42C1-B774-E414BF8D2892}" dt="2024-06-04T23:16:45.172" v="148" actId="1076"/>
          <ac:picMkLst>
            <pc:docMk/>
            <pc:sldMk cId="518712620" sldId="265"/>
            <ac:picMk id="6" creationId="{CD18B3F1-58C4-E038-E2E7-4354DA0A43B4}"/>
          </ac:picMkLst>
        </pc:picChg>
      </pc:sldChg>
      <pc:sldChg chg="addSp delSp modSp">
        <pc:chgData name="vytor hugo lazarini" userId="e8b175fd6482882c" providerId="Windows Live" clId="Web-{4AFE485A-DE48-42C1-B774-E414BF8D2892}" dt="2024-06-04T23:13:11.282" v="124" actId="20577"/>
        <pc:sldMkLst>
          <pc:docMk/>
          <pc:sldMk cId="4217959247" sldId="266"/>
        </pc:sldMkLst>
        <pc:spChg chg="mod">
          <ac:chgData name="vytor hugo lazarini" userId="e8b175fd6482882c" providerId="Windows Live" clId="Web-{4AFE485A-DE48-42C1-B774-E414BF8D2892}" dt="2024-06-04T23:12:13.095" v="115" actId="20577"/>
          <ac:spMkLst>
            <pc:docMk/>
            <pc:sldMk cId="4217959247" sldId="266"/>
            <ac:spMk id="2" creationId="{093D099B-8C14-0819-885E-362373327457}"/>
          </ac:spMkLst>
        </pc:spChg>
        <pc:spChg chg="mod">
          <ac:chgData name="vytor hugo lazarini" userId="e8b175fd6482882c" providerId="Windows Live" clId="Web-{4AFE485A-DE48-42C1-B774-E414BF8D2892}" dt="2024-06-04T23:13:11.282" v="124" actId="20577"/>
          <ac:spMkLst>
            <pc:docMk/>
            <pc:sldMk cId="4217959247" sldId="266"/>
            <ac:spMk id="8" creationId="{8A2232C6-A2F5-9ABD-42EC-148B3B5E5987}"/>
          </ac:spMkLst>
        </pc:spChg>
        <pc:picChg chg="add mod modCrop">
          <ac:chgData name="vytor hugo lazarini" userId="e8b175fd6482882c" providerId="Windows Live" clId="Web-{4AFE485A-DE48-42C1-B774-E414BF8D2892}" dt="2024-06-04T23:11:38.470" v="114"/>
          <ac:picMkLst>
            <pc:docMk/>
            <pc:sldMk cId="4217959247" sldId="266"/>
            <ac:picMk id="3" creationId="{326BE153-131F-5F20-3E9E-8E7A6288A381}"/>
          </ac:picMkLst>
        </pc:picChg>
        <pc:picChg chg="add mod modCrop">
          <ac:chgData name="vytor hugo lazarini" userId="e8b175fd6482882c" providerId="Windows Live" clId="Web-{4AFE485A-DE48-42C1-B774-E414BF8D2892}" dt="2024-06-04T23:12:46.110" v="119" actId="1076"/>
          <ac:picMkLst>
            <pc:docMk/>
            <pc:sldMk cId="4217959247" sldId="266"/>
            <ac:picMk id="4" creationId="{8439F4C6-14DB-542E-94FF-62485BCA1709}"/>
          </ac:picMkLst>
        </pc:picChg>
        <pc:picChg chg="del">
          <ac:chgData name="vytor hugo lazarini" userId="e8b175fd6482882c" providerId="Windows Live" clId="Web-{4AFE485A-DE48-42C1-B774-E414BF8D2892}" dt="2024-06-04T23:10:33.376" v="109"/>
          <ac:picMkLst>
            <pc:docMk/>
            <pc:sldMk cId="4217959247" sldId="266"/>
            <ac:picMk id="5" creationId="{997E3921-16C0-ADDD-21EB-BE32DCF1A090}"/>
          </ac:picMkLst>
        </pc:picChg>
        <pc:picChg chg="del">
          <ac:chgData name="vytor hugo lazarini" userId="e8b175fd6482882c" providerId="Windows Live" clId="Web-{4AFE485A-DE48-42C1-B774-E414BF8D2892}" dt="2024-06-04T23:10:31.423" v="108"/>
          <ac:picMkLst>
            <pc:docMk/>
            <pc:sldMk cId="4217959247" sldId="266"/>
            <ac:picMk id="6" creationId="{B4EF93F5-7BDD-5BC3-88F8-310895E2BF08}"/>
          </ac:picMkLst>
        </pc:picChg>
      </pc:sldChg>
      <pc:sldChg chg="addSp delSp modSp">
        <pc:chgData name="vytor hugo lazarini" userId="e8b175fd6482882c" providerId="Windows Live" clId="Web-{4AFE485A-DE48-42C1-B774-E414BF8D2892}" dt="2024-06-04T23:14:44.563" v="138" actId="14100"/>
        <pc:sldMkLst>
          <pc:docMk/>
          <pc:sldMk cId="49069085" sldId="270"/>
        </pc:sldMkLst>
        <pc:spChg chg="mod">
          <ac:chgData name="vytor hugo lazarini" userId="e8b175fd6482882c" providerId="Windows Live" clId="Web-{4AFE485A-DE48-42C1-B774-E414BF8D2892}" dt="2024-06-04T23:14:25.063" v="134" actId="20577"/>
          <ac:spMkLst>
            <pc:docMk/>
            <pc:sldMk cId="49069085" sldId="270"/>
            <ac:spMk id="8" creationId="{121F8F1A-9090-FDFA-478D-CBCB72D05031}"/>
          </ac:spMkLst>
        </pc:spChg>
        <pc:picChg chg="del">
          <ac:chgData name="vytor hugo lazarini" userId="e8b175fd6482882c" providerId="Windows Live" clId="Web-{4AFE485A-DE48-42C1-B774-E414BF8D2892}" dt="2024-06-04T23:13:42.548" v="126"/>
          <ac:picMkLst>
            <pc:docMk/>
            <pc:sldMk cId="49069085" sldId="270"/>
            <ac:picMk id="3" creationId="{28277E0C-48D1-674B-19C9-4B36015DBE37}"/>
          </ac:picMkLst>
        </pc:picChg>
        <pc:picChg chg="del">
          <ac:chgData name="vytor hugo lazarini" userId="e8b175fd6482882c" providerId="Windows Live" clId="Web-{4AFE485A-DE48-42C1-B774-E414BF8D2892}" dt="2024-06-04T23:13:39.985" v="125"/>
          <ac:picMkLst>
            <pc:docMk/>
            <pc:sldMk cId="49069085" sldId="270"/>
            <ac:picMk id="4" creationId="{7562A2C6-794F-22C3-B6FA-1E8EBEBA7F46}"/>
          </ac:picMkLst>
        </pc:picChg>
        <pc:picChg chg="add mod">
          <ac:chgData name="vytor hugo lazarini" userId="e8b175fd6482882c" providerId="Windows Live" clId="Web-{4AFE485A-DE48-42C1-B774-E414BF8D2892}" dt="2024-06-04T23:14:34.516" v="136" actId="14100"/>
          <ac:picMkLst>
            <pc:docMk/>
            <pc:sldMk cId="49069085" sldId="270"/>
            <ac:picMk id="5" creationId="{3A6E1282-535E-B37C-027F-FB80B78D638E}"/>
          </ac:picMkLst>
        </pc:picChg>
        <pc:picChg chg="add mod">
          <ac:chgData name="vytor hugo lazarini" userId="e8b175fd6482882c" providerId="Windows Live" clId="Web-{4AFE485A-DE48-42C1-B774-E414BF8D2892}" dt="2024-06-04T23:14:44.563" v="138" actId="14100"/>
          <ac:picMkLst>
            <pc:docMk/>
            <pc:sldMk cId="49069085" sldId="270"/>
            <ac:picMk id="6" creationId="{B4FD34AF-591B-AE1D-ECBA-0A5F97CF419D}"/>
          </ac:picMkLst>
        </pc:picChg>
      </pc:sldChg>
      <pc:sldChg chg="addSp delSp modSp">
        <pc:chgData name="vytor hugo lazarini" userId="e8b175fd6482882c" providerId="Windows Live" clId="Web-{4AFE485A-DE48-42C1-B774-E414BF8D2892}" dt="2024-06-04T23:29:53.905" v="243" actId="14100"/>
        <pc:sldMkLst>
          <pc:docMk/>
          <pc:sldMk cId="4201881128" sldId="272"/>
        </pc:sldMkLst>
        <pc:spChg chg="mod">
          <ac:chgData name="vytor hugo lazarini" userId="e8b175fd6482882c" providerId="Windows Live" clId="Web-{4AFE485A-DE48-42C1-B774-E414BF8D2892}" dt="2024-06-04T23:29:15.639" v="237" actId="20577"/>
          <ac:spMkLst>
            <pc:docMk/>
            <pc:sldMk cId="4201881128" sldId="272"/>
            <ac:spMk id="8" creationId="{C04F9436-AD1C-A8CD-DCE2-C6BEF6EB8E2B}"/>
          </ac:spMkLst>
        </pc:spChg>
        <pc:picChg chg="add mod">
          <ac:chgData name="vytor hugo lazarini" userId="e8b175fd6482882c" providerId="Windows Live" clId="Web-{4AFE485A-DE48-42C1-B774-E414BF8D2892}" dt="2024-06-04T23:29:36.045" v="240" actId="14100"/>
          <ac:picMkLst>
            <pc:docMk/>
            <pc:sldMk cId="4201881128" sldId="272"/>
            <ac:picMk id="3" creationId="{D77EB40E-6945-B0C6-ECCA-ABE0707A4B34}"/>
          </ac:picMkLst>
        </pc:picChg>
        <pc:picChg chg="del">
          <ac:chgData name="vytor hugo lazarini" userId="e8b175fd6482882c" providerId="Windows Live" clId="Web-{4AFE485A-DE48-42C1-B774-E414BF8D2892}" dt="2024-06-04T23:28:22.670" v="229"/>
          <ac:picMkLst>
            <pc:docMk/>
            <pc:sldMk cId="4201881128" sldId="272"/>
            <ac:picMk id="4" creationId="{ADFD6CB2-D774-5FAD-AA20-4BA965237DF7}"/>
          </ac:picMkLst>
        </pc:picChg>
        <pc:picChg chg="del">
          <ac:chgData name="vytor hugo lazarini" userId="e8b175fd6482882c" providerId="Windows Live" clId="Web-{4AFE485A-DE48-42C1-B774-E414BF8D2892}" dt="2024-06-04T23:28:20.858" v="228"/>
          <ac:picMkLst>
            <pc:docMk/>
            <pc:sldMk cId="4201881128" sldId="272"/>
            <ac:picMk id="5" creationId="{E3C71EC5-718F-4318-2AC4-7CA5193FAA31}"/>
          </ac:picMkLst>
        </pc:picChg>
        <pc:picChg chg="add mod">
          <ac:chgData name="vytor hugo lazarini" userId="e8b175fd6482882c" providerId="Windows Live" clId="Web-{4AFE485A-DE48-42C1-B774-E414BF8D2892}" dt="2024-06-04T23:29:53.905" v="243" actId="14100"/>
          <ac:picMkLst>
            <pc:docMk/>
            <pc:sldMk cId="4201881128" sldId="272"/>
            <ac:picMk id="6" creationId="{C26E6587-DD34-4A97-6CB9-551FF1E08EF4}"/>
          </ac:picMkLst>
        </pc:picChg>
      </pc:sldChg>
      <pc:sldChg chg="addSp delSp modSp">
        <pc:chgData name="vytor hugo lazarini" userId="e8b175fd6482882c" providerId="Windows Live" clId="Web-{4AFE485A-DE48-42C1-B774-E414BF8D2892}" dt="2024-06-05T00:13:01.003" v="378" actId="20577"/>
        <pc:sldMkLst>
          <pc:docMk/>
          <pc:sldMk cId="4245751548" sldId="277"/>
        </pc:sldMkLst>
        <pc:spChg chg="mod">
          <ac:chgData name="vytor hugo lazarini" userId="e8b175fd6482882c" providerId="Windows Live" clId="Web-{4AFE485A-DE48-42C1-B774-E414BF8D2892}" dt="2024-06-05T00:13:01.003" v="378" actId="20577"/>
          <ac:spMkLst>
            <pc:docMk/>
            <pc:sldMk cId="4245751548" sldId="277"/>
            <ac:spMk id="8" creationId="{A8646F14-A324-A42A-1202-E68EF25B40ED}"/>
          </ac:spMkLst>
        </pc:spChg>
        <pc:picChg chg="del">
          <ac:chgData name="vytor hugo lazarini" userId="e8b175fd6482882c" providerId="Windows Live" clId="Web-{4AFE485A-DE48-42C1-B774-E414BF8D2892}" dt="2024-06-05T00:09:14.975" v="365"/>
          <ac:picMkLst>
            <pc:docMk/>
            <pc:sldMk cId="4245751548" sldId="277"/>
            <ac:picMk id="3" creationId="{ADA3A425-F5BB-B8B1-1819-80CBB179C92B}"/>
          </ac:picMkLst>
        </pc:picChg>
        <pc:picChg chg="del">
          <ac:chgData name="vytor hugo lazarini" userId="e8b175fd6482882c" providerId="Windows Live" clId="Web-{4AFE485A-DE48-42C1-B774-E414BF8D2892}" dt="2024-06-05T00:09:13.569" v="364"/>
          <ac:picMkLst>
            <pc:docMk/>
            <pc:sldMk cId="4245751548" sldId="277"/>
            <ac:picMk id="4" creationId="{409AD85D-A353-D9E4-B1A4-51BAC32131E9}"/>
          </ac:picMkLst>
        </pc:picChg>
        <pc:picChg chg="add mod">
          <ac:chgData name="vytor hugo lazarini" userId="e8b175fd6482882c" providerId="Windows Live" clId="Web-{4AFE485A-DE48-42C1-B774-E414BF8D2892}" dt="2024-06-05T00:10:16.897" v="369" actId="1076"/>
          <ac:picMkLst>
            <pc:docMk/>
            <pc:sldMk cId="4245751548" sldId="277"/>
            <ac:picMk id="5" creationId="{F5EB1355-3E7C-B319-F375-1704FE855A3A}"/>
          </ac:picMkLst>
        </pc:picChg>
        <pc:picChg chg="add mod">
          <ac:chgData name="vytor hugo lazarini" userId="e8b175fd6482882c" providerId="Windows Live" clId="Web-{4AFE485A-DE48-42C1-B774-E414BF8D2892}" dt="2024-06-05T00:11:13.082" v="372" actId="14100"/>
          <ac:picMkLst>
            <pc:docMk/>
            <pc:sldMk cId="4245751548" sldId="277"/>
            <ac:picMk id="6" creationId="{98F87BB8-74F0-263E-6E6A-B1A5A2473B78}"/>
          </ac:picMkLst>
        </pc:picChg>
      </pc:sldChg>
      <pc:sldChg chg="addSp delSp modSp">
        <pc:chgData name="vytor hugo lazarini" userId="e8b175fd6482882c" providerId="Windows Live" clId="Web-{4AFE485A-DE48-42C1-B774-E414BF8D2892}" dt="2024-06-05T00:08:54.241" v="363" actId="20577"/>
        <pc:sldMkLst>
          <pc:docMk/>
          <pc:sldMk cId="1438843373" sldId="278"/>
        </pc:sldMkLst>
        <pc:spChg chg="mod">
          <ac:chgData name="vytor hugo lazarini" userId="e8b175fd6482882c" providerId="Windows Live" clId="Web-{4AFE485A-DE48-42C1-B774-E414BF8D2892}" dt="2024-06-05T00:08:54.241" v="363" actId="20577"/>
          <ac:spMkLst>
            <pc:docMk/>
            <pc:sldMk cId="1438843373" sldId="278"/>
            <ac:spMk id="8" creationId="{593E660E-219B-15EA-BDAA-297127D84605}"/>
          </ac:spMkLst>
        </pc:spChg>
        <pc:picChg chg="del">
          <ac:chgData name="vytor hugo lazarini" userId="e8b175fd6482882c" providerId="Windows Live" clId="Web-{4AFE485A-DE48-42C1-B774-E414BF8D2892}" dt="2024-06-05T00:04:39.085" v="354"/>
          <ac:picMkLst>
            <pc:docMk/>
            <pc:sldMk cId="1438843373" sldId="278"/>
            <ac:picMk id="3" creationId="{070736E4-31DC-B1DE-EC3A-5F7C294FC0B7}"/>
          </ac:picMkLst>
        </pc:picChg>
        <pc:picChg chg="del">
          <ac:chgData name="vytor hugo lazarini" userId="e8b175fd6482882c" providerId="Windows Live" clId="Web-{4AFE485A-DE48-42C1-B774-E414BF8D2892}" dt="2024-06-05T00:04:38.382" v="353"/>
          <ac:picMkLst>
            <pc:docMk/>
            <pc:sldMk cId="1438843373" sldId="278"/>
            <ac:picMk id="4" creationId="{7E566942-62E8-2F57-08CD-25A5A9A3BBF8}"/>
          </ac:picMkLst>
        </pc:picChg>
        <pc:picChg chg="add mod">
          <ac:chgData name="vytor hugo lazarini" userId="e8b175fd6482882c" providerId="Windows Live" clId="Web-{4AFE485A-DE48-42C1-B774-E414BF8D2892}" dt="2024-06-05T00:05:04.929" v="358" actId="1076"/>
          <ac:picMkLst>
            <pc:docMk/>
            <pc:sldMk cId="1438843373" sldId="278"/>
            <ac:picMk id="5" creationId="{E79FEFAA-3CC3-CF90-A7BE-25DC51CD3F98}"/>
          </ac:picMkLst>
        </pc:picChg>
        <pc:picChg chg="add mod">
          <ac:chgData name="vytor hugo lazarini" userId="e8b175fd6482882c" providerId="Windows Live" clId="Web-{4AFE485A-DE48-42C1-B774-E414BF8D2892}" dt="2024-06-05T00:05:40.101" v="360" actId="1076"/>
          <ac:picMkLst>
            <pc:docMk/>
            <pc:sldMk cId="1438843373" sldId="278"/>
            <ac:picMk id="6" creationId="{64D7DF7F-C7C3-3371-B2ED-E108812F53DF}"/>
          </ac:picMkLst>
        </pc:picChg>
      </pc:sldChg>
      <pc:sldChg chg="addSp delSp modSp">
        <pc:chgData name="vytor hugo lazarini" userId="e8b175fd6482882c" providerId="Windows Live" clId="Web-{4AFE485A-DE48-42C1-B774-E414BF8D2892}" dt="2024-06-04T23:19:28.328" v="167" actId="1076"/>
        <pc:sldMkLst>
          <pc:docMk/>
          <pc:sldMk cId="2330717593" sldId="279"/>
        </pc:sldMkLst>
        <pc:spChg chg="mod">
          <ac:chgData name="vytor hugo lazarini" userId="e8b175fd6482882c" providerId="Windows Live" clId="Web-{4AFE485A-DE48-42C1-B774-E414BF8D2892}" dt="2024-06-04T23:18:57.156" v="161" actId="20577"/>
          <ac:spMkLst>
            <pc:docMk/>
            <pc:sldMk cId="2330717593" sldId="279"/>
            <ac:spMk id="8" creationId="{5E8CADE3-F824-4756-6F47-D6760BB43441}"/>
          </ac:spMkLst>
        </pc:spChg>
        <pc:picChg chg="add mod modCrop">
          <ac:chgData name="vytor hugo lazarini" userId="e8b175fd6482882c" providerId="Windows Live" clId="Web-{4AFE485A-DE48-42C1-B774-E414BF8D2892}" dt="2024-06-04T23:19:28.328" v="167" actId="1076"/>
          <ac:picMkLst>
            <pc:docMk/>
            <pc:sldMk cId="2330717593" sldId="279"/>
            <ac:picMk id="3" creationId="{F7DC54E2-1AD1-E1D9-A73A-5FEE876F22C9}"/>
          </ac:picMkLst>
        </pc:picChg>
        <pc:picChg chg="del">
          <ac:chgData name="vytor hugo lazarini" userId="e8b175fd6482882c" providerId="Windows Live" clId="Web-{4AFE485A-DE48-42C1-B774-E414BF8D2892}" dt="2024-06-04T23:17:23.203" v="149"/>
          <ac:picMkLst>
            <pc:docMk/>
            <pc:sldMk cId="2330717593" sldId="279"/>
            <ac:picMk id="6" creationId="{CD97AFF8-D29D-A08C-994E-7E8651B5A3C5}"/>
          </ac:picMkLst>
        </pc:picChg>
        <pc:picChg chg="del">
          <ac:chgData name="vytor hugo lazarini" userId="e8b175fd6482882c" providerId="Windows Live" clId="Web-{4AFE485A-DE48-42C1-B774-E414BF8D2892}" dt="2024-06-04T23:17:24.781" v="150"/>
          <ac:picMkLst>
            <pc:docMk/>
            <pc:sldMk cId="2330717593" sldId="279"/>
            <ac:picMk id="7" creationId="{CBD9933B-274B-0FDB-08EF-17FBB4F0A18F}"/>
          </ac:picMkLst>
        </pc:picChg>
      </pc:sldChg>
      <pc:sldChg chg="addSp delSp modSp">
        <pc:chgData name="vytor hugo lazarini" userId="e8b175fd6482882c" providerId="Windows Live" clId="Web-{4AFE485A-DE48-42C1-B774-E414BF8D2892}" dt="2024-06-05T00:16:15.348" v="391" actId="14100"/>
        <pc:sldMkLst>
          <pc:docMk/>
          <pc:sldMk cId="2396363842" sldId="281"/>
        </pc:sldMkLst>
        <pc:spChg chg="mod">
          <ac:chgData name="vytor hugo lazarini" userId="e8b175fd6482882c" providerId="Windows Live" clId="Web-{4AFE485A-DE48-42C1-B774-E414BF8D2892}" dt="2024-06-05T00:15:48.645" v="387" actId="20577"/>
          <ac:spMkLst>
            <pc:docMk/>
            <pc:sldMk cId="2396363842" sldId="281"/>
            <ac:spMk id="8" creationId="{0B5C2CE9-30F6-4633-F1BD-F1AB6D56507E}"/>
          </ac:spMkLst>
        </pc:spChg>
        <pc:picChg chg="del">
          <ac:chgData name="vytor hugo lazarini" userId="e8b175fd6482882c" providerId="Windows Live" clId="Web-{4AFE485A-DE48-42C1-B774-E414BF8D2892}" dt="2024-06-05T00:14:45.909" v="380"/>
          <ac:picMkLst>
            <pc:docMk/>
            <pc:sldMk cId="2396363842" sldId="281"/>
            <ac:picMk id="3" creationId="{79EDFDFF-8319-B861-1721-F4B2E84F24DA}"/>
          </ac:picMkLst>
        </pc:picChg>
        <pc:picChg chg="add mod">
          <ac:chgData name="vytor hugo lazarini" userId="e8b175fd6482882c" providerId="Windows Live" clId="Web-{4AFE485A-DE48-42C1-B774-E414BF8D2892}" dt="2024-06-05T00:15:04.331" v="384" actId="1076"/>
          <ac:picMkLst>
            <pc:docMk/>
            <pc:sldMk cId="2396363842" sldId="281"/>
            <ac:picMk id="4" creationId="{3A76332D-0ECE-9986-B352-6046855C3744}"/>
          </ac:picMkLst>
        </pc:picChg>
        <pc:picChg chg="add mod">
          <ac:chgData name="vytor hugo lazarini" userId="e8b175fd6482882c" providerId="Windows Live" clId="Web-{4AFE485A-DE48-42C1-B774-E414BF8D2892}" dt="2024-06-05T00:16:15.348" v="391" actId="14100"/>
          <ac:picMkLst>
            <pc:docMk/>
            <pc:sldMk cId="2396363842" sldId="281"/>
            <ac:picMk id="5" creationId="{4FC00DF1-B190-F471-B440-6E26203C1B0D}"/>
          </ac:picMkLst>
        </pc:picChg>
        <pc:picChg chg="del">
          <ac:chgData name="vytor hugo lazarini" userId="e8b175fd6482882c" providerId="Windows Live" clId="Web-{4AFE485A-DE48-42C1-B774-E414BF8D2892}" dt="2024-06-05T00:14:44.456" v="379"/>
          <ac:picMkLst>
            <pc:docMk/>
            <pc:sldMk cId="2396363842" sldId="281"/>
            <ac:picMk id="6" creationId="{01F48136-DAB8-00A8-9823-8AF33BA39004}"/>
          </ac:picMkLst>
        </pc:picChg>
      </pc:sldChg>
      <pc:sldChg chg="addSp delSp modSp">
        <pc:chgData name="vytor hugo lazarini" userId="e8b175fd6482882c" providerId="Windows Live" clId="Web-{4AFE485A-DE48-42C1-B774-E414BF8D2892}" dt="2024-06-04T22:56:04.739" v="84" actId="20577"/>
        <pc:sldMkLst>
          <pc:docMk/>
          <pc:sldMk cId="1041965198" sldId="290"/>
        </pc:sldMkLst>
        <pc:spChg chg="mod">
          <ac:chgData name="vytor hugo lazarini" userId="e8b175fd6482882c" providerId="Windows Live" clId="Web-{4AFE485A-DE48-42C1-B774-E414BF8D2892}" dt="2024-06-04T22:56:04.739" v="84" actId="20577"/>
          <ac:spMkLst>
            <pc:docMk/>
            <pc:sldMk cId="1041965198" sldId="290"/>
            <ac:spMk id="8" creationId="{88853480-B47F-EB3E-5191-060A28E3CAF3}"/>
          </ac:spMkLst>
        </pc:spChg>
        <pc:picChg chg="add mod">
          <ac:chgData name="vytor hugo lazarini" userId="e8b175fd6482882c" providerId="Windows Live" clId="Web-{4AFE485A-DE48-42C1-B774-E414BF8D2892}" dt="2024-06-04T22:54:41.504" v="79" actId="14100"/>
          <ac:picMkLst>
            <pc:docMk/>
            <pc:sldMk cId="1041965198" sldId="290"/>
            <ac:picMk id="3" creationId="{BB8D97B6-8E88-AAD8-5A7A-5F8B90355642}"/>
          </ac:picMkLst>
        </pc:picChg>
        <pc:picChg chg="del">
          <ac:chgData name="vytor hugo lazarini" userId="e8b175fd6482882c" providerId="Windows Live" clId="Web-{4AFE485A-DE48-42C1-B774-E414BF8D2892}" dt="2024-06-04T22:53:34.677" v="75"/>
          <ac:picMkLst>
            <pc:docMk/>
            <pc:sldMk cId="1041965198" sldId="290"/>
            <ac:picMk id="4" creationId="{60AD8AA2-A675-1A95-1212-9A302E7C13A7}"/>
          </ac:picMkLst>
        </pc:picChg>
        <pc:picChg chg="del">
          <ac:chgData name="vytor hugo lazarini" userId="e8b175fd6482882c" providerId="Windows Live" clId="Web-{4AFE485A-DE48-42C1-B774-E414BF8D2892}" dt="2024-06-04T22:53:33.161" v="74"/>
          <ac:picMkLst>
            <pc:docMk/>
            <pc:sldMk cId="1041965198" sldId="290"/>
            <ac:picMk id="7" creationId="{D3B48F47-48D8-1818-47BD-ADB5706C5411}"/>
          </ac:picMkLst>
        </pc:picChg>
      </pc:sldChg>
      <pc:sldChg chg="addSp delSp modSp">
        <pc:chgData name="vytor hugo lazarini" userId="e8b175fd6482882c" providerId="Windows Live" clId="Web-{4AFE485A-DE48-42C1-B774-E414BF8D2892}" dt="2024-06-04T22:51:49.943" v="73" actId="14100"/>
        <pc:sldMkLst>
          <pc:docMk/>
          <pc:sldMk cId="4145768599" sldId="294"/>
        </pc:sldMkLst>
        <pc:spChg chg="mod">
          <ac:chgData name="vytor hugo lazarini" userId="e8b175fd6482882c" providerId="Windows Live" clId="Web-{4AFE485A-DE48-42C1-B774-E414BF8D2892}" dt="2024-06-04T22:49:32.567" v="55" actId="20577"/>
          <ac:spMkLst>
            <pc:docMk/>
            <pc:sldMk cId="4145768599" sldId="294"/>
            <ac:spMk id="8" creationId="{8F6851EB-C01A-EEC9-E27D-8E396A2AE446}"/>
          </ac:spMkLst>
        </pc:spChg>
        <pc:picChg chg="del">
          <ac:chgData name="vytor hugo lazarini" userId="e8b175fd6482882c" providerId="Windows Live" clId="Web-{4AFE485A-DE48-42C1-B774-E414BF8D2892}" dt="2024-06-04T22:48:20.302" v="47"/>
          <ac:picMkLst>
            <pc:docMk/>
            <pc:sldMk cId="4145768599" sldId="294"/>
            <ac:picMk id="3" creationId="{840C0FAD-134D-2B00-7B68-F91C8F92927E}"/>
          </ac:picMkLst>
        </pc:picChg>
        <pc:picChg chg="del">
          <ac:chgData name="vytor hugo lazarini" userId="e8b175fd6482882c" providerId="Windows Live" clId="Web-{4AFE485A-DE48-42C1-B774-E414BF8D2892}" dt="2024-06-04T22:48:17.817" v="46"/>
          <ac:picMkLst>
            <pc:docMk/>
            <pc:sldMk cId="4145768599" sldId="294"/>
            <ac:picMk id="4" creationId="{B0EE3CDC-9A74-31C9-6973-96B6C8B13E23}"/>
          </ac:picMkLst>
        </pc:picChg>
        <pc:picChg chg="add mod">
          <ac:chgData name="vytor hugo lazarini" userId="e8b175fd6482882c" providerId="Windows Live" clId="Web-{4AFE485A-DE48-42C1-B774-E414BF8D2892}" dt="2024-06-04T22:51:19.224" v="68" actId="14100"/>
          <ac:picMkLst>
            <pc:docMk/>
            <pc:sldMk cId="4145768599" sldId="294"/>
            <ac:picMk id="5" creationId="{587299B5-9010-38AD-870C-A2FEF97B1D1D}"/>
          </ac:picMkLst>
        </pc:picChg>
        <pc:picChg chg="add mod modCrop">
          <ac:chgData name="vytor hugo lazarini" userId="e8b175fd6482882c" providerId="Windows Live" clId="Web-{4AFE485A-DE48-42C1-B774-E414BF8D2892}" dt="2024-06-04T22:51:32.786" v="70" actId="14100"/>
          <ac:picMkLst>
            <pc:docMk/>
            <pc:sldMk cId="4145768599" sldId="294"/>
            <ac:picMk id="6" creationId="{1F6B23A4-ADEE-72A7-0942-177EF853CCF0}"/>
          </ac:picMkLst>
        </pc:picChg>
        <pc:picChg chg="add mod modCrop">
          <ac:chgData name="vytor hugo lazarini" userId="e8b175fd6482882c" providerId="Windows Live" clId="Web-{4AFE485A-DE48-42C1-B774-E414BF8D2892}" dt="2024-06-04T22:51:49.943" v="73" actId="14100"/>
          <ac:picMkLst>
            <pc:docMk/>
            <pc:sldMk cId="4145768599" sldId="294"/>
            <ac:picMk id="7" creationId="{F140CD8A-4608-1729-C30E-A5037DAED774}"/>
          </ac:picMkLst>
        </pc:picChg>
      </pc:sldChg>
      <pc:sldChg chg="addSp delSp modSp">
        <pc:chgData name="vytor hugo lazarini" userId="e8b175fd6482882c" providerId="Windows Live" clId="Web-{4AFE485A-DE48-42C1-B774-E414BF8D2892}" dt="2024-06-05T00:23:17.238" v="401" actId="20577"/>
        <pc:sldMkLst>
          <pc:docMk/>
          <pc:sldMk cId="3030379439" sldId="295"/>
        </pc:sldMkLst>
        <pc:spChg chg="mod">
          <ac:chgData name="vytor hugo lazarini" userId="e8b175fd6482882c" providerId="Windows Live" clId="Web-{4AFE485A-DE48-42C1-B774-E414BF8D2892}" dt="2024-06-05T00:23:17.238" v="401" actId="20577"/>
          <ac:spMkLst>
            <pc:docMk/>
            <pc:sldMk cId="3030379439" sldId="295"/>
            <ac:spMk id="8" creationId="{6BE8BAC7-2C4F-FB97-98D9-17CBA35F571C}"/>
          </ac:spMkLst>
        </pc:spChg>
        <pc:picChg chg="del">
          <ac:chgData name="vytor hugo lazarini" userId="e8b175fd6482882c" providerId="Windows Live" clId="Web-{4AFE485A-DE48-42C1-B774-E414BF8D2892}" dt="2024-06-05T00:21:17.285" v="393"/>
          <ac:picMkLst>
            <pc:docMk/>
            <pc:sldMk cId="3030379439" sldId="295"/>
            <ac:picMk id="3" creationId="{EAAFBED5-CBE9-95A0-AF14-9FD8DD23CF61}"/>
          </ac:picMkLst>
        </pc:picChg>
        <pc:picChg chg="del">
          <ac:chgData name="vytor hugo lazarini" userId="e8b175fd6482882c" providerId="Windows Live" clId="Web-{4AFE485A-DE48-42C1-B774-E414BF8D2892}" dt="2024-06-05T00:21:15.738" v="392"/>
          <ac:picMkLst>
            <pc:docMk/>
            <pc:sldMk cId="3030379439" sldId="295"/>
            <ac:picMk id="4" creationId="{4C2BC2D9-0008-DF49-91F8-4DD243B44AD7}"/>
          </ac:picMkLst>
        </pc:picChg>
        <pc:picChg chg="add mod">
          <ac:chgData name="vytor hugo lazarini" userId="e8b175fd6482882c" providerId="Windows Live" clId="Web-{4AFE485A-DE48-42C1-B774-E414BF8D2892}" dt="2024-06-05T00:22:12.378" v="398" actId="14100"/>
          <ac:picMkLst>
            <pc:docMk/>
            <pc:sldMk cId="3030379439" sldId="295"/>
            <ac:picMk id="5" creationId="{A2E8BFA4-47B6-78D5-BB0D-6457CA610E77}"/>
          </ac:picMkLst>
        </pc:picChg>
      </pc:sldChg>
      <pc:sldChg chg="addSp delSp modSp">
        <pc:chgData name="vytor hugo lazarini" userId="e8b175fd6482882c" providerId="Windows Live" clId="Web-{4AFE485A-DE48-42C1-B774-E414BF8D2892}" dt="2024-06-04T23:21:53.405" v="185" actId="20577"/>
        <pc:sldMkLst>
          <pc:docMk/>
          <pc:sldMk cId="3833786692" sldId="300"/>
        </pc:sldMkLst>
        <pc:spChg chg="mod">
          <ac:chgData name="vytor hugo lazarini" userId="e8b175fd6482882c" providerId="Windows Live" clId="Web-{4AFE485A-DE48-42C1-B774-E414BF8D2892}" dt="2024-06-04T23:21:04.749" v="179" actId="20577"/>
          <ac:spMkLst>
            <pc:docMk/>
            <pc:sldMk cId="3833786692" sldId="300"/>
            <ac:spMk id="2" creationId="{AD8A70F6-DBC4-15B6-FF36-661161D1A97E}"/>
          </ac:spMkLst>
        </pc:spChg>
        <pc:spChg chg="mod">
          <ac:chgData name="vytor hugo lazarini" userId="e8b175fd6482882c" providerId="Windows Live" clId="Web-{4AFE485A-DE48-42C1-B774-E414BF8D2892}" dt="2024-06-04T23:21:53.405" v="185" actId="20577"/>
          <ac:spMkLst>
            <pc:docMk/>
            <pc:sldMk cId="3833786692" sldId="300"/>
            <ac:spMk id="3" creationId="{7A2F6005-60FC-1CA9-2A1E-F82DB18303E8}"/>
          </ac:spMkLst>
        </pc:spChg>
        <pc:picChg chg="add mod">
          <ac:chgData name="vytor hugo lazarini" userId="e8b175fd6482882c" providerId="Windows Live" clId="Web-{4AFE485A-DE48-42C1-B774-E414BF8D2892}" dt="2024-06-04T23:21:20.171" v="182" actId="14100"/>
          <ac:picMkLst>
            <pc:docMk/>
            <pc:sldMk cId="3833786692" sldId="300"/>
            <ac:picMk id="4" creationId="{AC92DBE0-5422-3787-14ED-C42173433B47}"/>
          </ac:picMkLst>
        </pc:picChg>
        <pc:picChg chg="del">
          <ac:chgData name="vytor hugo lazarini" userId="e8b175fd6482882c" providerId="Windows Live" clId="Web-{4AFE485A-DE48-42C1-B774-E414BF8D2892}" dt="2024-06-04T23:20:12.015" v="169"/>
          <ac:picMkLst>
            <pc:docMk/>
            <pc:sldMk cId="3833786692" sldId="300"/>
            <ac:picMk id="5" creationId="{209E5C88-10BA-91A3-F23E-D28A6E054ADC}"/>
          </ac:picMkLst>
        </pc:picChg>
        <pc:picChg chg="del">
          <ac:chgData name="vytor hugo lazarini" userId="e8b175fd6482882c" providerId="Windows Live" clId="Web-{4AFE485A-DE48-42C1-B774-E414BF8D2892}" dt="2024-06-04T23:20:10.546" v="168"/>
          <ac:picMkLst>
            <pc:docMk/>
            <pc:sldMk cId="3833786692" sldId="300"/>
            <ac:picMk id="6" creationId="{6786A49C-F3BD-0BB0-9531-619757ED2993}"/>
          </ac:picMkLst>
        </pc:picChg>
        <pc:picChg chg="add mod">
          <ac:chgData name="vytor hugo lazarini" userId="e8b175fd6482882c" providerId="Windows Live" clId="Web-{4AFE485A-DE48-42C1-B774-E414BF8D2892}" dt="2024-06-04T23:21:14.452" v="181" actId="1076"/>
          <ac:picMkLst>
            <pc:docMk/>
            <pc:sldMk cId="3833786692" sldId="300"/>
            <ac:picMk id="7" creationId="{4716F902-E0DF-A0AD-C6DA-F731F7720288}"/>
          </ac:picMkLst>
        </pc:picChg>
      </pc:sldChg>
      <pc:sldChg chg="addSp delSp modSp">
        <pc:chgData name="vytor hugo lazarini" userId="e8b175fd6482882c" providerId="Windows Live" clId="Web-{4AFE485A-DE48-42C1-B774-E414BF8D2892}" dt="2024-06-05T01:20:04.602" v="477" actId="1076"/>
        <pc:sldMkLst>
          <pc:docMk/>
          <pc:sldMk cId="419009664" sldId="304"/>
        </pc:sldMkLst>
        <pc:spChg chg="mod">
          <ac:chgData name="vytor hugo lazarini" userId="e8b175fd6482882c" providerId="Windows Live" clId="Web-{4AFE485A-DE48-42C1-B774-E414BF8D2892}" dt="2024-06-05T01:19:43.212" v="475" actId="20577"/>
          <ac:spMkLst>
            <pc:docMk/>
            <pc:sldMk cId="419009664" sldId="304"/>
            <ac:spMk id="3" creationId="{E2735472-5F7D-1834-56D4-4F6079F5F00F}"/>
          </ac:spMkLst>
        </pc:spChg>
        <pc:picChg chg="add mod">
          <ac:chgData name="vytor hugo lazarini" userId="e8b175fd6482882c" providerId="Windows Live" clId="Web-{4AFE485A-DE48-42C1-B774-E414BF8D2892}" dt="2024-06-05T01:19:18.571" v="471" actId="1076"/>
          <ac:picMkLst>
            <pc:docMk/>
            <pc:sldMk cId="419009664" sldId="304"/>
            <ac:picMk id="4" creationId="{9B1D914C-0751-92E4-9C34-18EE399698BC}"/>
          </ac:picMkLst>
        </pc:picChg>
        <pc:picChg chg="add mod">
          <ac:chgData name="vytor hugo lazarini" userId="e8b175fd6482882c" providerId="Windows Live" clId="Web-{4AFE485A-DE48-42C1-B774-E414BF8D2892}" dt="2024-06-05T01:20:04.602" v="477" actId="1076"/>
          <ac:picMkLst>
            <pc:docMk/>
            <pc:sldMk cId="419009664" sldId="304"/>
            <ac:picMk id="5" creationId="{AF7ABDDA-8782-EA7F-8E81-03A41DFF4EE6}"/>
          </ac:picMkLst>
        </pc:picChg>
        <pc:picChg chg="del">
          <ac:chgData name="vytor hugo lazarini" userId="e8b175fd6482882c" providerId="Windows Live" clId="Web-{4AFE485A-DE48-42C1-B774-E414BF8D2892}" dt="2024-06-05T01:18:59.257" v="469"/>
          <ac:picMkLst>
            <pc:docMk/>
            <pc:sldMk cId="419009664" sldId="304"/>
            <ac:picMk id="6" creationId="{7BD07FE4-1061-3C89-65C4-33220AE7D1F6}"/>
          </ac:picMkLst>
        </pc:picChg>
        <pc:picChg chg="del">
          <ac:chgData name="vytor hugo lazarini" userId="e8b175fd6482882c" providerId="Windows Live" clId="Web-{4AFE485A-DE48-42C1-B774-E414BF8D2892}" dt="2024-06-05T01:18:57.757" v="468"/>
          <ac:picMkLst>
            <pc:docMk/>
            <pc:sldMk cId="419009664" sldId="304"/>
            <ac:picMk id="7" creationId="{6492F8B2-6D35-28D3-54CA-9EEFE1B33674}"/>
          </ac:picMkLst>
        </pc:picChg>
      </pc:sldChg>
      <pc:sldChg chg="addSp delSp modSp">
        <pc:chgData name="vytor hugo lazarini" userId="e8b175fd6482882c" providerId="Windows Live" clId="Web-{4AFE485A-DE48-42C1-B774-E414BF8D2892}" dt="2024-06-05T01:54:53.991" v="518" actId="20577"/>
        <pc:sldMkLst>
          <pc:docMk/>
          <pc:sldMk cId="100243725" sldId="314"/>
        </pc:sldMkLst>
        <pc:spChg chg="mod">
          <ac:chgData name="vytor hugo lazarini" userId="e8b175fd6482882c" providerId="Windows Live" clId="Web-{4AFE485A-DE48-42C1-B774-E414BF8D2892}" dt="2024-06-05T01:54:53.991" v="518" actId="20577"/>
          <ac:spMkLst>
            <pc:docMk/>
            <pc:sldMk cId="100243725" sldId="314"/>
            <ac:spMk id="8" creationId="{2DC72B80-D21D-883D-C128-77E67C6A3946}"/>
          </ac:spMkLst>
        </pc:spChg>
        <pc:picChg chg="del">
          <ac:chgData name="vytor hugo lazarini" userId="e8b175fd6482882c" providerId="Windows Live" clId="Web-{4AFE485A-DE48-42C1-B774-E414BF8D2892}" dt="2024-06-05T01:53:08.366" v="509"/>
          <ac:picMkLst>
            <pc:docMk/>
            <pc:sldMk cId="100243725" sldId="314"/>
            <ac:picMk id="3" creationId="{C0170979-5801-EBFF-DED0-1A3FC2CFCDED}"/>
          </ac:picMkLst>
        </pc:picChg>
        <pc:picChg chg="add mod">
          <ac:chgData name="vytor hugo lazarini" userId="e8b175fd6482882c" providerId="Windows Live" clId="Web-{4AFE485A-DE48-42C1-B774-E414BF8D2892}" dt="2024-06-05T01:53:20.116" v="511" actId="1076"/>
          <ac:picMkLst>
            <pc:docMk/>
            <pc:sldMk cId="100243725" sldId="314"/>
            <ac:picMk id="4" creationId="{17295D4E-C7AF-449D-8C9F-3C904E8E99E6}"/>
          </ac:picMkLst>
        </pc:picChg>
        <pc:picChg chg="add mod">
          <ac:chgData name="vytor hugo lazarini" userId="e8b175fd6482882c" providerId="Windows Live" clId="Web-{4AFE485A-DE48-42C1-B774-E414BF8D2892}" dt="2024-06-05T01:54:34.991" v="514" actId="1076"/>
          <ac:picMkLst>
            <pc:docMk/>
            <pc:sldMk cId="100243725" sldId="314"/>
            <ac:picMk id="5" creationId="{EEC7A07A-334F-3251-904C-2AFCD723ED70}"/>
          </ac:picMkLst>
        </pc:picChg>
        <pc:picChg chg="del">
          <ac:chgData name="vytor hugo lazarini" userId="e8b175fd6482882c" providerId="Windows Live" clId="Web-{4AFE485A-DE48-42C1-B774-E414BF8D2892}" dt="2024-06-05T01:53:06.772" v="508"/>
          <ac:picMkLst>
            <pc:docMk/>
            <pc:sldMk cId="100243725" sldId="314"/>
            <ac:picMk id="6" creationId="{36A072DF-FE75-E17D-0522-09E13E5C5C0C}"/>
          </ac:picMkLst>
        </pc:picChg>
      </pc:sldChg>
      <pc:sldChg chg="addSp delSp modSp">
        <pc:chgData name="vytor hugo lazarini" userId="e8b175fd6482882c" providerId="Windows Live" clId="Web-{4AFE485A-DE48-42C1-B774-E414BF8D2892}" dt="2024-06-04T23:57:42.368" v="340" actId="14100"/>
        <pc:sldMkLst>
          <pc:docMk/>
          <pc:sldMk cId="2264781389" sldId="326"/>
        </pc:sldMkLst>
        <pc:spChg chg="mod">
          <ac:chgData name="vytor hugo lazarini" userId="e8b175fd6482882c" providerId="Windows Live" clId="Web-{4AFE485A-DE48-42C1-B774-E414BF8D2892}" dt="2024-06-04T23:57:33.571" v="338" actId="20577"/>
          <ac:spMkLst>
            <pc:docMk/>
            <pc:sldMk cId="2264781389" sldId="326"/>
            <ac:spMk id="2" creationId="{E6C9A84E-8F93-DF58-7F72-37AEE6755B32}"/>
          </ac:spMkLst>
        </pc:spChg>
        <pc:spChg chg="mod">
          <ac:chgData name="vytor hugo lazarini" userId="e8b175fd6482882c" providerId="Windows Live" clId="Web-{4AFE485A-DE48-42C1-B774-E414BF8D2892}" dt="2024-06-04T23:56:30.103" v="332" actId="20577"/>
          <ac:spMkLst>
            <pc:docMk/>
            <pc:sldMk cId="2264781389" sldId="326"/>
            <ac:spMk id="8" creationId="{534AD92E-7CC9-F7E4-EE90-3857E60EA714}"/>
          </ac:spMkLst>
        </pc:spChg>
        <pc:picChg chg="del">
          <ac:chgData name="vytor hugo lazarini" userId="e8b175fd6482882c" providerId="Windows Live" clId="Web-{4AFE485A-DE48-42C1-B774-E414BF8D2892}" dt="2024-06-04T23:56:09.306" v="325"/>
          <ac:picMkLst>
            <pc:docMk/>
            <pc:sldMk cId="2264781389" sldId="326"/>
            <ac:picMk id="3" creationId="{85EE1FBE-1741-E907-D414-E14C23384B93}"/>
          </ac:picMkLst>
        </pc:picChg>
        <pc:picChg chg="del">
          <ac:chgData name="vytor hugo lazarini" userId="e8b175fd6482882c" providerId="Windows Live" clId="Web-{4AFE485A-DE48-42C1-B774-E414BF8D2892}" dt="2024-06-04T23:56:11.259" v="326"/>
          <ac:picMkLst>
            <pc:docMk/>
            <pc:sldMk cId="2264781389" sldId="326"/>
            <ac:picMk id="4" creationId="{8F264498-FA95-FEE4-F167-DC72804BD5FE}"/>
          </ac:picMkLst>
        </pc:picChg>
        <pc:picChg chg="add mod">
          <ac:chgData name="vytor hugo lazarini" userId="e8b175fd6482882c" providerId="Windows Live" clId="Web-{4AFE485A-DE48-42C1-B774-E414BF8D2892}" dt="2024-06-04T23:56:49.602" v="334" actId="1076"/>
          <ac:picMkLst>
            <pc:docMk/>
            <pc:sldMk cId="2264781389" sldId="326"/>
            <ac:picMk id="5" creationId="{A3F89CB6-3465-2F10-329F-B506FCBED1E5}"/>
          </ac:picMkLst>
        </pc:picChg>
        <pc:picChg chg="add mod">
          <ac:chgData name="vytor hugo lazarini" userId="e8b175fd6482882c" providerId="Windows Live" clId="Web-{4AFE485A-DE48-42C1-B774-E414BF8D2892}" dt="2024-06-04T23:57:42.368" v="340" actId="14100"/>
          <ac:picMkLst>
            <pc:docMk/>
            <pc:sldMk cId="2264781389" sldId="326"/>
            <ac:picMk id="6" creationId="{20C667F5-6C5A-F2B3-8630-1054E7EA216A}"/>
          </ac:picMkLst>
        </pc:picChg>
      </pc:sldChg>
      <pc:sldChg chg="addSp delSp modSp">
        <pc:chgData name="vytor hugo lazarini" userId="e8b175fd6482882c" providerId="Windows Live" clId="Web-{4AFE485A-DE48-42C1-B774-E414BF8D2892}" dt="2024-06-05T01:39:17.944" v="507" actId="14100"/>
        <pc:sldMkLst>
          <pc:docMk/>
          <pc:sldMk cId="2207689045" sldId="329"/>
        </pc:sldMkLst>
        <pc:spChg chg="mod">
          <ac:chgData name="vytor hugo lazarini" userId="e8b175fd6482882c" providerId="Windows Live" clId="Web-{4AFE485A-DE48-42C1-B774-E414BF8D2892}" dt="2024-06-05T01:38:45.913" v="502" actId="20577"/>
          <ac:spMkLst>
            <pc:docMk/>
            <pc:sldMk cId="2207689045" sldId="329"/>
            <ac:spMk id="8" creationId="{FB23DF60-5423-B96A-2D93-BCBB61FD5B5A}"/>
          </ac:spMkLst>
        </pc:spChg>
        <pc:picChg chg="add mod">
          <ac:chgData name="vytor hugo lazarini" userId="e8b175fd6482882c" providerId="Windows Live" clId="Web-{4AFE485A-DE48-42C1-B774-E414BF8D2892}" dt="2024-06-05T01:39:05.475" v="504" actId="14100"/>
          <ac:picMkLst>
            <pc:docMk/>
            <pc:sldMk cId="2207689045" sldId="329"/>
            <ac:picMk id="3" creationId="{D679513E-1408-4DE7-D4A5-1E4873231382}"/>
          </ac:picMkLst>
        </pc:picChg>
        <pc:picChg chg="add mod">
          <ac:chgData name="vytor hugo lazarini" userId="e8b175fd6482882c" providerId="Windows Live" clId="Web-{4AFE485A-DE48-42C1-B774-E414BF8D2892}" dt="2024-06-05T01:39:17.944" v="507" actId="14100"/>
          <ac:picMkLst>
            <pc:docMk/>
            <pc:sldMk cId="2207689045" sldId="329"/>
            <ac:picMk id="4" creationId="{6A080DFF-FF46-E345-4733-BC6F052C2CAD}"/>
          </ac:picMkLst>
        </pc:picChg>
        <pc:picChg chg="del">
          <ac:chgData name="vytor hugo lazarini" userId="e8b175fd6482882c" providerId="Windows Live" clId="Web-{4AFE485A-DE48-42C1-B774-E414BF8D2892}" dt="2024-06-05T01:37:48.897" v="494"/>
          <ac:picMkLst>
            <pc:docMk/>
            <pc:sldMk cId="2207689045" sldId="329"/>
            <ac:picMk id="5" creationId="{B75F7F7B-22B7-4C34-586E-9A5CB9863D2F}"/>
          </ac:picMkLst>
        </pc:picChg>
        <pc:picChg chg="del">
          <ac:chgData name="vytor hugo lazarini" userId="e8b175fd6482882c" providerId="Windows Live" clId="Web-{4AFE485A-DE48-42C1-B774-E414BF8D2892}" dt="2024-06-05T01:37:46.272" v="493"/>
          <ac:picMkLst>
            <pc:docMk/>
            <pc:sldMk cId="2207689045" sldId="329"/>
            <ac:picMk id="6" creationId="{42E5C851-4763-8133-8BEB-5DB4E6EF6BF4}"/>
          </ac:picMkLst>
        </pc:picChg>
      </pc:sldChg>
      <pc:sldChg chg="addSp delSp modSp">
        <pc:chgData name="vytor hugo lazarini" userId="e8b175fd6482882c" providerId="Windows Live" clId="Web-{4AFE485A-DE48-42C1-B774-E414BF8D2892}" dt="2024-06-04T23:54:23.634" v="324" actId="14100"/>
        <pc:sldMkLst>
          <pc:docMk/>
          <pc:sldMk cId="3623169236" sldId="332"/>
        </pc:sldMkLst>
        <pc:spChg chg="mod">
          <ac:chgData name="vytor hugo lazarini" userId="e8b175fd6482882c" providerId="Windows Live" clId="Web-{4AFE485A-DE48-42C1-B774-E414BF8D2892}" dt="2024-06-04T23:41:54.215" v="313" actId="20577"/>
          <ac:spMkLst>
            <pc:docMk/>
            <pc:sldMk cId="3623169236" sldId="332"/>
            <ac:spMk id="8" creationId="{E1EA7626-6053-5ADD-53A5-AF42BA206FE2}"/>
          </ac:spMkLst>
        </pc:spChg>
        <pc:picChg chg="del">
          <ac:chgData name="vytor hugo lazarini" userId="e8b175fd6482882c" providerId="Windows Live" clId="Web-{4AFE485A-DE48-42C1-B774-E414BF8D2892}" dt="2024-06-04T23:41:43.746" v="308"/>
          <ac:picMkLst>
            <pc:docMk/>
            <pc:sldMk cId="3623169236" sldId="332"/>
            <ac:picMk id="3" creationId="{5AE2AA55-836A-5D72-5259-D47513281366}"/>
          </ac:picMkLst>
        </pc:picChg>
        <pc:picChg chg="add del mod">
          <ac:chgData name="vytor hugo lazarini" userId="e8b175fd6482882c" providerId="Windows Live" clId="Web-{4AFE485A-DE48-42C1-B774-E414BF8D2892}" dt="2024-06-04T23:49:43.541" v="315"/>
          <ac:picMkLst>
            <pc:docMk/>
            <pc:sldMk cId="3623169236" sldId="332"/>
            <ac:picMk id="4" creationId="{A8762E4D-9E4B-BE5F-85E8-33BC421FCB2F}"/>
          </ac:picMkLst>
        </pc:picChg>
        <pc:picChg chg="del">
          <ac:chgData name="vytor hugo lazarini" userId="e8b175fd6482882c" providerId="Windows Live" clId="Web-{4AFE485A-DE48-42C1-B774-E414BF8D2892}" dt="2024-06-04T23:41:41.980" v="307"/>
          <ac:picMkLst>
            <pc:docMk/>
            <pc:sldMk cId="3623169236" sldId="332"/>
            <ac:picMk id="5" creationId="{B6472234-14E2-09D0-45C3-DB5C9DEA5543}"/>
          </ac:picMkLst>
        </pc:picChg>
        <pc:picChg chg="add del mod modCrop">
          <ac:chgData name="vytor hugo lazarini" userId="e8b175fd6482882c" providerId="Windows Live" clId="Web-{4AFE485A-DE48-42C1-B774-E414BF8D2892}" dt="2024-06-04T23:52:37.791" v="320"/>
          <ac:picMkLst>
            <pc:docMk/>
            <pc:sldMk cId="3623169236" sldId="332"/>
            <ac:picMk id="6" creationId="{468CD0D1-3C39-3C76-D29E-3F781ABF9274}"/>
          </ac:picMkLst>
        </pc:picChg>
        <pc:picChg chg="add mod modCrop">
          <ac:chgData name="vytor hugo lazarini" userId="e8b175fd6482882c" providerId="Windows Live" clId="Web-{4AFE485A-DE48-42C1-B774-E414BF8D2892}" dt="2024-06-04T23:54:23.634" v="324" actId="14100"/>
          <ac:picMkLst>
            <pc:docMk/>
            <pc:sldMk cId="3623169236" sldId="332"/>
            <ac:picMk id="7" creationId="{8C37A8BE-8C1D-04FB-F300-97A78FFBA60B}"/>
          </ac:picMkLst>
        </pc:picChg>
      </pc:sldChg>
      <pc:sldChg chg="addSp delSp modSp">
        <pc:chgData name="vytor hugo lazarini" userId="e8b175fd6482882c" providerId="Windows Live" clId="Web-{4AFE485A-DE48-42C1-B774-E414BF8D2892}" dt="2024-06-05T02:20:36.879" v="614"/>
        <pc:sldMkLst>
          <pc:docMk/>
          <pc:sldMk cId="1958787089" sldId="352"/>
        </pc:sldMkLst>
        <pc:spChg chg="mod">
          <ac:chgData name="vytor hugo lazarini" userId="e8b175fd6482882c" providerId="Windows Live" clId="Web-{4AFE485A-DE48-42C1-B774-E414BF8D2892}" dt="2024-06-05T02:20:31.270" v="613" actId="20577"/>
          <ac:spMkLst>
            <pc:docMk/>
            <pc:sldMk cId="1958787089" sldId="352"/>
            <ac:spMk id="8" creationId="{ED633C34-D223-7DC1-5105-2EFF7D995684}"/>
          </ac:spMkLst>
        </pc:spChg>
        <pc:picChg chg="add mod">
          <ac:chgData name="vytor hugo lazarini" userId="e8b175fd6482882c" providerId="Windows Live" clId="Web-{4AFE485A-DE48-42C1-B774-E414BF8D2892}" dt="2024-06-05T02:19:55.895" v="608" actId="1076"/>
          <ac:picMkLst>
            <pc:docMk/>
            <pc:sldMk cId="1958787089" sldId="352"/>
            <ac:picMk id="3" creationId="{73FBA3BF-1428-6EC5-7241-0B9E10FBEA6E}"/>
          </ac:picMkLst>
        </pc:picChg>
        <pc:picChg chg="add mod">
          <ac:chgData name="vytor hugo lazarini" userId="e8b175fd6482882c" providerId="Windows Live" clId="Web-{4AFE485A-DE48-42C1-B774-E414BF8D2892}" dt="2024-06-05T02:20:36.879" v="614"/>
          <ac:picMkLst>
            <pc:docMk/>
            <pc:sldMk cId="1958787089" sldId="352"/>
            <ac:picMk id="4" creationId="{39A30BC0-2678-BB8A-140C-428731F99004}"/>
          </ac:picMkLst>
        </pc:picChg>
        <pc:picChg chg="del">
          <ac:chgData name="vytor hugo lazarini" userId="e8b175fd6482882c" providerId="Windows Live" clId="Web-{4AFE485A-DE48-42C1-B774-E414BF8D2892}" dt="2024-06-05T02:19:37.536" v="604"/>
          <ac:picMkLst>
            <pc:docMk/>
            <pc:sldMk cId="1958787089" sldId="352"/>
            <ac:picMk id="5" creationId="{3A347220-23A2-7A9E-D38A-5DC1CA4ABE56}"/>
          </ac:picMkLst>
        </pc:picChg>
        <pc:picChg chg="del">
          <ac:chgData name="vytor hugo lazarini" userId="e8b175fd6482882c" providerId="Windows Live" clId="Web-{4AFE485A-DE48-42C1-B774-E414BF8D2892}" dt="2024-06-05T02:19:38.958" v="605"/>
          <ac:picMkLst>
            <pc:docMk/>
            <pc:sldMk cId="1958787089" sldId="352"/>
            <ac:picMk id="6" creationId="{17A78417-D64C-1AF0-184A-D49564E28ED1}"/>
          </ac:picMkLst>
        </pc:picChg>
      </pc:sldChg>
      <pc:sldChg chg="addSp delSp modSp">
        <pc:chgData name="vytor hugo lazarini" userId="e8b175fd6482882c" providerId="Windows Live" clId="Web-{4AFE485A-DE48-42C1-B774-E414BF8D2892}" dt="2024-06-05T02:18:29.614" v="603" actId="14100"/>
        <pc:sldMkLst>
          <pc:docMk/>
          <pc:sldMk cId="123513095" sldId="356"/>
        </pc:sldMkLst>
        <pc:spChg chg="mod">
          <ac:chgData name="vytor hugo lazarini" userId="e8b175fd6482882c" providerId="Windows Live" clId="Web-{4AFE485A-DE48-42C1-B774-E414BF8D2892}" dt="2024-06-05T02:18:02.505" v="599" actId="20577"/>
          <ac:spMkLst>
            <pc:docMk/>
            <pc:sldMk cId="123513095" sldId="356"/>
            <ac:spMk id="8" creationId="{FEBE6FCE-0C2A-12F8-27BC-105DB4DACBC3}"/>
          </ac:spMkLst>
        </pc:spChg>
        <pc:picChg chg="del">
          <ac:chgData name="vytor hugo lazarini" userId="e8b175fd6482882c" providerId="Windows Live" clId="Web-{4AFE485A-DE48-42C1-B774-E414BF8D2892}" dt="2024-06-05T02:17:08.333" v="591"/>
          <ac:picMkLst>
            <pc:docMk/>
            <pc:sldMk cId="123513095" sldId="356"/>
            <ac:picMk id="3" creationId="{E2A09360-3AB4-6FB3-2929-28405AF70904}"/>
          </ac:picMkLst>
        </pc:picChg>
        <pc:picChg chg="add mod">
          <ac:chgData name="vytor hugo lazarini" userId="e8b175fd6482882c" providerId="Windows Live" clId="Web-{4AFE485A-DE48-42C1-B774-E414BF8D2892}" dt="2024-06-05T02:18:07.411" v="600" actId="1076"/>
          <ac:picMkLst>
            <pc:docMk/>
            <pc:sldMk cId="123513095" sldId="356"/>
            <ac:picMk id="4" creationId="{B4ED6459-D499-AF1A-5715-EDA19D1D9DB8}"/>
          </ac:picMkLst>
        </pc:picChg>
        <pc:picChg chg="add mod">
          <ac:chgData name="vytor hugo lazarini" userId="e8b175fd6482882c" providerId="Windows Live" clId="Web-{4AFE485A-DE48-42C1-B774-E414BF8D2892}" dt="2024-06-05T02:18:29.614" v="603" actId="14100"/>
          <ac:picMkLst>
            <pc:docMk/>
            <pc:sldMk cId="123513095" sldId="356"/>
            <ac:picMk id="5" creationId="{FA23FA05-51F0-039E-C9A5-24D0C821796C}"/>
          </ac:picMkLst>
        </pc:picChg>
        <pc:picChg chg="del">
          <ac:chgData name="vytor hugo lazarini" userId="e8b175fd6482882c" providerId="Windows Live" clId="Web-{4AFE485A-DE48-42C1-B774-E414BF8D2892}" dt="2024-06-05T02:17:07.395" v="590"/>
          <ac:picMkLst>
            <pc:docMk/>
            <pc:sldMk cId="123513095" sldId="356"/>
            <ac:picMk id="6" creationId="{9EA7637B-1DF4-821A-F169-4F2C3B586B69}"/>
          </ac:picMkLst>
        </pc:picChg>
      </pc:sldChg>
      <pc:sldChg chg="addSp delSp modSp">
        <pc:chgData name="vytor hugo lazarini" userId="e8b175fd6482882c" providerId="Windows Live" clId="Web-{4AFE485A-DE48-42C1-B774-E414BF8D2892}" dt="2024-06-05T02:16:06.630" v="589" actId="14100"/>
        <pc:sldMkLst>
          <pc:docMk/>
          <pc:sldMk cId="3776571566" sldId="357"/>
        </pc:sldMkLst>
        <pc:spChg chg="mod">
          <ac:chgData name="vytor hugo lazarini" userId="e8b175fd6482882c" providerId="Windows Live" clId="Web-{4AFE485A-DE48-42C1-B774-E414BF8D2892}" dt="2024-06-05T02:15:49.161" v="586" actId="20577"/>
          <ac:spMkLst>
            <pc:docMk/>
            <pc:sldMk cId="3776571566" sldId="357"/>
            <ac:spMk id="2" creationId="{630D8008-8B15-E388-F76C-156BF3075585}"/>
          </ac:spMkLst>
        </pc:spChg>
        <pc:spChg chg="mod">
          <ac:chgData name="vytor hugo lazarini" userId="e8b175fd6482882c" providerId="Windows Live" clId="Web-{4AFE485A-DE48-42C1-B774-E414BF8D2892}" dt="2024-06-05T02:15:05.380" v="575" actId="20577"/>
          <ac:spMkLst>
            <pc:docMk/>
            <pc:sldMk cId="3776571566" sldId="357"/>
            <ac:spMk id="3" creationId="{CDC34787-209A-C63A-189D-F6E14178F7B2}"/>
          </ac:spMkLst>
        </pc:spChg>
        <pc:picChg chg="add mod">
          <ac:chgData name="vytor hugo lazarini" userId="e8b175fd6482882c" providerId="Windows Live" clId="Web-{4AFE485A-DE48-42C1-B774-E414BF8D2892}" dt="2024-06-05T02:15:23.739" v="580" actId="14100"/>
          <ac:picMkLst>
            <pc:docMk/>
            <pc:sldMk cId="3776571566" sldId="357"/>
            <ac:picMk id="4" creationId="{2B9A49A9-F229-FCC8-E519-467AC910B830}"/>
          </ac:picMkLst>
        </pc:picChg>
        <pc:picChg chg="del">
          <ac:chgData name="vytor hugo lazarini" userId="e8b175fd6482882c" providerId="Windows Live" clId="Web-{4AFE485A-DE48-42C1-B774-E414BF8D2892}" dt="2024-06-05T02:15:09.833" v="577"/>
          <ac:picMkLst>
            <pc:docMk/>
            <pc:sldMk cId="3776571566" sldId="357"/>
            <ac:picMk id="5" creationId="{DDA5DB8B-98D9-C979-2712-22531D01DD6E}"/>
          </ac:picMkLst>
        </pc:picChg>
        <pc:picChg chg="del">
          <ac:chgData name="vytor hugo lazarini" userId="e8b175fd6482882c" providerId="Windows Live" clId="Web-{4AFE485A-DE48-42C1-B774-E414BF8D2892}" dt="2024-06-05T02:15:08.239" v="576"/>
          <ac:picMkLst>
            <pc:docMk/>
            <pc:sldMk cId="3776571566" sldId="357"/>
            <ac:picMk id="6" creationId="{91FC2774-221B-1BA3-D328-20C7E56900B9}"/>
          </ac:picMkLst>
        </pc:picChg>
        <pc:picChg chg="add mod">
          <ac:chgData name="vytor hugo lazarini" userId="e8b175fd6482882c" providerId="Windows Live" clId="Web-{4AFE485A-DE48-42C1-B774-E414BF8D2892}" dt="2024-06-05T02:16:06.630" v="589" actId="14100"/>
          <ac:picMkLst>
            <pc:docMk/>
            <pc:sldMk cId="3776571566" sldId="357"/>
            <ac:picMk id="7" creationId="{8CE06496-402F-0404-8883-58B1F18BA058}"/>
          </ac:picMkLst>
        </pc:picChg>
      </pc:sldChg>
      <pc:sldChg chg="addSp delSp modSp">
        <pc:chgData name="vytor hugo lazarini" userId="e8b175fd6482882c" providerId="Windows Live" clId="Web-{4AFE485A-DE48-42C1-B774-E414BF8D2892}" dt="2024-06-05T02:26:47.441" v="636" actId="20577"/>
        <pc:sldMkLst>
          <pc:docMk/>
          <pc:sldMk cId="1748605977" sldId="358"/>
        </pc:sldMkLst>
        <pc:spChg chg="mod">
          <ac:chgData name="vytor hugo lazarini" userId="e8b175fd6482882c" providerId="Windows Live" clId="Web-{4AFE485A-DE48-42C1-B774-E414BF8D2892}" dt="2024-06-05T02:26:47.441" v="636" actId="20577"/>
          <ac:spMkLst>
            <pc:docMk/>
            <pc:sldMk cId="1748605977" sldId="358"/>
            <ac:spMk id="8" creationId="{0F0FD965-4A24-420C-8971-EFB871313365}"/>
          </ac:spMkLst>
        </pc:spChg>
        <pc:picChg chg="del">
          <ac:chgData name="vytor hugo lazarini" userId="e8b175fd6482882c" providerId="Windows Live" clId="Web-{4AFE485A-DE48-42C1-B774-E414BF8D2892}" dt="2024-06-05T02:25:19.176" v="629"/>
          <ac:picMkLst>
            <pc:docMk/>
            <pc:sldMk cId="1748605977" sldId="358"/>
            <ac:picMk id="3" creationId="{5664FE02-9AFB-12B0-6123-E0E7B14650A2}"/>
          </ac:picMkLst>
        </pc:picChg>
        <pc:picChg chg="add mod">
          <ac:chgData name="vytor hugo lazarini" userId="e8b175fd6482882c" providerId="Windows Live" clId="Web-{4AFE485A-DE48-42C1-B774-E414BF8D2892}" dt="2024-06-05T02:25:51.941" v="631" actId="1076"/>
          <ac:picMkLst>
            <pc:docMk/>
            <pc:sldMk cId="1748605977" sldId="358"/>
            <ac:picMk id="4" creationId="{AA4F0409-F952-5DD3-9DF7-704882BF521A}"/>
          </ac:picMkLst>
        </pc:picChg>
        <pc:picChg chg="add mod">
          <ac:chgData name="vytor hugo lazarini" userId="e8b175fd6482882c" providerId="Windows Live" clId="Web-{4AFE485A-DE48-42C1-B774-E414BF8D2892}" dt="2024-06-05T02:26:26.395" v="634" actId="14100"/>
          <ac:picMkLst>
            <pc:docMk/>
            <pc:sldMk cId="1748605977" sldId="358"/>
            <ac:picMk id="5" creationId="{04D688F1-872A-86F6-9FA3-45B71707B62C}"/>
          </ac:picMkLst>
        </pc:picChg>
        <pc:picChg chg="del">
          <ac:chgData name="vytor hugo lazarini" userId="e8b175fd6482882c" providerId="Windows Live" clId="Web-{4AFE485A-DE48-42C1-B774-E414BF8D2892}" dt="2024-06-05T02:25:15.082" v="628"/>
          <ac:picMkLst>
            <pc:docMk/>
            <pc:sldMk cId="1748605977" sldId="358"/>
            <ac:picMk id="6" creationId="{FBE7854A-0B3A-6896-F37C-4F1FEA5ECFDF}"/>
          </ac:picMkLst>
        </pc:picChg>
      </pc:sldChg>
      <pc:sldChg chg="delSp">
        <pc:chgData name="vytor hugo lazarini" userId="e8b175fd6482882c" providerId="Windows Live" clId="Web-{4AFE485A-DE48-42C1-B774-E414BF8D2892}" dt="2024-06-05T02:06:50.677" v="554"/>
        <pc:sldMkLst>
          <pc:docMk/>
          <pc:sldMk cId="1169434194" sldId="359"/>
        </pc:sldMkLst>
        <pc:picChg chg="del">
          <ac:chgData name="vytor hugo lazarini" userId="e8b175fd6482882c" providerId="Windows Live" clId="Web-{4AFE485A-DE48-42C1-B774-E414BF8D2892}" dt="2024-06-05T02:06:50.677" v="554"/>
          <ac:picMkLst>
            <pc:docMk/>
            <pc:sldMk cId="1169434194" sldId="359"/>
            <ac:picMk id="4" creationId="{6607E293-23D8-537B-E68C-8AAAB5D68559}"/>
          </ac:picMkLst>
        </pc:picChg>
        <pc:picChg chg="del">
          <ac:chgData name="vytor hugo lazarini" userId="e8b175fd6482882c" providerId="Windows Live" clId="Web-{4AFE485A-DE48-42C1-B774-E414BF8D2892}" dt="2024-06-05T02:06:48.209" v="553"/>
          <ac:picMkLst>
            <pc:docMk/>
            <pc:sldMk cId="1169434194" sldId="359"/>
            <ac:picMk id="6" creationId="{BA922F41-9C40-F334-7945-94DD4C0B8164}"/>
          </ac:picMkLst>
        </pc:picChg>
      </pc:sldChg>
      <pc:sldChg chg="addSp delSp modSp">
        <pc:chgData name="vytor hugo lazarini" userId="e8b175fd6482882c" providerId="Windows Live" clId="Web-{4AFE485A-DE48-42C1-B774-E414BF8D2892}" dt="2024-06-05T02:08:56.662" v="571" actId="20577"/>
        <pc:sldMkLst>
          <pc:docMk/>
          <pc:sldMk cId="2073965161" sldId="360"/>
        </pc:sldMkLst>
        <pc:spChg chg="mod">
          <ac:chgData name="vytor hugo lazarini" userId="e8b175fd6482882c" providerId="Windows Live" clId="Web-{4AFE485A-DE48-42C1-B774-E414BF8D2892}" dt="2024-06-05T02:08:32.490" v="566" actId="20577"/>
          <ac:spMkLst>
            <pc:docMk/>
            <pc:sldMk cId="2073965161" sldId="360"/>
            <ac:spMk id="2" creationId="{1FAA2576-F250-7DC0-4F79-5D83FF6349F9}"/>
          </ac:spMkLst>
        </pc:spChg>
        <pc:spChg chg="mod">
          <ac:chgData name="vytor hugo lazarini" userId="e8b175fd6482882c" providerId="Windows Live" clId="Web-{4AFE485A-DE48-42C1-B774-E414BF8D2892}" dt="2024-06-05T02:08:56.662" v="571" actId="20577"/>
          <ac:spMkLst>
            <pc:docMk/>
            <pc:sldMk cId="2073965161" sldId="360"/>
            <ac:spMk id="8" creationId="{E1EA7626-6053-5ADD-53A5-AF42BA206FE2}"/>
          </ac:spMkLst>
        </pc:spChg>
        <pc:picChg chg="del">
          <ac:chgData name="vytor hugo lazarini" userId="e8b175fd6482882c" providerId="Windows Live" clId="Web-{4AFE485A-DE48-42C1-B774-E414BF8D2892}" dt="2024-06-05T02:07:03.896" v="556"/>
          <ac:picMkLst>
            <pc:docMk/>
            <pc:sldMk cId="2073965161" sldId="360"/>
            <ac:picMk id="3" creationId="{98B83595-9C13-AE9F-CD49-188B1389FBCF}"/>
          </ac:picMkLst>
        </pc:picChg>
        <pc:picChg chg="add mod modCrop">
          <ac:chgData name="vytor hugo lazarini" userId="e8b175fd6482882c" providerId="Windows Live" clId="Web-{4AFE485A-DE48-42C1-B774-E414BF8D2892}" dt="2024-06-05T02:07:35.802" v="560" actId="14100"/>
          <ac:picMkLst>
            <pc:docMk/>
            <pc:sldMk cId="2073965161" sldId="360"/>
            <ac:picMk id="4" creationId="{C1F838C6-4B85-06A2-116F-D41341D9B022}"/>
          </ac:picMkLst>
        </pc:picChg>
        <pc:picChg chg="del">
          <ac:chgData name="vytor hugo lazarini" userId="e8b175fd6482882c" providerId="Windows Live" clId="Web-{4AFE485A-DE48-42C1-B774-E414BF8D2892}" dt="2024-06-05T02:07:00.631" v="555"/>
          <ac:picMkLst>
            <pc:docMk/>
            <pc:sldMk cId="2073965161" sldId="360"/>
            <ac:picMk id="5" creationId="{B8E23486-2CD2-0102-EF41-B013E36E7E0D}"/>
          </ac:picMkLst>
        </pc:picChg>
        <pc:picChg chg="add mod modCrop">
          <ac:chgData name="vytor hugo lazarini" userId="e8b175fd6482882c" providerId="Windows Live" clId="Web-{4AFE485A-DE48-42C1-B774-E414BF8D2892}" dt="2024-06-05T02:08:42.177" v="567" actId="14100"/>
          <ac:picMkLst>
            <pc:docMk/>
            <pc:sldMk cId="2073965161" sldId="360"/>
            <ac:picMk id="6" creationId="{5571B1FD-A8A4-91DE-4CB9-D657FF5EF058}"/>
          </ac:picMkLst>
        </pc:picChg>
      </pc:sldChg>
      <pc:sldChg chg="addSp delSp modSp">
        <pc:chgData name="vytor hugo lazarini" userId="e8b175fd6482882c" providerId="Windows Live" clId="Web-{4AFE485A-DE48-42C1-B774-E414BF8D2892}" dt="2024-06-04T23:09:45.376" v="107" actId="20577"/>
        <pc:sldMkLst>
          <pc:docMk/>
          <pc:sldMk cId="3065703511" sldId="363"/>
        </pc:sldMkLst>
        <pc:spChg chg="mod">
          <ac:chgData name="vytor hugo lazarini" userId="e8b175fd6482882c" providerId="Windows Live" clId="Web-{4AFE485A-DE48-42C1-B774-E414BF8D2892}" dt="2024-06-04T22:57:39.238" v="89" actId="20577"/>
          <ac:spMkLst>
            <pc:docMk/>
            <pc:sldMk cId="3065703511" sldId="363"/>
            <ac:spMk id="2" creationId="{8F030E05-73DF-5A48-EDB6-F2084224B131}"/>
          </ac:spMkLst>
        </pc:spChg>
        <pc:spChg chg="mod">
          <ac:chgData name="vytor hugo lazarini" userId="e8b175fd6482882c" providerId="Windows Live" clId="Web-{4AFE485A-DE48-42C1-B774-E414BF8D2892}" dt="2024-06-04T23:09:45.376" v="107" actId="20577"/>
          <ac:spMkLst>
            <pc:docMk/>
            <pc:sldMk cId="3065703511" sldId="363"/>
            <ac:spMk id="8" creationId="{5FD8AEBD-D267-32F4-053C-F8BE509FECDE}"/>
          </ac:spMkLst>
        </pc:spChg>
        <pc:picChg chg="add mod">
          <ac:chgData name="vytor hugo lazarini" userId="e8b175fd6482882c" providerId="Windows Live" clId="Web-{4AFE485A-DE48-42C1-B774-E414BF8D2892}" dt="2024-06-04T23:06:30.362" v="97" actId="14100"/>
          <ac:picMkLst>
            <pc:docMk/>
            <pc:sldMk cId="3065703511" sldId="363"/>
            <ac:picMk id="3" creationId="{70F76EE4-8EFA-4E58-28B9-C7574C1ADFE0}"/>
          </ac:picMkLst>
        </pc:picChg>
        <pc:picChg chg="add mod">
          <ac:chgData name="vytor hugo lazarini" userId="e8b175fd6482882c" providerId="Windows Live" clId="Web-{4AFE485A-DE48-42C1-B774-E414BF8D2892}" dt="2024-06-04T23:06:45.690" v="99" actId="14100"/>
          <ac:picMkLst>
            <pc:docMk/>
            <pc:sldMk cId="3065703511" sldId="363"/>
            <ac:picMk id="4" creationId="{C53F5505-261B-8D43-9581-1CE12E7E623C}"/>
          </ac:picMkLst>
        </pc:picChg>
        <pc:picChg chg="del">
          <ac:chgData name="vytor hugo lazarini" userId="e8b175fd6482882c" providerId="Windows Live" clId="Web-{4AFE485A-DE48-42C1-B774-E414BF8D2892}" dt="2024-06-04T22:57:17.316" v="86"/>
          <ac:picMkLst>
            <pc:docMk/>
            <pc:sldMk cId="3065703511" sldId="363"/>
            <ac:picMk id="5" creationId="{3B31E402-C02A-BD54-FC9B-D3AE1B6946CA}"/>
          </ac:picMkLst>
        </pc:picChg>
        <pc:picChg chg="add mod modCrop">
          <ac:chgData name="vytor hugo lazarini" userId="e8b175fd6482882c" providerId="Windows Live" clId="Web-{4AFE485A-DE48-42C1-B774-E414BF8D2892}" dt="2024-06-04T23:08:03.361" v="104" actId="14100"/>
          <ac:picMkLst>
            <pc:docMk/>
            <pc:sldMk cId="3065703511" sldId="363"/>
            <ac:picMk id="6" creationId="{9C790C52-EC7C-7D74-30B9-C512E8B8FC90}"/>
          </ac:picMkLst>
        </pc:picChg>
        <pc:picChg chg="del">
          <ac:chgData name="vytor hugo lazarini" userId="e8b175fd6482882c" providerId="Windows Live" clId="Web-{4AFE485A-DE48-42C1-B774-E414BF8D2892}" dt="2024-06-04T22:57:16.254" v="85"/>
          <ac:picMkLst>
            <pc:docMk/>
            <pc:sldMk cId="3065703511" sldId="363"/>
            <ac:picMk id="7" creationId="{73DFCF2E-67A0-A0EB-8ABE-4B758EC6E42A}"/>
          </ac:picMkLst>
        </pc:picChg>
      </pc:sldChg>
      <pc:sldChg chg="addSp delSp modSp">
        <pc:chgData name="vytor hugo lazarini" userId="e8b175fd6482882c" providerId="Windows Live" clId="Web-{4AFE485A-DE48-42C1-B774-E414BF8D2892}" dt="2024-06-05T00:32:40.882" v="420" actId="1076"/>
        <pc:sldMkLst>
          <pc:docMk/>
          <pc:sldMk cId="2191343667" sldId="364"/>
        </pc:sldMkLst>
        <pc:spChg chg="mod">
          <ac:chgData name="vytor hugo lazarini" userId="e8b175fd6482882c" providerId="Windows Live" clId="Web-{4AFE485A-DE48-42C1-B774-E414BF8D2892}" dt="2024-06-05T00:28:57.868" v="404" actId="20577"/>
          <ac:spMkLst>
            <pc:docMk/>
            <pc:sldMk cId="2191343667" sldId="364"/>
            <ac:spMk id="2" creationId="{8F030E05-73DF-5A48-EDB6-F2084224B131}"/>
          </ac:spMkLst>
        </pc:spChg>
        <pc:spChg chg="mod">
          <ac:chgData name="vytor hugo lazarini" userId="e8b175fd6482882c" providerId="Windows Live" clId="Web-{4AFE485A-DE48-42C1-B774-E414BF8D2892}" dt="2024-06-05T00:31:06.352" v="413" actId="20577"/>
          <ac:spMkLst>
            <pc:docMk/>
            <pc:sldMk cId="2191343667" sldId="364"/>
            <ac:spMk id="8" creationId="{5FD8AEBD-D267-32F4-053C-F8BE509FECDE}"/>
          </ac:spMkLst>
        </pc:spChg>
        <pc:picChg chg="del">
          <ac:chgData name="vytor hugo lazarini" userId="e8b175fd6482882c" providerId="Windows Live" clId="Web-{4AFE485A-DE48-42C1-B774-E414BF8D2892}" dt="2024-06-05T00:28:54.602" v="403"/>
          <ac:picMkLst>
            <pc:docMk/>
            <pc:sldMk cId="2191343667" sldId="364"/>
            <ac:picMk id="3" creationId="{0FE6E3A2-89D4-5287-C1E3-02E6F9561605}"/>
          </ac:picMkLst>
        </pc:picChg>
        <pc:picChg chg="del">
          <ac:chgData name="vytor hugo lazarini" userId="e8b175fd6482882c" providerId="Windows Live" clId="Web-{4AFE485A-DE48-42C1-B774-E414BF8D2892}" dt="2024-06-05T00:28:54.149" v="402"/>
          <ac:picMkLst>
            <pc:docMk/>
            <pc:sldMk cId="2191343667" sldId="364"/>
            <ac:picMk id="4" creationId="{BD5454C8-62AE-CBDE-46E2-5D846F0588CD}"/>
          </ac:picMkLst>
        </pc:picChg>
        <pc:picChg chg="add del mod">
          <ac:chgData name="vytor hugo lazarini" userId="e8b175fd6482882c" providerId="Windows Live" clId="Web-{4AFE485A-DE48-42C1-B774-E414BF8D2892}" dt="2024-06-05T00:31:35.086" v="415"/>
          <ac:picMkLst>
            <pc:docMk/>
            <pc:sldMk cId="2191343667" sldId="364"/>
            <ac:picMk id="5" creationId="{7FBF384C-1EDA-CAB6-06BB-0E78853E852E}"/>
          </ac:picMkLst>
        </pc:picChg>
        <pc:picChg chg="add del mod">
          <ac:chgData name="vytor hugo lazarini" userId="e8b175fd6482882c" providerId="Windows Live" clId="Web-{4AFE485A-DE48-42C1-B774-E414BF8D2892}" dt="2024-06-05T00:31:34.289" v="414"/>
          <ac:picMkLst>
            <pc:docMk/>
            <pc:sldMk cId="2191343667" sldId="364"/>
            <ac:picMk id="6" creationId="{50F61C6A-5339-13B0-3108-8DC64648EF47}"/>
          </ac:picMkLst>
        </pc:picChg>
        <pc:picChg chg="add mod">
          <ac:chgData name="vytor hugo lazarini" userId="e8b175fd6482882c" providerId="Windows Live" clId="Web-{4AFE485A-DE48-42C1-B774-E414BF8D2892}" dt="2024-06-05T00:31:56.008" v="418" actId="1076"/>
          <ac:picMkLst>
            <pc:docMk/>
            <pc:sldMk cId="2191343667" sldId="364"/>
            <ac:picMk id="7" creationId="{9C27D361-DB47-BA09-4673-3504978190A7}"/>
          </ac:picMkLst>
        </pc:picChg>
        <pc:picChg chg="add mod">
          <ac:chgData name="vytor hugo lazarini" userId="e8b175fd6482882c" providerId="Windows Live" clId="Web-{4AFE485A-DE48-42C1-B774-E414BF8D2892}" dt="2024-06-05T00:32:40.882" v="420" actId="1076"/>
          <ac:picMkLst>
            <pc:docMk/>
            <pc:sldMk cId="2191343667" sldId="364"/>
            <ac:picMk id="9" creationId="{9BA94096-8DCF-B0A9-1DFC-EA900809B7D7}"/>
          </ac:picMkLst>
        </pc:picChg>
      </pc:sldChg>
      <pc:sldChg chg="addSp delSp modSp">
        <pc:chgData name="vytor hugo lazarini" userId="e8b175fd6482882c" providerId="Windows Live" clId="Web-{4AFE485A-DE48-42C1-B774-E414BF8D2892}" dt="2024-06-05T02:03:15.443" v="535" actId="20577"/>
        <pc:sldMkLst>
          <pc:docMk/>
          <pc:sldMk cId="685309098" sldId="366"/>
        </pc:sldMkLst>
        <pc:spChg chg="mod">
          <ac:chgData name="vytor hugo lazarini" userId="e8b175fd6482882c" providerId="Windows Live" clId="Web-{4AFE485A-DE48-42C1-B774-E414BF8D2892}" dt="2024-06-05T02:01:20.350" v="524" actId="20577"/>
          <ac:spMkLst>
            <pc:docMk/>
            <pc:sldMk cId="685309098" sldId="366"/>
            <ac:spMk id="2" creationId="{8F030E05-73DF-5A48-EDB6-F2084224B131}"/>
          </ac:spMkLst>
        </pc:spChg>
        <pc:spChg chg="mod">
          <ac:chgData name="vytor hugo lazarini" userId="e8b175fd6482882c" providerId="Windows Live" clId="Web-{4AFE485A-DE48-42C1-B774-E414BF8D2892}" dt="2024-06-05T02:03:15.443" v="535" actId="20577"/>
          <ac:spMkLst>
            <pc:docMk/>
            <pc:sldMk cId="685309098" sldId="366"/>
            <ac:spMk id="8" creationId="{5FD8AEBD-D267-32F4-053C-F8BE509FECDE}"/>
          </ac:spMkLst>
        </pc:spChg>
        <pc:picChg chg="add mod">
          <ac:chgData name="vytor hugo lazarini" userId="e8b175fd6482882c" providerId="Windows Live" clId="Web-{4AFE485A-DE48-42C1-B774-E414BF8D2892}" dt="2024-06-05T02:01:35.928" v="527" actId="1076"/>
          <ac:picMkLst>
            <pc:docMk/>
            <pc:sldMk cId="685309098" sldId="366"/>
            <ac:picMk id="3" creationId="{CB32642A-AA86-3342-E608-452225FFF462}"/>
          </ac:picMkLst>
        </pc:picChg>
        <pc:picChg chg="add mod">
          <ac:chgData name="vytor hugo lazarini" userId="e8b175fd6482882c" providerId="Windows Live" clId="Web-{4AFE485A-DE48-42C1-B774-E414BF8D2892}" dt="2024-06-05T02:02:00.334" v="528"/>
          <ac:picMkLst>
            <pc:docMk/>
            <pc:sldMk cId="685309098" sldId="366"/>
            <ac:picMk id="4" creationId="{FBDCB9DA-AA73-9622-1DD4-48894022735E}"/>
          </ac:picMkLst>
        </pc:picChg>
        <pc:picChg chg="del">
          <ac:chgData name="vytor hugo lazarini" userId="e8b175fd6482882c" providerId="Windows Live" clId="Web-{4AFE485A-DE48-42C1-B774-E414BF8D2892}" dt="2024-06-05T02:00:11.553" v="520"/>
          <ac:picMkLst>
            <pc:docMk/>
            <pc:sldMk cId="685309098" sldId="366"/>
            <ac:picMk id="5" creationId="{BBA0DA6B-4A55-76C4-7FBC-3D83AADB28C1}"/>
          </ac:picMkLst>
        </pc:picChg>
        <pc:picChg chg="del">
          <ac:chgData name="vytor hugo lazarini" userId="e8b175fd6482882c" providerId="Windows Live" clId="Web-{4AFE485A-DE48-42C1-B774-E414BF8D2892}" dt="2024-06-05T02:00:08.225" v="519"/>
          <ac:picMkLst>
            <pc:docMk/>
            <pc:sldMk cId="685309098" sldId="366"/>
            <ac:picMk id="6" creationId="{8DA14777-531F-07EF-BF70-067A4838E9DF}"/>
          </ac:picMkLst>
        </pc:picChg>
      </pc:sldChg>
      <pc:sldChg chg="addSp delSp modSp add replId">
        <pc:chgData name="vytor hugo lazarini" userId="e8b175fd6482882c" providerId="Windows Live" clId="Web-{4AFE485A-DE48-42C1-B774-E414BF8D2892}" dt="2024-06-04T22:45:28.083" v="45" actId="14100"/>
        <pc:sldMkLst>
          <pc:docMk/>
          <pc:sldMk cId="4035046249" sldId="367"/>
        </pc:sldMkLst>
        <pc:spChg chg="mod">
          <ac:chgData name="vytor hugo lazarini" userId="e8b175fd6482882c" providerId="Windows Live" clId="Web-{4AFE485A-DE48-42C1-B774-E414BF8D2892}" dt="2024-06-04T22:41:08.287" v="11" actId="20577"/>
          <ac:spMkLst>
            <pc:docMk/>
            <pc:sldMk cId="4035046249" sldId="367"/>
            <ac:spMk id="2" creationId="{8F030E05-73DF-5A48-EDB6-F2084224B131}"/>
          </ac:spMkLst>
        </pc:spChg>
        <pc:spChg chg="mod">
          <ac:chgData name="vytor hugo lazarini" userId="e8b175fd6482882c" providerId="Windows Live" clId="Web-{4AFE485A-DE48-42C1-B774-E414BF8D2892}" dt="2024-06-04T22:42:00.115" v="31" actId="20577"/>
          <ac:spMkLst>
            <pc:docMk/>
            <pc:sldMk cId="4035046249" sldId="367"/>
            <ac:spMk id="8" creationId="{5FD8AEBD-D267-32F4-053C-F8BE509FECDE}"/>
          </ac:spMkLst>
        </pc:spChg>
        <pc:picChg chg="add mod">
          <ac:chgData name="vytor hugo lazarini" userId="e8b175fd6482882c" providerId="Windows Live" clId="Web-{4AFE485A-DE48-42C1-B774-E414BF8D2892}" dt="2024-06-04T22:43:49.412" v="37" actId="14100"/>
          <ac:picMkLst>
            <pc:docMk/>
            <pc:sldMk cId="4035046249" sldId="367"/>
            <ac:picMk id="3" creationId="{5D4DB5CF-5511-D554-9375-6CCA8856B626}"/>
          </ac:picMkLst>
        </pc:picChg>
        <pc:picChg chg="add mod">
          <ac:chgData name="vytor hugo lazarini" userId="e8b175fd6482882c" providerId="Windows Live" clId="Web-{4AFE485A-DE48-42C1-B774-E414BF8D2892}" dt="2024-06-04T22:44:06.365" v="39" actId="14100"/>
          <ac:picMkLst>
            <pc:docMk/>
            <pc:sldMk cId="4035046249" sldId="367"/>
            <ac:picMk id="4" creationId="{517C9846-BAE2-CD59-B472-28F07BCDB886}"/>
          </ac:picMkLst>
        </pc:picChg>
        <pc:picChg chg="del">
          <ac:chgData name="vytor hugo lazarini" userId="e8b175fd6482882c" providerId="Windows Live" clId="Web-{4AFE485A-DE48-42C1-B774-E414BF8D2892}" dt="2024-06-04T22:41:27.600" v="25"/>
          <ac:picMkLst>
            <pc:docMk/>
            <pc:sldMk cId="4035046249" sldId="367"/>
            <ac:picMk id="5" creationId="{BBA0DA6B-4A55-76C4-7FBC-3D83AADB28C1}"/>
          </ac:picMkLst>
        </pc:picChg>
        <pc:picChg chg="del">
          <ac:chgData name="vytor hugo lazarini" userId="e8b175fd6482882c" providerId="Windows Live" clId="Web-{4AFE485A-DE48-42C1-B774-E414BF8D2892}" dt="2024-06-04T22:41:26.631" v="24"/>
          <ac:picMkLst>
            <pc:docMk/>
            <pc:sldMk cId="4035046249" sldId="367"/>
            <ac:picMk id="6" creationId="{8DA14777-531F-07EF-BF70-067A4838E9DF}"/>
          </ac:picMkLst>
        </pc:picChg>
        <pc:picChg chg="add mod modCrop">
          <ac:chgData name="vytor hugo lazarini" userId="e8b175fd6482882c" providerId="Windows Live" clId="Web-{4AFE485A-DE48-42C1-B774-E414BF8D2892}" dt="2024-06-04T22:45:28.083" v="45" actId="14100"/>
          <ac:picMkLst>
            <pc:docMk/>
            <pc:sldMk cId="4035046249" sldId="367"/>
            <ac:picMk id="7" creationId="{C51B2704-3579-766C-3CB7-236D8E082D32}"/>
          </ac:picMkLst>
        </pc:picChg>
      </pc:sldChg>
      <pc:sldChg chg="addSp delSp modSp add replId">
        <pc:chgData name="vytor hugo lazarini" userId="e8b175fd6482882c" providerId="Windows Live" clId="Web-{4AFE485A-DE48-42C1-B774-E414BF8D2892}" dt="2024-06-04T23:25:29.811" v="227" actId="1076"/>
        <pc:sldMkLst>
          <pc:docMk/>
          <pc:sldMk cId="2106457442" sldId="368"/>
        </pc:sldMkLst>
        <pc:spChg chg="mod">
          <ac:chgData name="vytor hugo lazarini" userId="e8b175fd6482882c" providerId="Windows Live" clId="Web-{4AFE485A-DE48-42C1-B774-E414BF8D2892}" dt="2024-06-04T23:24:00.561" v="204" actId="20577"/>
          <ac:spMkLst>
            <pc:docMk/>
            <pc:sldMk cId="2106457442" sldId="368"/>
            <ac:spMk id="2" creationId="{8F030E05-73DF-5A48-EDB6-F2084224B131}"/>
          </ac:spMkLst>
        </pc:spChg>
        <pc:spChg chg="mod">
          <ac:chgData name="vytor hugo lazarini" userId="e8b175fd6482882c" providerId="Windows Live" clId="Web-{4AFE485A-DE48-42C1-B774-E414BF8D2892}" dt="2024-06-04T23:25:01.514" v="225" actId="20577"/>
          <ac:spMkLst>
            <pc:docMk/>
            <pc:sldMk cId="2106457442" sldId="368"/>
            <ac:spMk id="8" creationId="{5FD8AEBD-D267-32F4-053C-F8BE509FECDE}"/>
          </ac:spMkLst>
        </pc:spChg>
        <pc:picChg chg="del">
          <ac:chgData name="vytor hugo lazarini" userId="e8b175fd6482882c" providerId="Windows Live" clId="Web-{4AFE485A-DE48-42C1-B774-E414BF8D2892}" dt="2024-06-04T23:23:34.468" v="189"/>
          <ac:picMkLst>
            <pc:docMk/>
            <pc:sldMk cId="2106457442" sldId="368"/>
            <ac:picMk id="3" creationId="{5D4DB5CF-5511-D554-9375-6CCA8856B626}"/>
          </ac:picMkLst>
        </pc:picChg>
        <pc:picChg chg="del">
          <ac:chgData name="vytor hugo lazarini" userId="e8b175fd6482882c" providerId="Windows Live" clId="Web-{4AFE485A-DE48-42C1-B774-E414BF8D2892}" dt="2024-06-04T23:23:32.608" v="188"/>
          <ac:picMkLst>
            <pc:docMk/>
            <pc:sldMk cId="2106457442" sldId="368"/>
            <ac:picMk id="4" creationId="{517C9846-BAE2-CD59-B472-28F07BCDB886}"/>
          </ac:picMkLst>
        </pc:picChg>
        <pc:picChg chg="add mod">
          <ac:chgData name="vytor hugo lazarini" userId="e8b175fd6482882c" providerId="Windows Live" clId="Web-{4AFE485A-DE48-42C1-B774-E414BF8D2892}" dt="2024-06-04T23:24:34.217" v="222" actId="1076"/>
          <ac:picMkLst>
            <pc:docMk/>
            <pc:sldMk cId="2106457442" sldId="368"/>
            <ac:picMk id="5" creationId="{4C19C115-261D-3A37-6001-A1F94DE05396}"/>
          </ac:picMkLst>
        </pc:picChg>
        <pc:picChg chg="add mod">
          <ac:chgData name="vytor hugo lazarini" userId="e8b175fd6482882c" providerId="Windows Live" clId="Web-{4AFE485A-DE48-42C1-B774-E414BF8D2892}" dt="2024-06-04T23:25:29.811" v="227" actId="1076"/>
          <ac:picMkLst>
            <pc:docMk/>
            <pc:sldMk cId="2106457442" sldId="368"/>
            <ac:picMk id="6" creationId="{378F58B0-FCFC-9C1F-98B5-60A9CA908813}"/>
          </ac:picMkLst>
        </pc:picChg>
        <pc:picChg chg="del">
          <ac:chgData name="vytor hugo lazarini" userId="e8b175fd6482882c" providerId="Windows Live" clId="Web-{4AFE485A-DE48-42C1-B774-E414BF8D2892}" dt="2024-06-04T23:23:31.077" v="187"/>
          <ac:picMkLst>
            <pc:docMk/>
            <pc:sldMk cId="2106457442" sldId="368"/>
            <ac:picMk id="7" creationId="{C51B2704-3579-766C-3CB7-236D8E082D32}"/>
          </ac:picMkLst>
        </pc:picChg>
      </pc:sldChg>
      <pc:sldChg chg="addSp delSp modSp add replId">
        <pc:chgData name="vytor hugo lazarini" userId="e8b175fd6482882c" providerId="Windows Live" clId="Web-{4AFE485A-DE48-42C1-B774-E414BF8D2892}" dt="2024-06-04T23:33:19.279" v="263" actId="14100"/>
        <pc:sldMkLst>
          <pc:docMk/>
          <pc:sldMk cId="1812721404" sldId="369"/>
        </pc:sldMkLst>
        <pc:spChg chg="mod">
          <ac:chgData name="vytor hugo lazarini" userId="e8b175fd6482882c" providerId="Windows Live" clId="Web-{4AFE485A-DE48-42C1-B774-E414BF8D2892}" dt="2024-06-04T23:32:56.060" v="260" actId="20577"/>
          <ac:spMkLst>
            <pc:docMk/>
            <pc:sldMk cId="1812721404" sldId="369"/>
            <ac:spMk id="2" creationId="{8F030E05-73DF-5A48-EDB6-F2084224B131}"/>
          </ac:spMkLst>
        </pc:spChg>
        <pc:picChg chg="add mod">
          <ac:chgData name="vytor hugo lazarini" userId="e8b175fd6482882c" providerId="Windows Live" clId="Web-{4AFE485A-DE48-42C1-B774-E414BF8D2892}" dt="2024-06-04T23:33:19.279" v="263" actId="14100"/>
          <ac:picMkLst>
            <pc:docMk/>
            <pc:sldMk cId="1812721404" sldId="369"/>
            <ac:picMk id="3" creationId="{69C7C6D2-1B4E-0C5C-7D27-6A2F22C2A728}"/>
          </ac:picMkLst>
        </pc:picChg>
        <pc:picChg chg="del">
          <ac:chgData name="vytor hugo lazarini" userId="e8b175fd6482882c" providerId="Windows Live" clId="Web-{4AFE485A-DE48-42C1-B774-E414BF8D2892}" dt="2024-06-04T23:32:33.310" v="246"/>
          <ac:picMkLst>
            <pc:docMk/>
            <pc:sldMk cId="1812721404" sldId="369"/>
            <ac:picMk id="5" creationId="{4C19C115-261D-3A37-6001-A1F94DE05396}"/>
          </ac:picMkLst>
        </pc:picChg>
        <pc:picChg chg="del">
          <ac:chgData name="vytor hugo lazarini" userId="e8b175fd6482882c" providerId="Windows Live" clId="Web-{4AFE485A-DE48-42C1-B774-E414BF8D2892}" dt="2024-06-04T23:32:31.060" v="245"/>
          <ac:picMkLst>
            <pc:docMk/>
            <pc:sldMk cId="1812721404" sldId="369"/>
            <ac:picMk id="6" creationId="{378F58B0-FCFC-9C1F-98B5-60A9CA908813}"/>
          </ac:picMkLst>
        </pc:picChg>
      </pc:sldChg>
      <pc:sldChg chg="addSp delSp modSp add replId">
        <pc:chgData name="vytor hugo lazarini" userId="e8b175fd6482882c" providerId="Windows Live" clId="Web-{4AFE485A-DE48-42C1-B774-E414BF8D2892}" dt="2024-06-04T23:37:40.262" v="306" actId="20577"/>
        <pc:sldMkLst>
          <pc:docMk/>
          <pc:sldMk cId="2449237473" sldId="370"/>
        </pc:sldMkLst>
        <pc:spChg chg="mod">
          <ac:chgData name="vytor hugo lazarini" userId="e8b175fd6482882c" providerId="Windows Live" clId="Web-{4AFE485A-DE48-42C1-B774-E414BF8D2892}" dt="2024-06-04T23:36:43.122" v="283" actId="20577"/>
          <ac:spMkLst>
            <pc:docMk/>
            <pc:sldMk cId="2449237473" sldId="370"/>
            <ac:spMk id="2" creationId="{8F030E05-73DF-5A48-EDB6-F2084224B131}"/>
          </ac:spMkLst>
        </pc:spChg>
        <pc:spChg chg="mod">
          <ac:chgData name="vytor hugo lazarini" userId="e8b175fd6482882c" providerId="Windows Live" clId="Web-{4AFE485A-DE48-42C1-B774-E414BF8D2892}" dt="2024-06-04T23:37:40.262" v="306" actId="20577"/>
          <ac:spMkLst>
            <pc:docMk/>
            <pc:sldMk cId="2449237473" sldId="370"/>
            <ac:spMk id="8" creationId="{5FD8AEBD-D267-32F4-053C-F8BE509FECDE}"/>
          </ac:spMkLst>
        </pc:spChg>
        <pc:picChg chg="del">
          <ac:chgData name="vytor hugo lazarini" userId="e8b175fd6482882c" providerId="Windows Live" clId="Web-{4AFE485A-DE48-42C1-B774-E414BF8D2892}" dt="2024-06-04T23:35:44.685" v="265"/>
          <ac:picMkLst>
            <pc:docMk/>
            <pc:sldMk cId="2449237473" sldId="370"/>
            <ac:picMk id="3" creationId="{69C7C6D2-1B4E-0C5C-7D27-6A2F22C2A728}"/>
          </ac:picMkLst>
        </pc:picChg>
        <pc:picChg chg="add mod">
          <ac:chgData name="vytor hugo lazarini" userId="e8b175fd6482882c" providerId="Windows Live" clId="Web-{4AFE485A-DE48-42C1-B774-E414BF8D2892}" dt="2024-06-04T23:36:13.919" v="270" actId="1076"/>
          <ac:picMkLst>
            <pc:docMk/>
            <pc:sldMk cId="2449237473" sldId="370"/>
            <ac:picMk id="4" creationId="{849DE1F8-FBCE-0D03-B125-099C75D35F72}"/>
          </ac:picMkLst>
        </pc:picChg>
        <pc:picChg chg="add mod">
          <ac:chgData name="vytor hugo lazarini" userId="e8b175fd6482882c" providerId="Windows Live" clId="Web-{4AFE485A-DE48-42C1-B774-E414BF8D2892}" dt="2024-06-04T23:37:03.919" v="287" actId="1076"/>
          <ac:picMkLst>
            <pc:docMk/>
            <pc:sldMk cId="2449237473" sldId="370"/>
            <ac:picMk id="5" creationId="{3BBE704E-95B4-C968-E082-30DD93645F8B}"/>
          </ac:picMkLst>
        </pc:picChg>
      </pc:sldChg>
      <pc:sldChg chg="addSp delSp modSp add replId">
        <pc:chgData name="vytor hugo lazarini" userId="e8b175fd6482882c" providerId="Windows Live" clId="Web-{4AFE485A-DE48-42C1-B774-E414BF8D2892}" dt="2024-06-05T00:02:14.492" v="352" actId="14100"/>
        <pc:sldMkLst>
          <pc:docMk/>
          <pc:sldMk cId="790954293" sldId="371"/>
        </pc:sldMkLst>
        <pc:spChg chg="mod">
          <ac:chgData name="vytor hugo lazarini" userId="e8b175fd6482882c" providerId="Windows Live" clId="Web-{4AFE485A-DE48-42C1-B774-E414BF8D2892}" dt="2024-06-05T00:01:37.820" v="347" actId="20577"/>
          <ac:spMkLst>
            <pc:docMk/>
            <pc:sldMk cId="790954293" sldId="371"/>
            <ac:spMk id="8" creationId="{5FD8AEBD-D267-32F4-053C-F8BE509FECDE}"/>
          </ac:spMkLst>
        </pc:spChg>
        <pc:picChg chg="del">
          <ac:chgData name="vytor hugo lazarini" userId="e8b175fd6482882c" providerId="Windows Live" clId="Web-{4AFE485A-DE48-42C1-B774-E414BF8D2892}" dt="2024-06-05T00:01:21.523" v="344"/>
          <ac:picMkLst>
            <pc:docMk/>
            <pc:sldMk cId="790954293" sldId="371"/>
            <ac:picMk id="3" creationId="{5D4DB5CF-5511-D554-9375-6CCA8856B626}"/>
          </ac:picMkLst>
        </pc:picChg>
        <pc:picChg chg="del">
          <ac:chgData name="vytor hugo lazarini" userId="e8b175fd6482882c" providerId="Windows Live" clId="Web-{4AFE485A-DE48-42C1-B774-E414BF8D2892}" dt="2024-06-05T00:01:20.727" v="343"/>
          <ac:picMkLst>
            <pc:docMk/>
            <pc:sldMk cId="790954293" sldId="371"/>
            <ac:picMk id="4" creationId="{517C9846-BAE2-CD59-B472-28F07BCDB886}"/>
          </ac:picMkLst>
        </pc:picChg>
        <pc:picChg chg="add mod">
          <ac:chgData name="vytor hugo lazarini" userId="e8b175fd6482882c" providerId="Windows Live" clId="Web-{4AFE485A-DE48-42C1-B774-E414BF8D2892}" dt="2024-06-05T00:01:46.133" v="349" actId="1076"/>
          <ac:picMkLst>
            <pc:docMk/>
            <pc:sldMk cId="790954293" sldId="371"/>
            <ac:picMk id="5" creationId="{F38C5410-D7AB-8A11-946C-6E60FE68461D}"/>
          </ac:picMkLst>
        </pc:picChg>
        <pc:picChg chg="add mod">
          <ac:chgData name="vytor hugo lazarini" userId="e8b175fd6482882c" providerId="Windows Live" clId="Web-{4AFE485A-DE48-42C1-B774-E414BF8D2892}" dt="2024-06-05T00:02:14.492" v="352" actId="14100"/>
          <ac:picMkLst>
            <pc:docMk/>
            <pc:sldMk cId="790954293" sldId="371"/>
            <ac:picMk id="6" creationId="{B44BC668-216B-AB32-EF63-4C62252C04F3}"/>
          </ac:picMkLst>
        </pc:picChg>
        <pc:picChg chg="del">
          <ac:chgData name="vytor hugo lazarini" userId="e8b175fd6482882c" providerId="Windows Live" clId="Web-{4AFE485A-DE48-42C1-B774-E414BF8D2892}" dt="2024-06-05T00:01:19.414" v="342"/>
          <ac:picMkLst>
            <pc:docMk/>
            <pc:sldMk cId="790954293" sldId="371"/>
            <ac:picMk id="7" creationId="{C51B2704-3579-766C-3CB7-236D8E082D32}"/>
          </ac:picMkLst>
        </pc:picChg>
      </pc:sldChg>
      <pc:sldChg chg="addSp delSp modSp add replId">
        <pc:chgData name="vytor hugo lazarini" userId="e8b175fd6482882c" providerId="Windows Live" clId="Web-{4AFE485A-DE48-42C1-B774-E414BF8D2892}" dt="2024-06-05T00:35:47.382" v="467" actId="1076"/>
        <pc:sldMkLst>
          <pc:docMk/>
          <pc:sldMk cId="492155073" sldId="372"/>
        </pc:sldMkLst>
        <pc:spChg chg="mod">
          <ac:chgData name="vytor hugo lazarini" userId="e8b175fd6482882c" providerId="Windows Live" clId="Web-{4AFE485A-DE48-42C1-B774-E414BF8D2892}" dt="2024-06-05T00:35:44.319" v="466" actId="20577"/>
          <ac:spMkLst>
            <pc:docMk/>
            <pc:sldMk cId="492155073" sldId="372"/>
            <ac:spMk id="2" creationId="{8F030E05-73DF-5A48-EDB6-F2084224B131}"/>
          </ac:spMkLst>
        </pc:spChg>
        <pc:spChg chg="mod">
          <ac:chgData name="vytor hugo lazarini" userId="e8b175fd6482882c" providerId="Windows Live" clId="Web-{4AFE485A-DE48-42C1-B774-E414BF8D2892}" dt="2024-06-05T00:35:04.101" v="461" actId="20577"/>
          <ac:spMkLst>
            <pc:docMk/>
            <pc:sldMk cId="492155073" sldId="372"/>
            <ac:spMk id="8" creationId="{5FD8AEBD-D267-32F4-053C-F8BE509FECDE}"/>
          </ac:spMkLst>
        </pc:spChg>
        <pc:picChg chg="add mod">
          <ac:chgData name="vytor hugo lazarini" userId="e8b175fd6482882c" providerId="Windows Live" clId="Web-{4AFE485A-DE48-42C1-B774-E414BF8D2892}" dt="2024-06-05T00:35:05.866" v="462" actId="1076"/>
          <ac:picMkLst>
            <pc:docMk/>
            <pc:sldMk cId="492155073" sldId="372"/>
            <ac:picMk id="3" creationId="{2859909F-DA6E-E209-184A-A249065D9CA9}"/>
          </ac:picMkLst>
        </pc:picChg>
        <pc:picChg chg="del">
          <ac:chgData name="vytor hugo lazarini" userId="e8b175fd6482882c" providerId="Windows Live" clId="Web-{4AFE485A-DE48-42C1-B774-E414BF8D2892}" dt="2024-06-05T00:33:46.742" v="423"/>
          <ac:picMkLst>
            <pc:docMk/>
            <pc:sldMk cId="492155073" sldId="372"/>
            <ac:picMk id="4" creationId="{849DE1F8-FBCE-0D03-B125-099C75D35F72}"/>
          </ac:picMkLst>
        </pc:picChg>
        <pc:picChg chg="del">
          <ac:chgData name="vytor hugo lazarini" userId="e8b175fd6482882c" providerId="Windows Live" clId="Web-{4AFE485A-DE48-42C1-B774-E414BF8D2892}" dt="2024-06-05T00:33:46.023" v="422"/>
          <ac:picMkLst>
            <pc:docMk/>
            <pc:sldMk cId="492155073" sldId="372"/>
            <ac:picMk id="5" creationId="{3BBE704E-95B4-C968-E082-30DD93645F8B}"/>
          </ac:picMkLst>
        </pc:picChg>
        <pc:picChg chg="add mod">
          <ac:chgData name="vytor hugo lazarini" userId="e8b175fd6482882c" providerId="Windows Live" clId="Web-{4AFE485A-DE48-42C1-B774-E414BF8D2892}" dt="2024-06-05T00:35:47.382" v="467" actId="1076"/>
          <ac:picMkLst>
            <pc:docMk/>
            <pc:sldMk cId="492155073" sldId="372"/>
            <ac:picMk id="6" creationId="{3638F00A-D899-BD25-05BC-85F2E760CAA3}"/>
          </ac:picMkLst>
        </pc:picChg>
      </pc:sldChg>
      <pc:sldChg chg="addSp delSp modSp add replId">
        <pc:chgData name="vytor hugo lazarini" userId="e8b175fd6482882c" providerId="Windows Live" clId="Web-{4AFE485A-DE48-42C1-B774-E414BF8D2892}" dt="2024-06-05T01:23:12.651" v="492" actId="1076"/>
        <pc:sldMkLst>
          <pc:docMk/>
          <pc:sldMk cId="921682288" sldId="373"/>
        </pc:sldMkLst>
        <pc:spChg chg="mod">
          <ac:chgData name="vytor hugo lazarini" userId="e8b175fd6482882c" providerId="Windows Live" clId="Web-{4AFE485A-DE48-42C1-B774-E414BF8D2892}" dt="2024-06-05T01:22:18.477" v="486" actId="20577"/>
          <ac:spMkLst>
            <pc:docMk/>
            <pc:sldMk cId="921682288" sldId="373"/>
            <ac:spMk id="8" creationId="{5FD8AEBD-D267-32F4-053C-F8BE509FECDE}"/>
          </ac:spMkLst>
        </pc:spChg>
        <pc:picChg chg="add mod">
          <ac:chgData name="vytor hugo lazarini" userId="e8b175fd6482882c" providerId="Windows Live" clId="Web-{4AFE485A-DE48-42C1-B774-E414BF8D2892}" dt="2024-06-05T01:22:08.884" v="482" actId="1076"/>
          <ac:picMkLst>
            <pc:docMk/>
            <pc:sldMk cId="921682288" sldId="373"/>
            <ac:picMk id="3" creationId="{26E9FD06-B5C7-0364-83DB-1DDEB2DAAFD7}"/>
          </ac:picMkLst>
        </pc:picChg>
        <pc:picChg chg="add del mod">
          <ac:chgData name="vytor hugo lazarini" userId="e8b175fd6482882c" providerId="Windows Live" clId="Web-{4AFE485A-DE48-42C1-B774-E414BF8D2892}" dt="2024-06-05T01:22:54.385" v="490"/>
          <ac:picMkLst>
            <pc:docMk/>
            <pc:sldMk cId="921682288" sldId="373"/>
            <ac:picMk id="4" creationId="{6420EB17-C344-1A1B-9D3E-1316AF298181}"/>
          </ac:picMkLst>
        </pc:picChg>
        <pc:picChg chg="del">
          <ac:chgData name="vytor hugo lazarini" userId="e8b175fd6482882c" providerId="Windows Live" clId="Web-{4AFE485A-DE48-42C1-B774-E414BF8D2892}" dt="2024-06-05T01:21:39.977" v="480"/>
          <ac:picMkLst>
            <pc:docMk/>
            <pc:sldMk cId="921682288" sldId="373"/>
            <ac:picMk id="5" creationId="{4C19C115-261D-3A37-6001-A1F94DE05396}"/>
          </ac:picMkLst>
        </pc:picChg>
        <pc:picChg chg="del">
          <ac:chgData name="vytor hugo lazarini" userId="e8b175fd6482882c" providerId="Windows Live" clId="Web-{4AFE485A-DE48-42C1-B774-E414BF8D2892}" dt="2024-06-05T01:21:38.618" v="479"/>
          <ac:picMkLst>
            <pc:docMk/>
            <pc:sldMk cId="921682288" sldId="373"/>
            <ac:picMk id="6" creationId="{378F58B0-FCFC-9C1F-98B5-60A9CA908813}"/>
          </ac:picMkLst>
        </pc:picChg>
        <pc:picChg chg="add mod">
          <ac:chgData name="vytor hugo lazarini" userId="e8b175fd6482882c" providerId="Windows Live" clId="Web-{4AFE485A-DE48-42C1-B774-E414BF8D2892}" dt="2024-06-05T01:23:12.651" v="492" actId="1076"/>
          <ac:picMkLst>
            <pc:docMk/>
            <pc:sldMk cId="921682288" sldId="373"/>
            <ac:picMk id="7" creationId="{BB082E6B-6B89-7B59-473D-703EC9D27149}"/>
          </ac:picMkLst>
        </pc:picChg>
      </pc:sldChg>
      <pc:sldChg chg="addSp delSp modSp add replId">
        <pc:chgData name="vytor hugo lazarini" userId="e8b175fd6482882c" providerId="Windows Live" clId="Web-{4AFE485A-DE48-42C1-B774-E414BF8D2892}" dt="2024-06-05T02:06:18.881" v="552" actId="20577"/>
        <pc:sldMkLst>
          <pc:docMk/>
          <pc:sldMk cId="1977719028" sldId="374"/>
        </pc:sldMkLst>
        <pc:spChg chg="mod">
          <ac:chgData name="vytor hugo lazarini" userId="e8b175fd6482882c" providerId="Windows Live" clId="Web-{4AFE485A-DE48-42C1-B774-E414BF8D2892}" dt="2024-06-05T02:06:18.881" v="552" actId="20577"/>
          <ac:spMkLst>
            <pc:docMk/>
            <pc:sldMk cId="1977719028" sldId="374"/>
            <ac:spMk id="8" creationId="{8F6851EB-C01A-EEC9-E27D-8E396A2AE446}"/>
          </ac:spMkLst>
        </pc:spChg>
        <pc:picChg chg="add mod">
          <ac:chgData name="vytor hugo lazarini" userId="e8b175fd6482882c" providerId="Windows Live" clId="Web-{4AFE485A-DE48-42C1-B774-E414BF8D2892}" dt="2024-06-05T02:05:18.521" v="545" actId="14100"/>
          <ac:picMkLst>
            <pc:docMk/>
            <pc:sldMk cId="1977719028" sldId="374"/>
            <ac:picMk id="3" creationId="{4DA57ED6-4F83-0CEE-9328-2E58AB75AB7C}"/>
          </ac:picMkLst>
        </pc:picChg>
        <pc:picChg chg="add mod">
          <ac:chgData name="vytor hugo lazarini" userId="e8b175fd6482882c" providerId="Windows Live" clId="Web-{4AFE485A-DE48-42C1-B774-E414BF8D2892}" dt="2024-06-05T02:05:30.053" v="547" actId="14100"/>
          <ac:picMkLst>
            <pc:docMk/>
            <pc:sldMk cId="1977719028" sldId="374"/>
            <ac:picMk id="4" creationId="{AACBAD1E-F145-BE2A-AD44-E5E8D97DE311}"/>
          </ac:picMkLst>
        </pc:picChg>
        <pc:picChg chg="del">
          <ac:chgData name="vytor hugo lazarini" userId="e8b175fd6482882c" providerId="Windows Live" clId="Web-{4AFE485A-DE48-42C1-B774-E414BF8D2892}" dt="2024-06-05T02:04:02.209" v="537"/>
          <ac:picMkLst>
            <pc:docMk/>
            <pc:sldMk cId="1977719028" sldId="374"/>
            <ac:picMk id="5" creationId="{587299B5-9010-38AD-870C-A2FEF97B1D1D}"/>
          </ac:picMkLst>
        </pc:picChg>
        <pc:picChg chg="del">
          <ac:chgData name="vytor hugo lazarini" userId="e8b175fd6482882c" providerId="Windows Live" clId="Web-{4AFE485A-DE48-42C1-B774-E414BF8D2892}" dt="2024-06-05T02:04:04.037" v="538"/>
          <ac:picMkLst>
            <pc:docMk/>
            <pc:sldMk cId="1977719028" sldId="374"/>
            <ac:picMk id="6" creationId="{1F6B23A4-ADEE-72A7-0942-177EF853CCF0}"/>
          </ac:picMkLst>
        </pc:picChg>
        <pc:picChg chg="del">
          <ac:chgData name="vytor hugo lazarini" userId="e8b175fd6482882c" providerId="Windows Live" clId="Web-{4AFE485A-DE48-42C1-B774-E414BF8D2892}" dt="2024-06-05T02:04:04.709" v="539"/>
          <ac:picMkLst>
            <pc:docMk/>
            <pc:sldMk cId="1977719028" sldId="374"/>
            <ac:picMk id="7" creationId="{F140CD8A-4608-1729-C30E-A5037DAED774}"/>
          </ac:picMkLst>
        </pc:picChg>
      </pc:sldChg>
      <pc:sldChg chg="addSp delSp modSp add replId">
        <pc:chgData name="vytor hugo lazarini" userId="e8b175fd6482882c" providerId="Windows Live" clId="Web-{4AFE485A-DE48-42C1-B774-E414BF8D2892}" dt="2024-06-05T02:23:22.285" v="627" actId="20577"/>
        <pc:sldMkLst>
          <pc:docMk/>
          <pc:sldMk cId="2554230836" sldId="375"/>
        </pc:sldMkLst>
        <pc:spChg chg="mod">
          <ac:chgData name="vytor hugo lazarini" userId="e8b175fd6482882c" providerId="Windows Live" clId="Web-{4AFE485A-DE48-42C1-B774-E414BF8D2892}" dt="2024-06-05T02:23:22.285" v="627" actId="20577"/>
          <ac:spMkLst>
            <pc:docMk/>
            <pc:sldMk cId="2554230836" sldId="375"/>
            <ac:spMk id="8" creationId="{5FD8AEBD-D267-32F4-053C-F8BE509FECDE}"/>
          </ac:spMkLst>
        </pc:spChg>
        <pc:picChg chg="add mod">
          <ac:chgData name="vytor hugo lazarini" userId="e8b175fd6482882c" providerId="Windows Live" clId="Web-{4AFE485A-DE48-42C1-B774-E414BF8D2892}" dt="2024-06-05T02:21:57.145" v="619" actId="1076"/>
          <ac:picMkLst>
            <pc:docMk/>
            <pc:sldMk cId="2554230836" sldId="375"/>
            <ac:picMk id="3" creationId="{F23E7754-8EC6-80B6-9BEE-3E9146E584F7}"/>
          </ac:picMkLst>
        </pc:picChg>
        <pc:picChg chg="add mod">
          <ac:chgData name="vytor hugo lazarini" userId="e8b175fd6482882c" providerId="Windows Live" clId="Web-{4AFE485A-DE48-42C1-B774-E414BF8D2892}" dt="2024-06-05T02:22:54.723" v="622" actId="14100"/>
          <ac:picMkLst>
            <pc:docMk/>
            <pc:sldMk cId="2554230836" sldId="375"/>
            <ac:picMk id="4" creationId="{A1466804-AC75-F039-B910-A5AC62344873}"/>
          </ac:picMkLst>
        </pc:picChg>
        <pc:picChg chg="del">
          <ac:chgData name="vytor hugo lazarini" userId="e8b175fd6482882c" providerId="Windows Live" clId="Web-{4AFE485A-DE48-42C1-B774-E414BF8D2892}" dt="2024-06-05T02:21:45.567" v="617"/>
          <ac:picMkLst>
            <pc:docMk/>
            <pc:sldMk cId="2554230836" sldId="375"/>
            <ac:picMk id="5" creationId="{F38C5410-D7AB-8A11-946C-6E60FE68461D}"/>
          </ac:picMkLst>
        </pc:picChg>
        <pc:picChg chg="del">
          <ac:chgData name="vytor hugo lazarini" userId="e8b175fd6482882c" providerId="Windows Live" clId="Web-{4AFE485A-DE48-42C1-B774-E414BF8D2892}" dt="2024-06-05T02:21:43.832" v="616"/>
          <ac:picMkLst>
            <pc:docMk/>
            <pc:sldMk cId="2554230836" sldId="375"/>
            <ac:picMk id="6" creationId="{B44BC668-216B-AB32-EF63-4C62252C04F3}"/>
          </ac:picMkLst>
        </pc:picChg>
      </pc:sldChg>
      <pc:sldChg chg="add del replId">
        <pc:chgData name="vytor hugo lazarini" userId="e8b175fd6482882c" providerId="Windows Live" clId="Web-{4AFE485A-DE48-42C1-B774-E414BF8D2892}" dt="2024-06-05T02:28:08.988" v="638"/>
        <pc:sldMkLst>
          <pc:docMk/>
          <pc:sldMk cId="1820071378" sldId="376"/>
        </pc:sldMkLst>
      </pc:sldChg>
      <pc:sldChg chg="add del replId">
        <pc:chgData name="vytor hugo lazarini" userId="e8b175fd6482882c" providerId="Windows Live" clId="Web-{4AFE485A-DE48-42C1-B774-E414BF8D2892}" dt="2024-06-05T02:30:26.722" v="640"/>
        <pc:sldMkLst>
          <pc:docMk/>
          <pc:sldMk cId="2906123543" sldId="376"/>
        </pc:sldMkLst>
      </pc:sldChg>
    </pc:docChg>
  </pc:docChgLst>
  <pc:docChgLst>
    <pc:chgData name="vytor hugo" userId="e8b175fd6482882c" providerId="Windows Live" clId="Web-{B3DDEFBE-57B9-4C99-B191-6584A9C499E1}"/>
    <pc:docChg chg="addSld delSld modSld">
      <pc:chgData name="vytor hugo" userId="e8b175fd6482882c" providerId="Windows Live" clId="Web-{B3DDEFBE-57B9-4C99-B191-6584A9C499E1}" dt="2024-02-04T17:12:15.453" v="1489" actId="20577"/>
      <pc:docMkLst>
        <pc:docMk/>
      </pc:docMkLst>
      <pc:sldChg chg="modSp">
        <pc:chgData name="vytor hugo" userId="e8b175fd6482882c" providerId="Windows Live" clId="Web-{B3DDEFBE-57B9-4C99-B191-6584A9C499E1}" dt="2024-02-04T13:35:45.264" v="9" actId="20577"/>
        <pc:sldMkLst>
          <pc:docMk/>
          <pc:sldMk cId="2210866551" sldId="256"/>
        </pc:sldMkLst>
        <pc:spChg chg="mod">
          <ac:chgData name="vytor hugo" userId="e8b175fd6482882c" providerId="Windows Live" clId="Web-{B3DDEFBE-57B9-4C99-B191-6584A9C499E1}" dt="2024-02-04T13:35:45.264" v="9" actId="20577"/>
          <ac:spMkLst>
            <pc:docMk/>
            <pc:sldMk cId="2210866551" sldId="256"/>
            <ac:spMk id="2" creationId="{00000000-0000-0000-0000-000000000000}"/>
          </ac:spMkLst>
        </pc:spChg>
      </pc:sldChg>
      <pc:sldChg chg="addSp delSp modSp">
        <pc:chgData name="vytor hugo" userId="e8b175fd6482882c" providerId="Windows Live" clId="Web-{B3DDEFBE-57B9-4C99-B191-6584A9C499E1}" dt="2024-02-04T13:36:53.203" v="40" actId="14100"/>
        <pc:sldMkLst>
          <pc:docMk/>
          <pc:sldMk cId="518712620" sldId="265"/>
        </pc:sldMkLst>
        <pc:spChg chg="mod">
          <ac:chgData name="vytor hugo" userId="e8b175fd6482882c" providerId="Windows Live" clId="Web-{B3DDEFBE-57B9-4C99-B191-6584A9C499E1}" dt="2024-02-04T13:35:54.124" v="24" actId="20577"/>
          <ac:spMkLst>
            <pc:docMk/>
            <pc:sldMk cId="518712620" sldId="265"/>
            <ac:spMk id="8" creationId="{4EB8BC23-4A31-0DDC-6F41-5840F7423C75}"/>
          </ac:spMkLst>
        </pc:spChg>
        <pc:picChg chg="add mod">
          <ac:chgData name="vytor hugo" userId="e8b175fd6482882c" providerId="Windows Live" clId="Web-{B3DDEFBE-57B9-4C99-B191-6584A9C499E1}" dt="2024-02-04T13:36:35.765" v="33" actId="14100"/>
          <ac:picMkLst>
            <pc:docMk/>
            <pc:sldMk cId="518712620" sldId="265"/>
            <ac:picMk id="3" creationId="{6FAED4B7-46C0-CC90-FD1A-90B4B4D198E6}"/>
          </ac:picMkLst>
        </pc:picChg>
        <pc:picChg chg="add mod">
          <ac:chgData name="vytor hugo" userId="e8b175fd6482882c" providerId="Windows Live" clId="Web-{B3DDEFBE-57B9-4C99-B191-6584A9C499E1}" dt="2024-02-04T13:36:53.203" v="40" actId="14100"/>
          <ac:picMkLst>
            <pc:docMk/>
            <pc:sldMk cId="518712620" sldId="265"/>
            <ac:picMk id="4" creationId="{16D86AF5-F51F-006D-D96B-4D631BE85EF9}"/>
          </ac:picMkLst>
        </pc:picChg>
        <pc:picChg chg="del">
          <ac:chgData name="vytor hugo" userId="e8b175fd6482882c" providerId="Windows Live" clId="Web-{B3DDEFBE-57B9-4C99-B191-6584A9C499E1}" dt="2024-02-04T13:35:55.639" v="26"/>
          <ac:picMkLst>
            <pc:docMk/>
            <pc:sldMk cId="518712620" sldId="265"/>
            <ac:picMk id="6" creationId="{C6B7F03A-E429-86FD-5D03-0D1B3434A2A6}"/>
          </ac:picMkLst>
        </pc:picChg>
        <pc:picChg chg="del">
          <ac:chgData name="vytor hugo" userId="e8b175fd6482882c" providerId="Windows Live" clId="Web-{B3DDEFBE-57B9-4C99-B191-6584A9C499E1}" dt="2024-02-04T13:35:55.014" v="25"/>
          <ac:picMkLst>
            <pc:docMk/>
            <pc:sldMk cId="518712620" sldId="265"/>
            <ac:picMk id="7" creationId="{E61DA1CD-B1EA-0DCA-46A4-04505F81D496}"/>
          </ac:picMkLst>
        </pc:picChg>
      </pc:sldChg>
      <pc:sldChg chg="addSp delSp modSp">
        <pc:chgData name="vytor hugo" userId="e8b175fd6482882c" providerId="Windows Live" clId="Web-{B3DDEFBE-57B9-4C99-B191-6584A9C499E1}" dt="2024-02-04T13:42:55.695" v="155" actId="20577"/>
        <pc:sldMkLst>
          <pc:docMk/>
          <pc:sldMk cId="4217959247" sldId="266"/>
        </pc:sldMkLst>
        <pc:spChg chg="mod">
          <ac:chgData name="vytor hugo" userId="e8b175fd6482882c" providerId="Windows Live" clId="Web-{B3DDEFBE-57B9-4C99-B191-6584A9C499E1}" dt="2024-02-04T13:42:55.695" v="155" actId="20577"/>
          <ac:spMkLst>
            <pc:docMk/>
            <pc:sldMk cId="4217959247" sldId="266"/>
            <ac:spMk id="8" creationId="{8A2232C6-A2F5-9ABD-42EC-148B3B5E5987}"/>
          </ac:spMkLst>
        </pc:spChg>
        <pc:picChg chg="del">
          <ac:chgData name="vytor hugo" userId="e8b175fd6482882c" providerId="Windows Live" clId="Web-{B3DDEFBE-57B9-4C99-B191-6584A9C499E1}" dt="2024-02-04T13:41:53.725" v="126"/>
          <ac:picMkLst>
            <pc:docMk/>
            <pc:sldMk cId="4217959247" sldId="266"/>
            <ac:picMk id="3" creationId="{3F902133-73BB-0E33-D310-B91F88C3FDC1}"/>
          </ac:picMkLst>
        </pc:picChg>
        <pc:picChg chg="del">
          <ac:chgData name="vytor hugo" userId="e8b175fd6482882c" providerId="Windows Live" clId="Web-{B3DDEFBE-57B9-4C99-B191-6584A9C499E1}" dt="2024-02-04T13:41:55.381" v="127"/>
          <ac:picMkLst>
            <pc:docMk/>
            <pc:sldMk cId="4217959247" sldId="266"/>
            <ac:picMk id="4" creationId="{50C5A491-59A4-66A1-3E7C-7A221A8C481B}"/>
          </ac:picMkLst>
        </pc:picChg>
        <pc:picChg chg="add mod">
          <ac:chgData name="vytor hugo" userId="e8b175fd6482882c" providerId="Windows Live" clId="Web-{B3DDEFBE-57B9-4C99-B191-6584A9C499E1}" dt="2024-02-04T13:42:36.070" v="139" actId="1076"/>
          <ac:picMkLst>
            <pc:docMk/>
            <pc:sldMk cId="4217959247" sldId="266"/>
            <ac:picMk id="5" creationId="{0D851853-50DF-5711-6A27-3EE0F68A488A}"/>
          </ac:picMkLst>
        </pc:picChg>
        <pc:picChg chg="add mod">
          <ac:chgData name="vytor hugo" userId="e8b175fd6482882c" providerId="Windows Live" clId="Web-{B3DDEFBE-57B9-4C99-B191-6584A9C499E1}" dt="2024-02-04T13:42:43.054" v="141" actId="14100"/>
          <ac:picMkLst>
            <pc:docMk/>
            <pc:sldMk cId="4217959247" sldId="266"/>
            <ac:picMk id="6" creationId="{3314A810-33A8-F8B2-FB3F-01C025A4D470}"/>
          </ac:picMkLst>
        </pc:picChg>
      </pc:sldChg>
      <pc:sldChg chg="addSp delSp modSp">
        <pc:chgData name="vytor hugo" userId="e8b175fd6482882c" providerId="Windows Live" clId="Web-{B3DDEFBE-57B9-4C99-B191-6584A9C499E1}" dt="2024-02-04T13:48:23.092" v="267" actId="20577"/>
        <pc:sldMkLst>
          <pc:docMk/>
          <pc:sldMk cId="3044813234" sldId="267"/>
        </pc:sldMkLst>
        <pc:spChg chg="mod">
          <ac:chgData name="vytor hugo" userId="e8b175fd6482882c" providerId="Windows Live" clId="Web-{B3DDEFBE-57B9-4C99-B191-6584A9C499E1}" dt="2024-02-04T13:48:23.092" v="267" actId="20577"/>
          <ac:spMkLst>
            <pc:docMk/>
            <pc:sldMk cId="3044813234" sldId="267"/>
            <ac:spMk id="8" creationId="{E38CDCEB-A0AD-AE26-838F-5677542F7B9C}"/>
          </ac:spMkLst>
        </pc:spChg>
        <pc:picChg chg="add mod">
          <ac:chgData name="vytor hugo" userId="e8b175fd6482882c" providerId="Windows Live" clId="Web-{B3DDEFBE-57B9-4C99-B191-6584A9C499E1}" dt="2024-02-04T13:48:01.013" v="251" actId="14100"/>
          <ac:picMkLst>
            <pc:docMk/>
            <pc:sldMk cId="3044813234" sldId="267"/>
            <ac:picMk id="3" creationId="{32F0AC2C-CED0-B920-D077-CF021A0A2E7B}"/>
          </ac:picMkLst>
        </pc:picChg>
        <pc:picChg chg="add mod">
          <ac:chgData name="vytor hugo" userId="e8b175fd6482882c" providerId="Windows Live" clId="Web-{B3DDEFBE-57B9-4C99-B191-6584A9C499E1}" dt="2024-02-04T13:47:51.435" v="249" actId="14100"/>
          <ac:picMkLst>
            <pc:docMk/>
            <pc:sldMk cId="3044813234" sldId="267"/>
            <ac:picMk id="4" creationId="{8A30FA6C-FAE7-2D62-6052-C105B145E52A}"/>
          </ac:picMkLst>
        </pc:picChg>
        <pc:picChg chg="del">
          <ac:chgData name="vytor hugo" userId="e8b175fd6482882c" providerId="Windows Live" clId="Web-{B3DDEFBE-57B9-4C99-B191-6584A9C499E1}" dt="2024-02-04T13:47:23.356" v="242"/>
          <ac:picMkLst>
            <pc:docMk/>
            <pc:sldMk cId="3044813234" sldId="267"/>
            <ac:picMk id="5" creationId="{005FC0E9-DDAC-549B-44A1-3459C1DC8155}"/>
          </ac:picMkLst>
        </pc:picChg>
      </pc:sldChg>
      <pc:sldChg chg="addSp delSp modSp">
        <pc:chgData name="vytor hugo" userId="e8b175fd6482882c" providerId="Windows Live" clId="Web-{B3DDEFBE-57B9-4C99-B191-6584A9C499E1}" dt="2024-02-04T13:51:12.720" v="328" actId="20577"/>
        <pc:sldMkLst>
          <pc:docMk/>
          <pc:sldMk cId="3197108967" sldId="268"/>
        </pc:sldMkLst>
        <pc:spChg chg="mod">
          <ac:chgData name="vytor hugo" userId="e8b175fd6482882c" providerId="Windows Live" clId="Web-{B3DDEFBE-57B9-4C99-B191-6584A9C499E1}" dt="2024-02-04T13:51:12.720" v="328" actId="20577"/>
          <ac:spMkLst>
            <pc:docMk/>
            <pc:sldMk cId="3197108967" sldId="268"/>
            <ac:spMk id="8" creationId="{73B7B843-00F1-1FF7-9C22-7CE271F5E48B}"/>
          </ac:spMkLst>
        </pc:spChg>
        <pc:picChg chg="add mod">
          <ac:chgData name="vytor hugo" userId="e8b175fd6482882c" providerId="Windows Live" clId="Web-{B3DDEFBE-57B9-4C99-B191-6584A9C499E1}" dt="2024-02-04T13:50:55.798" v="311" actId="14100"/>
          <ac:picMkLst>
            <pc:docMk/>
            <pc:sldMk cId="3197108967" sldId="268"/>
            <ac:picMk id="3" creationId="{2D103794-6354-1715-E737-69D36A08369E}"/>
          </ac:picMkLst>
        </pc:picChg>
        <pc:picChg chg="add mod">
          <ac:chgData name="vytor hugo" userId="e8b175fd6482882c" providerId="Windows Live" clId="Web-{B3DDEFBE-57B9-4C99-B191-6584A9C499E1}" dt="2024-02-04T13:50:48.532" v="308" actId="14100"/>
          <ac:picMkLst>
            <pc:docMk/>
            <pc:sldMk cId="3197108967" sldId="268"/>
            <ac:picMk id="4" creationId="{A3710EBE-4E0B-6301-6B9C-60D5A0C6CC2F}"/>
          </ac:picMkLst>
        </pc:picChg>
        <pc:picChg chg="del">
          <ac:chgData name="vytor hugo" userId="e8b175fd6482882c" providerId="Windows Live" clId="Web-{B3DDEFBE-57B9-4C99-B191-6584A9C499E1}" dt="2024-02-04T13:50:30.625" v="301"/>
          <ac:picMkLst>
            <pc:docMk/>
            <pc:sldMk cId="3197108967" sldId="268"/>
            <ac:picMk id="7" creationId="{E632C5AE-7BD7-F94C-F30A-56F44AB868F6}"/>
          </ac:picMkLst>
        </pc:picChg>
        <pc:picChg chg="del">
          <ac:chgData name="vytor hugo" userId="e8b175fd6482882c" providerId="Windows Live" clId="Web-{B3DDEFBE-57B9-4C99-B191-6584A9C499E1}" dt="2024-02-04T13:50:32.032" v="302"/>
          <ac:picMkLst>
            <pc:docMk/>
            <pc:sldMk cId="3197108967" sldId="268"/>
            <ac:picMk id="9" creationId="{1DC008E8-5162-4956-F439-A0505B50BEA7}"/>
          </ac:picMkLst>
        </pc:picChg>
      </pc:sldChg>
      <pc:sldChg chg="addSp delSp modSp">
        <pc:chgData name="vytor hugo" userId="e8b175fd6482882c" providerId="Windows Live" clId="Web-{B3DDEFBE-57B9-4C99-B191-6584A9C499E1}" dt="2024-02-04T13:58:36.493" v="445" actId="20577"/>
        <pc:sldMkLst>
          <pc:docMk/>
          <pc:sldMk cId="49069085" sldId="270"/>
        </pc:sldMkLst>
        <pc:spChg chg="mod">
          <ac:chgData name="vytor hugo" userId="e8b175fd6482882c" providerId="Windows Live" clId="Web-{B3DDEFBE-57B9-4C99-B191-6584A9C499E1}" dt="2024-02-04T13:58:36.493" v="445" actId="20577"/>
          <ac:spMkLst>
            <pc:docMk/>
            <pc:sldMk cId="49069085" sldId="270"/>
            <ac:spMk id="8" creationId="{121F8F1A-9090-FDFA-478D-CBCB72D05031}"/>
          </ac:spMkLst>
        </pc:spChg>
        <pc:picChg chg="del">
          <ac:chgData name="vytor hugo" userId="e8b175fd6482882c" providerId="Windows Live" clId="Web-{B3DDEFBE-57B9-4C99-B191-6584A9C499E1}" dt="2024-02-04T13:55:26.427" v="416"/>
          <ac:picMkLst>
            <pc:docMk/>
            <pc:sldMk cId="49069085" sldId="270"/>
            <ac:picMk id="3" creationId="{5524F4F2-A390-A4EB-5A27-2ED61DD8462A}"/>
          </ac:picMkLst>
        </pc:picChg>
        <pc:picChg chg="del">
          <ac:chgData name="vytor hugo" userId="e8b175fd6482882c" providerId="Windows Live" clId="Web-{B3DDEFBE-57B9-4C99-B191-6584A9C499E1}" dt="2024-02-04T13:55:24.912" v="415"/>
          <ac:picMkLst>
            <pc:docMk/>
            <pc:sldMk cId="49069085" sldId="270"/>
            <ac:picMk id="4" creationId="{C810064B-4DE1-7359-3D09-4C9663AC8A85}"/>
          </ac:picMkLst>
        </pc:picChg>
        <pc:picChg chg="add mod">
          <ac:chgData name="vytor hugo" userId="e8b175fd6482882c" providerId="Windows Live" clId="Web-{B3DDEFBE-57B9-4C99-B191-6584A9C499E1}" dt="2024-02-04T13:57:53.539" v="433" actId="14100"/>
          <ac:picMkLst>
            <pc:docMk/>
            <pc:sldMk cId="49069085" sldId="270"/>
            <ac:picMk id="5" creationId="{EEDF2A41-BA42-7495-D080-A555715D5197}"/>
          </ac:picMkLst>
        </pc:picChg>
        <pc:picChg chg="add mod">
          <ac:chgData name="vytor hugo" userId="e8b175fd6482882c" providerId="Windows Live" clId="Web-{B3DDEFBE-57B9-4C99-B191-6584A9C499E1}" dt="2024-02-04T13:58:07.227" v="436" actId="14100"/>
          <ac:picMkLst>
            <pc:docMk/>
            <pc:sldMk cId="49069085" sldId="270"/>
            <ac:picMk id="6" creationId="{83A076C7-068A-73D1-F993-CFBC23777F46}"/>
          </ac:picMkLst>
        </pc:picChg>
      </pc:sldChg>
      <pc:sldChg chg="addSp delSp modSp">
        <pc:chgData name="vytor hugo" userId="e8b175fd6482882c" providerId="Windows Live" clId="Web-{B3DDEFBE-57B9-4C99-B191-6584A9C499E1}" dt="2024-02-04T15:01:05.256" v="593" actId="20577"/>
        <pc:sldMkLst>
          <pc:docMk/>
          <pc:sldMk cId="4201881128" sldId="272"/>
        </pc:sldMkLst>
        <pc:spChg chg="mod">
          <ac:chgData name="vytor hugo" userId="e8b175fd6482882c" providerId="Windows Live" clId="Web-{B3DDEFBE-57B9-4C99-B191-6584A9C499E1}" dt="2024-02-04T15:01:05.256" v="593" actId="20577"/>
          <ac:spMkLst>
            <pc:docMk/>
            <pc:sldMk cId="4201881128" sldId="272"/>
            <ac:spMk id="8" creationId="{C04F9436-AD1C-A8CD-DCE2-C6BEF6EB8E2B}"/>
          </ac:spMkLst>
        </pc:spChg>
        <pc:picChg chg="add mod">
          <ac:chgData name="vytor hugo" userId="e8b175fd6482882c" providerId="Windows Live" clId="Web-{B3DDEFBE-57B9-4C99-B191-6584A9C499E1}" dt="2024-02-04T15:00:47.069" v="579" actId="14100"/>
          <ac:picMkLst>
            <pc:docMk/>
            <pc:sldMk cId="4201881128" sldId="272"/>
            <ac:picMk id="3" creationId="{D34DD329-2A78-D705-B177-92C0722664BE}"/>
          </ac:picMkLst>
        </pc:picChg>
        <pc:picChg chg="del">
          <ac:chgData name="vytor hugo" userId="e8b175fd6482882c" providerId="Windows Live" clId="Web-{B3DDEFBE-57B9-4C99-B191-6584A9C499E1}" dt="2024-02-04T14:57:35.535" v="560"/>
          <ac:picMkLst>
            <pc:docMk/>
            <pc:sldMk cId="4201881128" sldId="272"/>
            <ac:picMk id="4" creationId="{33A808FC-8E43-D478-A38E-83A2528EE77B}"/>
          </ac:picMkLst>
        </pc:picChg>
        <pc:picChg chg="del">
          <ac:chgData name="vytor hugo" userId="e8b175fd6482882c" providerId="Windows Live" clId="Web-{B3DDEFBE-57B9-4C99-B191-6584A9C499E1}" dt="2024-02-04T14:57:37.910" v="561"/>
          <ac:picMkLst>
            <pc:docMk/>
            <pc:sldMk cId="4201881128" sldId="272"/>
            <ac:picMk id="5" creationId="{BDDFFEEA-2B95-B2DD-871A-CEA9614E32AE}"/>
          </ac:picMkLst>
        </pc:picChg>
        <pc:picChg chg="add mod">
          <ac:chgData name="vytor hugo" userId="e8b175fd6482882c" providerId="Windows Live" clId="Web-{B3DDEFBE-57B9-4C99-B191-6584A9C499E1}" dt="2024-02-04T15:00:45.256" v="578" actId="14100"/>
          <ac:picMkLst>
            <pc:docMk/>
            <pc:sldMk cId="4201881128" sldId="272"/>
            <ac:picMk id="6" creationId="{A76709C2-4650-8EBC-4030-797EAA04191D}"/>
          </ac:picMkLst>
        </pc:picChg>
      </pc:sldChg>
      <pc:sldChg chg="addSp delSp modSp">
        <pc:chgData name="vytor hugo" userId="e8b175fd6482882c" providerId="Windows Live" clId="Web-{B3DDEFBE-57B9-4C99-B191-6584A9C499E1}" dt="2024-02-04T15:09:42.154" v="697" actId="20577"/>
        <pc:sldMkLst>
          <pc:docMk/>
          <pc:sldMk cId="4245751548" sldId="277"/>
        </pc:sldMkLst>
        <pc:spChg chg="mod">
          <ac:chgData name="vytor hugo" userId="e8b175fd6482882c" providerId="Windows Live" clId="Web-{B3DDEFBE-57B9-4C99-B191-6584A9C499E1}" dt="2024-02-04T15:09:42.154" v="697" actId="20577"/>
          <ac:spMkLst>
            <pc:docMk/>
            <pc:sldMk cId="4245751548" sldId="277"/>
            <ac:spMk id="8" creationId="{A8646F14-A324-A42A-1202-E68EF25B40ED}"/>
          </ac:spMkLst>
        </pc:spChg>
        <pc:picChg chg="del">
          <ac:chgData name="vytor hugo" userId="e8b175fd6482882c" providerId="Windows Live" clId="Web-{B3DDEFBE-57B9-4C99-B191-6584A9C499E1}" dt="2024-02-04T15:05:38.307" v="671"/>
          <ac:picMkLst>
            <pc:docMk/>
            <pc:sldMk cId="4245751548" sldId="277"/>
            <ac:picMk id="3" creationId="{65B995BA-53EC-CCBE-B74E-4C87375C70F8}"/>
          </ac:picMkLst>
        </pc:picChg>
        <pc:picChg chg="del">
          <ac:chgData name="vytor hugo" userId="e8b175fd6482882c" providerId="Windows Live" clId="Web-{B3DDEFBE-57B9-4C99-B191-6584A9C499E1}" dt="2024-02-04T15:05:36.869" v="670"/>
          <ac:picMkLst>
            <pc:docMk/>
            <pc:sldMk cId="4245751548" sldId="277"/>
            <ac:picMk id="4" creationId="{7F5C499B-6EB7-8D34-E4DF-E1A5E994FC12}"/>
          </ac:picMkLst>
        </pc:picChg>
        <pc:picChg chg="add mod">
          <ac:chgData name="vytor hugo" userId="e8b175fd6482882c" providerId="Windows Live" clId="Web-{B3DDEFBE-57B9-4C99-B191-6584A9C499E1}" dt="2024-02-04T15:07:16.449" v="683" actId="14100"/>
          <ac:picMkLst>
            <pc:docMk/>
            <pc:sldMk cId="4245751548" sldId="277"/>
            <ac:picMk id="5" creationId="{B7A9A77F-392C-C084-A6B1-9F1D81ABB216}"/>
          </ac:picMkLst>
        </pc:picChg>
        <pc:picChg chg="add mod">
          <ac:chgData name="vytor hugo" userId="e8b175fd6482882c" providerId="Windows Live" clId="Web-{B3DDEFBE-57B9-4C99-B191-6584A9C499E1}" dt="2024-02-04T15:07:13.824" v="682" actId="14100"/>
          <ac:picMkLst>
            <pc:docMk/>
            <pc:sldMk cId="4245751548" sldId="277"/>
            <ac:picMk id="6" creationId="{22E4109E-065B-8FF0-96A8-F42E0ED42AAD}"/>
          </ac:picMkLst>
        </pc:picChg>
      </pc:sldChg>
      <pc:sldChg chg="addSp delSp modSp">
        <pc:chgData name="vytor hugo" userId="e8b175fd6482882c" providerId="Windows Live" clId="Web-{B3DDEFBE-57B9-4C99-B191-6584A9C499E1}" dt="2024-02-04T15:20:05.274" v="779" actId="20577"/>
        <pc:sldMkLst>
          <pc:docMk/>
          <pc:sldMk cId="1438843373" sldId="278"/>
        </pc:sldMkLst>
        <pc:spChg chg="mod">
          <ac:chgData name="vytor hugo" userId="e8b175fd6482882c" providerId="Windows Live" clId="Web-{B3DDEFBE-57B9-4C99-B191-6584A9C499E1}" dt="2024-02-04T15:20:05.274" v="779" actId="20577"/>
          <ac:spMkLst>
            <pc:docMk/>
            <pc:sldMk cId="1438843373" sldId="278"/>
            <ac:spMk id="8" creationId="{593E660E-219B-15EA-BDAA-297127D84605}"/>
          </ac:spMkLst>
        </pc:spChg>
        <pc:picChg chg="add mod">
          <ac:chgData name="vytor hugo" userId="e8b175fd6482882c" providerId="Windows Live" clId="Web-{B3DDEFBE-57B9-4C99-B191-6584A9C499E1}" dt="2024-02-04T15:19:00.114" v="765" actId="14100"/>
          <ac:picMkLst>
            <pc:docMk/>
            <pc:sldMk cId="1438843373" sldId="278"/>
            <ac:picMk id="3" creationId="{5FA38EE1-5F05-72FE-AF41-1263A1048681}"/>
          </ac:picMkLst>
        </pc:picChg>
        <pc:picChg chg="add mod">
          <ac:chgData name="vytor hugo" userId="e8b175fd6482882c" providerId="Windows Live" clId="Web-{B3DDEFBE-57B9-4C99-B191-6584A9C499E1}" dt="2024-02-04T15:18:41.302" v="763" actId="14100"/>
          <ac:picMkLst>
            <pc:docMk/>
            <pc:sldMk cId="1438843373" sldId="278"/>
            <ac:picMk id="4" creationId="{D42088E2-47C2-F217-1722-0F07462237EF}"/>
          </ac:picMkLst>
        </pc:picChg>
        <pc:picChg chg="del">
          <ac:chgData name="vytor hugo" userId="e8b175fd6482882c" providerId="Windows Live" clId="Web-{B3DDEFBE-57B9-4C99-B191-6584A9C499E1}" dt="2024-02-04T15:16:23.237" v="751"/>
          <ac:picMkLst>
            <pc:docMk/>
            <pc:sldMk cId="1438843373" sldId="278"/>
            <ac:picMk id="6" creationId="{25A7FB37-8C14-7775-32FA-25C25EE80013}"/>
          </ac:picMkLst>
        </pc:picChg>
        <pc:picChg chg="del">
          <ac:chgData name="vytor hugo" userId="e8b175fd6482882c" providerId="Windows Live" clId="Web-{B3DDEFBE-57B9-4C99-B191-6584A9C499E1}" dt="2024-02-04T15:16:22.706" v="750"/>
          <ac:picMkLst>
            <pc:docMk/>
            <pc:sldMk cId="1438843373" sldId="278"/>
            <ac:picMk id="7" creationId="{CDAF9777-A900-6B0A-57D8-50863C4E02A6}"/>
          </ac:picMkLst>
        </pc:picChg>
      </pc:sldChg>
      <pc:sldChg chg="addSp delSp modSp">
        <pc:chgData name="vytor hugo" userId="e8b175fd6482882c" providerId="Windows Live" clId="Web-{B3DDEFBE-57B9-4C99-B191-6584A9C499E1}" dt="2024-02-04T16:31:39.887" v="906" actId="14100"/>
        <pc:sldMkLst>
          <pc:docMk/>
          <pc:sldMk cId="2330717593" sldId="279"/>
        </pc:sldMkLst>
        <pc:spChg chg="mod">
          <ac:chgData name="vytor hugo" userId="e8b175fd6482882c" providerId="Windows Live" clId="Web-{B3DDEFBE-57B9-4C99-B191-6584A9C499E1}" dt="2024-02-04T16:30:37.917" v="895" actId="20577"/>
          <ac:spMkLst>
            <pc:docMk/>
            <pc:sldMk cId="2330717593" sldId="279"/>
            <ac:spMk id="8" creationId="{5E8CADE3-F824-4756-6F47-D6760BB43441}"/>
          </ac:spMkLst>
        </pc:spChg>
        <pc:picChg chg="add mod">
          <ac:chgData name="vytor hugo" userId="e8b175fd6482882c" providerId="Windows Live" clId="Web-{B3DDEFBE-57B9-4C99-B191-6584A9C499E1}" dt="2024-02-04T16:30:45.558" v="899" actId="14100"/>
          <ac:picMkLst>
            <pc:docMk/>
            <pc:sldMk cId="2330717593" sldId="279"/>
            <ac:picMk id="3" creationId="{574B1015-43DF-70DF-440A-FC043E95EB8D}"/>
          </ac:picMkLst>
        </pc:picChg>
        <pc:picChg chg="add mod">
          <ac:chgData name="vytor hugo" userId="e8b175fd6482882c" providerId="Windows Live" clId="Web-{B3DDEFBE-57B9-4C99-B191-6584A9C499E1}" dt="2024-02-04T16:31:39.887" v="906" actId="14100"/>
          <ac:picMkLst>
            <pc:docMk/>
            <pc:sldMk cId="2330717593" sldId="279"/>
            <ac:picMk id="4" creationId="{AC89327B-E400-CB4C-74C6-16A6065A72C3}"/>
          </ac:picMkLst>
        </pc:picChg>
        <pc:picChg chg="del">
          <ac:chgData name="vytor hugo" userId="e8b175fd6482882c" providerId="Windows Live" clId="Web-{B3DDEFBE-57B9-4C99-B191-6584A9C499E1}" dt="2024-02-04T15:28:45.421" v="883"/>
          <ac:picMkLst>
            <pc:docMk/>
            <pc:sldMk cId="2330717593" sldId="279"/>
            <ac:picMk id="6" creationId="{B5C1C9A1-703E-3FF5-5ECE-70EB2AC49B77}"/>
          </ac:picMkLst>
        </pc:picChg>
        <pc:picChg chg="del">
          <ac:chgData name="vytor hugo" userId="e8b175fd6482882c" providerId="Windows Live" clId="Web-{B3DDEFBE-57B9-4C99-B191-6584A9C499E1}" dt="2024-02-04T15:28:44.640" v="882"/>
          <ac:picMkLst>
            <pc:docMk/>
            <pc:sldMk cId="2330717593" sldId="279"/>
            <ac:picMk id="7" creationId="{10596F3A-AF9D-F22E-73BC-0E9647D64B10}"/>
          </ac:picMkLst>
        </pc:picChg>
      </pc:sldChg>
      <pc:sldChg chg="addSp delSp modSp">
        <pc:chgData name="vytor hugo" userId="e8b175fd6482882c" providerId="Windows Live" clId="Web-{B3DDEFBE-57B9-4C99-B191-6584A9C499E1}" dt="2024-02-04T16:38:59.085" v="954" actId="20577"/>
        <pc:sldMkLst>
          <pc:docMk/>
          <pc:sldMk cId="2396363842" sldId="281"/>
        </pc:sldMkLst>
        <pc:spChg chg="mod">
          <ac:chgData name="vytor hugo" userId="e8b175fd6482882c" providerId="Windows Live" clId="Web-{B3DDEFBE-57B9-4C99-B191-6584A9C499E1}" dt="2024-02-04T16:38:59.085" v="954" actId="20577"/>
          <ac:spMkLst>
            <pc:docMk/>
            <pc:sldMk cId="2396363842" sldId="281"/>
            <ac:spMk id="8" creationId="{0B5C2CE9-30F6-4633-F1BD-F1AB6D56507E}"/>
          </ac:spMkLst>
        </pc:spChg>
        <pc:picChg chg="del">
          <ac:chgData name="vytor hugo" userId="e8b175fd6482882c" providerId="Windows Live" clId="Web-{B3DDEFBE-57B9-4C99-B191-6584A9C499E1}" dt="2024-02-04T16:33:35.733" v="933"/>
          <ac:picMkLst>
            <pc:docMk/>
            <pc:sldMk cId="2396363842" sldId="281"/>
            <ac:picMk id="3" creationId="{9FB505BC-2C58-6CCB-09FD-F22D57918EAF}"/>
          </ac:picMkLst>
        </pc:picChg>
        <pc:picChg chg="del">
          <ac:chgData name="vytor hugo" userId="e8b175fd6482882c" providerId="Windows Live" clId="Web-{B3DDEFBE-57B9-4C99-B191-6584A9C499E1}" dt="2024-02-04T16:33:35.015" v="932"/>
          <ac:picMkLst>
            <pc:docMk/>
            <pc:sldMk cId="2396363842" sldId="281"/>
            <ac:picMk id="4" creationId="{7D2DBB71-BA2F-229C-A7DD-C88BC81DF951}"/>
          </ac:picMkLst>
        </pc:picChg>
        <pc:picChg chg="add mod">
          <ac:chgData name="vytor hugo" userId="e8b175fd6482882c" providerId="Windows Live" clId="Web-{B3DDEFBE-57B9-4C99-B191-6584A9C499E1}" dt="2024-02-04T16:37:52.943" v="937" actId="14100"/>
          <ac:picMkLst>
            <pc:docMk/>
            <pc:sldMk cId="2396363842" sldId="281"/>
            <ac:picMk id="5" creationId="{35A4264E-DACD-60C4-A718-899C48F8C556}"/>
          </ac:picMkLst>
        </pc:picChg>
        <pc:picChg chg="add mod">
          <ac:chgData name="vytor hugo" userId="e8b175fd6482882c" providerId="Windows Live" clId="Web-{B3DDEFBE-57B9-4C99-B191-6584A9C499E1}" dt="2024-02-04T16:38:31.709" v="941" actId="14100"/>
          <ac:picMkLst>
            <pc:docMk/>
            <pc:sldMk cId="2396363842" sldId="281"/>
            <ac:picMk id="6" creationId="{EC6DB650-A3E7-4429-0D16-4E6847F84CBB}"/>
          </ac:picMkLst>
        </pc:picChg>
      </pc:sldChg>
      <pc:sldChg chg="addSp delSp modSp">
        <pc:chgData name="vytor hugo" userId="e8b175fd6482882c" providerId="Windows Live" clId="Web-{B3DDEFBE-57B9-4C99-B191-6584A9C499E1}" dt="2024-02-04T16:45:50.141" v="1069" actId="20577"/>
        <pc:sldMkLst>
          <pc:docMk/>
          <pc:sldMk cId="1041965198" sldId="290"/>
        </pc:sldMkLst>
        <pc:spChg chg="mod">
          <ac:chgData name="vytor hugo" userId="e8b175fd6482882c" providerId="Windows Live" clId="Web-{B3DDEFBE-57B9-4C99-B191-6584A9C499E1}" dt="2024-02-04T16:45:50.141" v="1069" actId="20577"/>
          <ac:spMkLst>
            <pc:docMk/>
            <pc:sldMk cId="1041965198" sldId="290"/>
            <ac:spMk id="8" creationId="{88853480-B47F-EB3E-5191-060A28E3CAF3}"/>
          </ac:spMkLst>
        </pc:spChg>
        <pc:picChg chg="del">
          <ac:chgData name="vytor hugo" userId="e8b175fd6482882c" providerId="Windows Live" clId="Web-{B3DDEFBE-57B9-4C99-B191-6584A9C499E1}" dt="2024-02-04T16:44:22.905" v="1043"/>
          <ac:picMkLst>
            <pc:docMk/>
            <pc:sldMk cId="1041965198" sldId="290"/>
            <ac:picMk id="3" creationId="{6EBCE2E1-7693-10C4-C92E-EF9F92A73029}"/>
          </ac:picMkLst>
        </pc:picChg>
        <pc:picChg chg="del">
          <ac:chgData name="vytor hugo" userId="e8b175fd6482882c" providerId="Windows Live" clId="Web-{B3DDEFBE-57B9-4C99-B191-6584A9C499E1}" dt="2024-02-04T16:44:21.561" v="1042"/>
          <ac:picMkLst>
            <pc:docMk/>
            <pc:sldMk cId="1041965198" sldId="290"/>
            <ac:picMk id="4" creationId="{378D2DBF-3623-3B33-9696-2A658976CB9A}"/>
          </ac:picMkLst>
        </pc:picChg>
        <pc:picChg chg="add mod">
          <ac:chgData name="vytor hugo" userId="e8b175fd6482882c" providerId="Windows Live" clId="Web-{B3DDEFBE-57B9-4C99-B191-6584A9C499E1}" dt="2024-02-04T16:45:37.047" v="1056" actId="14100"/>
          <ac:picMkLst>
            <pc:docMk/>
            <pc:sldMk cId="1041965198" sldId="290"/>
            <ac:picMk id="5" creationId="{6085E05C-D7B4-3BA0-6F83-2C47762526DD}"/>
          </ac:picMkLst>
        </pc:picChg>
        <pc:picChg chg="add mod">
          <ac:chgData name="vytor hugo" userId="e8b175fd6482882c" providerId="Windows Live" clId="Web-{B3DDEFBE-57B9-4C99-B191-6584A9C499E1}" dt="2024-02-04T16:45:30.922" v="1054" actId="14100"/>
          <ac:picMkLst>
            <pc:docMk/>
            <pc:sldMk cId="1041965198" sldId="290"/>
            <ac:picMk id="6" creationId="{53A5AA8B-F7C0-DC34-3925-705902BA9262}"/>
          </ac:picMkLst>
        </pc:picChg>
      </pc:sldChg>
      <pc:sldChg chg="addSp delSp modSp">
        <pc:chgData name="vytor hugo" userId="e8b175fd6482882c" providerId="Windows Live" clId="Web-{B3DDEFBE-57B9-4C99-B191-6584A9C499E1}" dt="2024-02-04T16:50:35.622" v="1125" actId="20577"/>
        <pc:sldMkLst>
          <pc:docMk/>
          <pc:sldMk cId="3242730115" sldId="291"/>
        </pc:sldMkLst>
        <pc:spChg chg="mod">
          <ac:chgData name="vytor hugo" userId="e8b175fd6482882c" providerId="Windows Live" clId="Web-{B3DDEFBE-57B9-4C99-B191-6584A9C499E1}" dt="2024-02-04T16:50:35.622" v="1125" actId="20577"/>
          <ac:spMkLst>
            <pc:docMk/>
            <pc:sldMk cId="3242730115" sldId="291"/>
            <ac:spMk id="8" creationId="{F375A019-B496-37AC-DADA-00E8A2301F59}"/>
          </ac:spMkLst>
        </pc:spChg>
        <pc:picChg chg="del">
          <ac:chgData name="vytor hugo" userId="e8b175fd6482882c" providerId="Windows Live" clId="Web-{B3DDEFBE-57B9-4C99-B191-6584A9C499E1}" dt="2024-02-04T16:49:40.418" v="1102"/>
          <ac:picMkLst>
            <pc:docMk/>
            <pc:sldMk cId="3242730115" sldId="291"/>
            <ac:picMk id="3" creationId="{C0898F4B-2E44-68B8-91F2-718AFF6DF3EA}"/>
          </ac:picMkLst>
        </pc:picChg>
        <pc:picChg chg="del">
          <ac:chgData name="vytor hugo" userId="e8b175fd6482882c" providerId="Windows Live" clId="Web-{B3DDEFBE-57B9-4C99-B191-6584A9C499E1}" dt="2024-02-04T16:49:39.683" v="1101"/>
          <ac:picMkLst>
            <pc:docMk/>
            <pc:sldMk cId="3242730115" sldId="291"/>
            <ac:picMk id="4" creationId="{FDC19E6B-A55F-470D-2B8B-D2B459BBEE56}"/>
          </ac:picMkLst>
        </pc:picChg>
        <pc:picChg chg="add mod">
          <ac:chgData name="vytor hugo" userId="e8b175fd6482882c" providerId="Windows Live" clId="Web-{B3DDEFBE-57B9-4C99-B191-6584A9C499E1}" dt="2024-02-04T16:49:59.840" v="1108" actId="14100"/>
          <ac:picMkLst>
            <pc:docMk/>
            <pc:sldMk cId="3242730115" sldId="291"/>
            <ac:picMk id="5" creationId="{73470CB8-99FF-1957-52D8-AF7568D6AD3E}"/>
          </ac:picMkLst>
        </pc:picChg>
        <pc:picChg chg="add mod">
          <ac:chgData name="vytor hugo" userId="e8b175fd6482882c" providerId="Windows Live" clId="Web-{B3DDEFBE-57B9-4C99-B191-6584A9C499E1}" dt="2024-02-04T16:50:23.700" v="1112" actId="14100"/>
          <ac:picMkLst>
            <pc:docMk/>
            <pc:sldMk cId="3242730115" sldId="291"/>
            <ac:picMk id="6" creationId="{B58FAB7D-F1AB-9B1F-6D23-281D0D3EA379}"/>
          </ac:picMkLst>
        </pc:picChg>
      </pc:sldChg>
      <pc:sldChg chg="addSp delSp modSp">
        <pc:chgData name="vytor hugo" userId="e8b175fd6482882c" providerId="Windows Live" clId="Web-{B3DDEFBE-57B9-4C99-B191-6584A9C499E1}" dt="2024-02-04T16:53:42.205" v="1181" actId="20577"/>
        <pc:sldMkLst>
          <pc:docMk/>
          <pc:sldMk cId="2446951532" sldId="293"/>
        </pc:sldMkLst>
        <pc:spChg chg="mod">
          <ac:chgData name="vytor hugo" userId="e8b175fd6482882c" providerId="Windows Live" clId="Web-{B3DDEFBE-57B9-4C99-B191-6584A9C499E1}" dt="2024-02-04T16:53:42.205" v="1181" actId="20577"/>
          <ac:spMkLst>
            <pc:docMk/>
            <pc:sldMk cId="2446951532" sldId="293"/>
            <ac:spMk id="8" creationId="{0C6CC767-0118-0C0A-61AF-859838103D67}"/>
          </ac:spMkLst>
        </pc:spChg>
        <pc:picChg chg="del">
          <ac:chgData name="vytor hugo" userId="e8b175fd6482882c" providerId="Windows Live" clId="Web-{B3DDEFBE-57B9-4C99-B191-6584A9C499E1}" dt="2024-02-04T16:52:31.422" v="1156"/>
          <ac:picMkLst>
            <pc:docMk/>
            <pc:sldMk cId="2446951532" sldId="293"/>
            <ac:picMk id="3" creationId="{B1F60EFE-D57F-4B38-285C-CF8DD60DC09A}"/>
          </ac:picMkLst>
        </pc:picChg>
        <pc:picChg chg="del">
          <ac:chgData name="vytor hugo" userId="e8b175fd6482882c" providerId="Windows Live" clId="Web-{B3DDEFBE-57B9-4C99-B191-6584A9C499E1}" dt="2024-02-04T16:52:31.969" v="1157"/>
          <ac:picMkLst>
            <pc:docMk/>
            <pc:sldMk cId="2446951532" sldId="293"/>
            <ac:picMk id="4" creationId="{2DECBECB-F5F7-E98C-F4E2-2D91C47CE1D1}"/>
          </ac:picMkLst>
        </pc:picChg>
        <pc:picChg chg="add mod">
          <ac:chgData name="vytor hugo" userId="e8b175fd6482882c" providerId="Windows Live" clId="Web-{B3DDEFBE-57B9-4C99-B191-6584A9C499E1}" dt="2024-02-04T16:53:04.266" v="1162" actId="14100"/>
          <ac:picMkLst>
            <pc:docMk/>
            <pc:sldMk cId="2446951532" sldId="293"/>
            <ac:picMk id="5" creationId="{7C78F6C7-45F9-7528-390E-51DB5CA283C1}"/>
          </ac:picMkLst>
        </pc:picChg>
        <pc:picChg chg="add mod">
          <ac:chgData name="vytor hugo" userId="e8b175fd6482882c" providerId="Windows Live" clId="Web-{B3DDEFBE-57B9-4C99-B191-6584A9C499E1}" dt="2024-02-04T16:53:30.392" v="1167" actId="14100"/>
          <ac:picMkLst>
            <pc:docMk/>
            <pc:sldMk cId="2446951532" sldId="293"/>
            <ac:picMk id="6" creationId="{DD61DBF3-64A7-9952-BE43-3EFEE75188EC}"/>
          </ac:picMkLst>
        </pc:picChg>
      </pc:sldChg>
      <pc:sldChg chg="addSp delSp modSp">
        <pc:chgData name="vytor hugo" userId="e8b175fd6482882c" providerId="Windows Live" clId="Web-{B3DDEFBE-57B9-4C99-B191-6584A9C499E1}" dt="2024-02-04T16:56:15.411" v="1231" actId="20577"/>
        <pc:sldMkLst>
          <pc:docMk/>
          <pc:sldMk cId="4145768599" sldId="294"/>
        </pc:sldMkLst>
        <pc:spChg chg="mod">
          <ac:chgData name="vytor hugo" userId="e8b175fd6482882c" providerId="Windows Live" clId="Web-{B3DDEFBE-57B9-4C99-B191-6584A9C499E1}" dt="2024-02-04T16:56:15.411" v="1231" actId="20577"/>
          <ac:spMkLst>
            <pc:docMk/>
            <pc:sldMk cId="4145768599" sldId="294"/>
            <ac:spMk id="8" creationId="{8F6851EB-C01A-EEC9-E27D-8E396A2AE446}"/>
          </ac:spMkLst>
        </pc:spChg>
        <pc:picChg chg="del">
          <ac:chgData name="vytor hugo" userId="e8b175fd6482882c" providerId="Windows Live" clId="Web-{B3DDEFBE-57B9-4C99-B191-6584A9C499E1}" dt="2024-02-04T16:55:19.269" v="1210"/>
          <ac:picMkLst>
            <pc:docMk/>
            <pc:sldMk cId="4145768599" sldId="294"/>
            <ac:picMk id="3" creationId="{BC402D15-3BA7-68DE-0EB5-5F17063BD1C6}"/>
          </ac:picMkLst>
        </pc:picChg>
        <pc:picChg chg="del">
          <ac:chgData name="vytor hugo" userId="e8b175fd6482882c" providerId="Windows Live" clId="Web-{B3DDEFBE-57B9-4C99-B191-6584A9C499E1}" dt="2024-02-04T16:55:20.160" v="1211"/>
          <ac:picMkLst>
            <pc:docMk/>
            <pc:sldMk cId="4145768599" sldId="294"/>
            <ac:picMk id="4" creationId="{0EE373D0-C96B-93EF-692E-B882F8929881}"/>
          </ac:picMkLst>
        </pc:picChg>
        <pc:picChg chg="add mod">
          <ac:chgData name="vytor hugo" userId="e8b175fd6482882c" providerId="Windows Live" clId="Web-{B3DDEFBE-57B9-4C99-B191-6584A9C499E1}" dt="2024-02-04T16:55:44.942" v="1216" actId="14100"/>
          <ac:picMkLst>
            <pc:docMk/>
            <pc:sldMk cId="4145768599" sldId="294"/>
            <ac:picMk id="5" creationId="{A2D2DF33-3B1F-8B63-3EF6-B4FFC86E2A12}"/>
          </ac:picMkLst>
        </pc:picChg>
        <pc:picChg chg="add mod">
          <ac:chgData name="vytor hugo" userId="e8b175fd6482882c" providerId="Windows Live" clId="Web-{B3DDEFBE-57B9-4C99-B191-6584A9C499E1}" dt="2024-02-04T16:56:02.786" v="1221" actId="14100"/>
          <ac:picMkLst>
            <pc:docMk/>
            <pc:sldMk cId="4145768599" sldId="294"/>
            <ac:picMk id="6" creationId="{01E63CB8-2801-9A80-7471-F8FF25332534}"/>
          </ac:picMkLst>
        </pc:picChg>
      </pc:sldChg>
      <pc:sldChg chg="addSp delSp modSp">
        <pc:chgData name="vytor hugo" userId="e8b175fd6482882c" providerId="Windows Live" clId="Web-{B3DDEFBE-57B9-4C99-B191-6584A9C499E1}" dt="2024-02-04T16:59:01.040" v="1285" actId="20577"/>
        <pc:sldMkLst>
          <pc:docMk/>
          <pc:sldMk cId="3030379439" sldId="295"/>
        </pc:sldMkLst>
        <pc:spChg chg="mod">
          <ac:chgData name="vytor hugo" userId="e8b175fd6482882c" providerId="Windows Live" clId="Web-{B3DDEFBE-57B9-4C99-B191-6584A9C499E1}" dt="2024-02-04T16:59:01.040" v="1285" actId="20577"/>
          <ac:spMkLst>
            <pc:docMk/>
            <pc:sldMk cId="3030379439" sldId="295"/>
            <ac:spMk id="8" creationId="{6BE8BAC7-2C4F-FB97-98D9-17CBA35F571C}"/>
          </ac:spMkLst>
        </pc:spChg>
        <pc:picChg chg="del">
          <ac:chgData name="vytor hugo" userId="e8b175fd6482882c" providerId="Windows Live" clId="Web-{B3DDEFBE-57B9-4C99-B191-6584A9C499E1}" dt="2024-02-04T16:57:49.210" v="1260"/>
          <ac:picMkLst>
            <pc:docMk/>
            <pc:sldMk cId="3030379439" sldId="295"/>
            <ac:picMk id="3" creationId="{C7EFC5F7-7457-4DC3-B651-1846ACA6B309}"/>
          </ac:picMkLst>
        </pc:picChg>
        <pc:picChg chg="del">
          <ac:chgData name="vytor hugo" userId="e8b175fd6482882c" providerId="Windows Live" clId="Web-{B3DDEFBE-57B9-4C99-B191-6584A9C499E1}" dt="2024-02-04T16:57:47.398" v="1259"/>
          <ac:picMkLst>
            <pc:docMk/>
            <pc:sldMk cId="3030379439" sldId="295"/>
            <ac:picMk id="4" creationId="{80CE6DDF-B2CC-7220-D535-2C2B5DF42DE4}"/>
          </ac:picMkLst>
        </pc:picChg>
        <pc:picChg chg="add mod">
          <ac:chgData name="vytor hugo" userId="e8b175fd6482882c" providerId="Windows Live" clId="Web-{B3DDEFBE-57B9-4C99-B191-6584A9C499E1}" dt="2024-02-04T16:58:05.805" v="1265" actId="14100"/>
          <ac:picMkLst>
            <pc:docMk/>
            <pc:sldMk cId="3030379439" sldId="295"/>
            <ac:picMk id="5" creationId="{0FB78795-526B-718C-1A7E-10E99B5B1B48}"/>
          </ac:picMkLst>
        </pc:picChg>
        <pc:picChg chg="add mod">
          <ac:chgData name="vytor hugo" userId="e8b175fd6482882c" providerId="Windows Live" clId="Web-{B3DDEFBE-57B9-4C99-B191-6584A9C499E1}" dt="2024-02-04T16:58:22.242" v="1268" actId="14100"/>
          <ac:picMkLst>
            <pc:docMk/>
            <pc:sldMk cId="3030379439" sldId="295"/>
            <ac:picMk id="6" creationId="{2FD00507-59E2-8B58-B9CA-980A6E90C555}"/>
          </ac:picMkLst>
        </pc:picChg>
      </pc:sldChg>
      <pc:sldChg chg="addSp delSp modSp">
        <pc:chgData name="vytor hugo" userId="e8b175fd6482882c" providerId="Windows Live" clId="Web-{B3DDEFBE-57B9-4C99-B191-6584A9C499E1}" dt="2024-02-04T17:07:17.259" v="1412"/>
        <pc:sldMkLst>
          <pc:docMk/>
          <pc:sldMk cId="43847040" sldId="296"/>
        </pc:sldMkLst>
        <pc:spChg chg="mod">
          <ac:chgData name="vytor hugo" userId="e8b175fd6482882c" providerId="Windows Live" clId="Web-{B3DDEFBE-57B9-4C99-B191-6584A9C499E1}" dt="2024-02-04T17:06:21.726" v="1397" actId="20577"/>
          <ac:spMkLst>
            <pc:docMk/>
            <pc:sldMk cId="43847040" sldId="296"/>
            <ac:spMk id="8" creationId="{F75CB445-98FE-EB0A-DDD0-EC7743F506CF}"/>
          </ac:spMkLst>
        </pc:spChg>
        <pc:picChg chg="del">
          <ac:chgData name="vytor hugo" userId="e8b175fd6482882c" providerId="Windows Live" clId="Web-{B3DDEFBE-57B9-4C99-B191-6584A9C499E1}" dt="2024-02-04T17:05:11.768" v="1373"/>
          <ac:picMkLst>
            <pc:docMk/>
            <pc:sldMk cId="43847040" sldId="296"/>
            <ac:picMk id="3" creationId="{152A6265-C11B-5DCD-42CB-4255A53477F0}"/>
          </ac:picMkLst>
        </pc:picChg>
        <pc:picChg chg="del">
          <ac:chgData name="vytor hugo" userId="e8b175fd6482882c" providerId="Windows Live" clId="Web-{B3DDEFBE-57B9-4C99-B191-6584A9C499E1}" dt="2024-02-04T17:05:11.158" v="1372"/>
          <ac:picMkLst>
            <pc:docMk/>
            <pc:sldMk cId="43847040" sldId="296"/>
            <ac:picMk id="4" creationId="{91713D18-11CB-B40D-750F-6D8DB686CDCF}"/>
          </ac:picMkLst>
        </pc:picChg>
        <pc:picChg chg="add mod">
          <ac:chgData name="vytor hugo" userId="e8b175fd6482882c" providerId="Windows Live" clId="Web-{B3DDEFBE-57B9-4C99-B191-6584A9C499E1}" dt="2024-02-04T17:06:09.445" v="1383" actId="14100"/>
          <ac:picMkLst>
            <pc:docMk/>
            <pc:sldMk cId="43847040" sldId="296"/>
            <ac:picMk id="5" creationId="{0D95ABC3-1574-1B96-F05B-BCB6AF0136D9}"/>
          </ac:picMkLst>
        </pc:picChg>
        <pc:picChg chg="add del mod">
          <ac:chgData name="vytor hugo" userId="e8b175fd6482882c" providerId="Windows Live" clId="Web-{B3DDEFBE-57B9-4C99-B191-6584A9C499E1}" dt="2024-02-04T17:07:17.259" v="1412"/>
          <ac:picMkLst>
            <pc:docMk/>
            <pc:sldMk cId="43847040" sldId="296"/>
            <ac:picMk id="6" creationId="{F0C0E87E-2692-712E-7F8B-16741D203EC5}"/>
          </ac:picMkLst>
        </pc:picChg>
      </pc:sldChg>
      <pc:sldChg chg="addSp delSp modSp">
        <pc:chgData name="vytor hugo" userId="e8b175fd6482882c" providerId="Windows Live" clId="Web-{B3DDEFBE-57B9-4C99-B191-6584A9C499E1}" dt="2024-02-04T17:11:21.827" v="1463" actId="14100"/>
        <pc:sldMkLst>
          <pc:docMk/>
          <pc:sldMk cId="3038506130" sldId="297"/>
        </pc:sldMkLst>
        <pc:spChg chg="mod">
          <ac:chgData name="vytor hugo" userId="e8b175fd6482882c" providerId="Windows Live" clId="Web-{B3DDEFBE-57B9-4C99-B191-6584A9C499E1}" dt="2024-02-04T17:10:50.061" v="1451" actId="20577"/>
          <ac:spMkLst>
            <pc:docMk/>
            <pc:sldMk cId="3038506130" sldId="297"/>
            <ac:spMk id="8" creationId="{FCB16DAE-A937-ED25-8741-07FD3C4B8D3C}"/>
          </ac:spMkLst>
        </pc:spChg>
        <pc:picChg chg="del">
          <ac:chgData name="vytor hugo" userId="e8b175fd6482882c" providerId="Windows Live" clId="Web-{B3DDEFBE-57B9-4C99-B191-6584A9C499E1}" dt="2024-02-04T17:10:37.013" v="1436"/>
          <ac:picMkLst>
            <pc:docMk/>
            <pc:sldMk cId="3038506130" sldId="297"/>
            <ac:picMk id="3" creationId="{82D7A37D-15E3-2405-AEA1-832983BE7D97}"/>
          </ac:picMkLst>
        </pc:picChg>
        <pc:picChg chg="del">
          <ac:chgData name="vytor hugo" userId="e8b175fd6482882c" providerId="Windows Live" clId="Web-{B3DDEFBE-57B9-4C99-B191-6584A9C499E1}" dt="2024-02-04T17:10:36.138" v="1435"/>
          <ac:picMkLst>
            <pc:docMk/>
            <pc:sldMk cId="3038506130" sldId="297"/>
            <ac:picMk id="4" creationId="{4D423817-8966-38F2-272F-62F31EA5BCAE}"/>
          </ac:picMkLst>
        </pc:picChg>
        <pc:picChg chg="add mod">
          <ac:chgData name="vytor hugo" userId="e8b175fd6482882c" providerId="Windows Live" clId="Web-{B3DDEFBE-57B9-4C99-B191-6584A9C499E1}" dt="2024-02-04T17:11:21.827" v="1463" actId="14100"/>
          <ac:picMkLst>
            <pc:docMk/>
            <pc:sldMk cId="3038506130" sldId="297"/>
            <ac:picMk id="5" creationId="{832DAE0E-85DD-B7CD-3A0F-629667F43995}"/>
          </ac:picMkLst>
        </pc:picChg>
        <pc:picChg chg="add mod">
          <ac:chgData name="vytor hugo" userId="e8b175fd6482882c" providerId="Windows Live" clId="Web-{B3DDEFBE-57B9-4C99-B191-6584A9C499E1}" dt="2024-02-04T17:11:14.014" v="1461" actId="14100"/>
          <ac:picMkLst>
            <pc:docMk/>
            <pc:sldMk cId="3038506130" sldId="297"/>
            <ac:picMk id="6" creationId="{CDF9DC51-C03A-6DEA-B519-CC3ADE78D979}"/>
          </ac:picMkLst>
        </pc:picChg>
      </pc:sldChg>
      <pc:sldChg chg="delSp del">
        <pc:chgData name="vytor hugo" userId="e8b175fd6482882c" providerId="Windows Live" clId="Web-{B3DDEFBE-57B9-4C99-B191-6584A9C499E1}" dt="2024-02-04T17:04:55.783" v="1370"/>
        <pc:sldMkLst>
          <pc:docMk/>
          <pc:sldMk cId="146330770" sldId="298"/>
        </pc:sldMkLst>
        <pc:picChg chg="del">
          <ac:chgData name="vytor hugo" userId="e8b175fd6482882c" providerId="Windows Live" clId="Web-{B3DDEFBE-57B9-4C99-B191-6584A9C499E1}" dt="2024-02-04T17:03:10.437" v="1369"/>
          <ac:picMkLst>
            <pc:docMk/>
            <pc:sldMk cId="146330770" sldId="298"/>
            <ac:picMk id="4" creationId="{6BF8D9A2-4E11-1F9D-7CDC-9141E1BC06D6}"/>
          </ac:picMkLst>
        </pc:picChg>
        <pc:picChg chg="del">
          <ac:chgData name="vytor hugo" userId="e8b175fd6482882c" providerId="Windows Live" clId="Web-{B3DDEFBE-57B9-4C99-B191-6584A9C499E1}" dt="2024-02-04T17:03:08.890" v="1368"/>
          <ac:picMkLst>
            <pc:docMk/>
            <pc:sldMk cId="146330770" sldId="298"/>
            <ac:picMk id="5" creationId="{19C28911-7BD1-3328-0609-BBE3772060C1}"/>
          </ac:picMkLst>
        </pc:picChg>
      </pc:sldChg>
      <pc:sldChg chg="addSp delSp modSp">
        <pc:chgData name="vytor hugo" userId="e8b175fd6482882c" providerId="Windows Live" clId="Web-{B3DDEFBE-57B9-4C99-B191-6584A9C499E1}" dt="2024-02-04T17:07:09.321" v="1410" actId="20577"/>
        <pc:sldMkLst>
          <pc:docMk/>
          <pc:sldMk cId="1922599321" sldId="299"/>
        </pc:sldMkLst>
        <pc:spChg chg="mod">
          <ac:chgData name="vytor hugo" userId="e8b175fd6482882c" providerId="Windows Live" clId="Web-{B3DDEFBE-57B9-4C99-B191-6584A9C499E1}" dt="2024-02-04T17:07:09.321" v="1410" actId="20577"/>
          <ac:spMkLst>
            <pc:docMk/>
            <pc:sldMk cId="1922599321" sldId="299"/>
            <ac:spMk id="3" creationId="{7772222F-E368-5F8F-78C6-1B6B36531825}"/>
          </ac:spMkLst>
        </pc:spChg>
        <pc:picChg chg="add mod">
          <ac:chgData name="vytor hugo" userId="e8b175fd6482882c" providerId="Windows Live" clId="Web-{B3DDEFBE-57B9-4C99-B191-6584A9C499E1}" dt="2024-02-04T17:06:51.336" v="1404" actId="14100"/>
          <ac:picMkLst>
            <pc:docMk/>
            <pc:sldMk cId="1922599321" sldId="299"/>
            <ac:picMk id="4" creationId="{701ED4CE-B808-BC19-5A29-DCBAFF30FC50}"/>
          </ac:picMkLst>
        </pc:picChg>
        <pc:picChg chg="del">
          <ac:chgData name="vytor hugo" userId="e8b175fd6482882c" providerId="Windows Live" clId="Web-{B3DDEFBE-57B9-4C99-B191-6584A9C499E1}" dt="2024-02-04T17:06:35.008" v="1399"/>
          <ac:picMkLst>
            <pc:docMk/>
            <pc:sldMk cId="1922599321" sldId="299"/>
            <ac:picMk id="10" creationId="{5AD3D407-A05C-A125-EA26-8C8365CF5DBA}"/>
          </ac:picMkLst>
        </pc:picChg>
      </pc:sldChg>
      <pc:sldChg chg="addSp delSp modSp">
        <pc:chgData name="vytor hugo" userId="e8b175fd6482882c" providerId="Windows Live" clId="Web-{B3DDEFBE-57B9-4C99-B191-6584A9C499E1}" dt="2024-02-04T15:23:40.761" v="832" actId="14100"/>
        <pc:sldMkLst>
          <pc:docMk/>
          <pc:sldMk cId="3833786692" sldId="300"/>
        </pc:sldMkLst>
        <pc:spChg chg="mod">
          <ac:chgData name="vytor hugo" userId="e8b175fd6482882c" providerId="Windows Live" clId="Web-{B3DDEFBE-57B9-4C99-B191-6584A9C499E1}" dt="2024-02-04T15:22:56.120" v="821" actId="20577"/>
          <ac:spMkLst>
            <pc:docMk/>
            <pc:sldMk cId="3833786692" sldId="300"/>
            <ac:spMk id="3" creationId="{7A2F6005-60FC-1CA9-2A1E-F82DB18303E8}"/>
          </ac:spMkLst>
        </pc:spChg>
        <pc:picChg chg="add mod">
          <ac:chgData name="vytor hugo" userId="e8b175fd6482882c" providerId="Windows Live" clId="Web-{B3DDEFBE-57B9-4C99-B191-6584A9C499E1}" dt="2024-02-04T15:23:40.761" v="832" actId="14100"/>
          <ac:picMkLst>
            <pc:docMk/>
            <pc:sldMk cId="3833786692" sldId="300"/>
            <ac:picMk id="4" creationId="{63751429-BBAD-6820-688F-C5EAF9199D4C}"/>
          </ac:picMkLst>
        </pc:picChg>
        <pc:picChg chg="del">
          <ac:chgData name="vytor hugo" userId="e8b175fd6482882c" providerId="Windows Live" clId="Web-{B3DDEFBE-57B9-4C99-B191-6584A9C499E1}" dt="2024-02-04T15:21:37.775" v="810"/>
          <ac:picMkLst>
            <pc:docMk/>
            <pc:sldMk cId="3833786692" sldId="300"/>
            <ac:picMk id="5" creationId="{1518C7BC-5DD0-AFEE-36B3-FAA200C06549}"/>
          </ac:picMkLst>
        </pc:picChg>
        <pc:picChg chg="del">
          <ac:chgData name="vytor hugo" userId="e8b175fd6482882c" providerId="Windows Live" clId="Web-{B3DDEFBE-57B9-4C99-B191-6584A9C499E1}" dt="2024-02-04T15:21:37.103" v="809"/>
          <ac:picMkLst>
            <pc:docMk/>
            <pc:sldMk cId="3833786692" sldId="300"/>
            <ac:picMk id="6" creationId="{5EF7DE0F-24E3-C6AF-2CBA-1D6E3C36D567}"/>
          </ac:picMkLst>
        </pc:picChg>
        <pc:picChg chg="add mod">
          <ac:chgData name="vytor hugo" userId="e8b175fd6482882c" providerId="Windows Live" clId="Web-{B3DDEFBE-57B9-4C99-B191-6584A9C499E1}" dt="2024-02-04T15:23:37.448" v="831" actId="14100"/>
          <ac:picMkLst>
            <pc:docMk/>
            <pc:sldMk cId="3833786692" sldId="300"/>
            <ac:picMk id="7" creationId="{13986B46-F126-8AF7-C3DB-DF1588A6C639}"/>
          </ac:picMkLst>
        </pc:picChg>
      </pc:sldChg>
      <pc:sldChg chg="addSp delSp modSp">
        <pc:chgData name="vytor hugo" userId="e8b175fd6482882c" providerId="Windows Live" clId="Web-{B3DDEFBE-57B9-4C99-B191-6584A9C499E1}" dt="2024-02-04T16:52:03.374" v="1151" actId="20577"/>
        <pc:sldMkLst>
          <pc:docMk/>
          <pc:sldMk cId="1563581213" sldId="301"/>
        </pc:sldMkLst>
        <pc:spChg chg="mod">
          <ac:chgData name="vytor hugo" userId="e8b175fd6482882c" providerId="Windows Live" clId="Web-{B3DDEFBE-57B9-4C99-B191-6584A9C499E1}" dt="2024-02-04T16:52:03.374" v="1151" actId="20577"/>
          <ac:spMkLst>
            <pc:docMk/>
            <pc:sldMk cId="1563581213" sldId="301"/>
            <ac:spMk id="3" creationId="{99BF5AE3-ED0B-5E6B-4A47-8B25E73A0CD5}"/>
          </ac:spMkLst>
        </pc:spChg>
        <pc:picChg chg="del">
          <ac:chgData name="vytor hugo" userId="e8b175fd6482882c" providerId="Windows Live" clId="Web-{B3DDEFBE-57B9-4C99-B191-6584A9C499E1}" dt="2024-02-04T16:50:37.200" v="1126"/>
          <ac:picMkLst>
            <pc:docMk/>
            <pc:sldMk cId="1563581213" sldId="301"/>
            <ac:picMk id="4" creationId="{D0DF5479-85D0-2B27-F31B-AED4B5B0804F}"/>
          </ac:picMkLst>
        </pc:picChg>
        <pc:picChg chg="del">
          <ac:chgData name="vytor hugo" userId="e8b175fd6482882c" providerId="Windows Live" clId="Web-{B3DDEFBE-57B9-4C99-B191-6584A9C499E1}" dt="2024-02-04T16:50:37.825" v="1127"/>
          <ac:picMkLst>
            <pc:docMk/>
            <pc:sldMk cId="1563581213" sldId="301"/>
            <ac:picMk id="5" creationId="{5D935838-8B63-684F-1855-B9AAF770D009}"/>
          </ac:picMkLst>
        </pc:picChg>
        <pc:picChg chg="add mod">
          <ac:chgData name="vytor hugo" userId="e8b175fd6482882c" providerId="Windows Live" clId="Web-{B3DDEFBE-57B9-4C99-B191-6584A9C499E1}" dt="2024-02-04T16:51:50.358" v="1136" actId="14100"/>
          <ac:picMkLst>
            <pc:docMk/>
            <pc:sldMk cId="1563581213" sldId="301"/>
            <ac:picMk id="6" creationId="{2AF82E0F-1AD6-D4D9-D994-4B816D3BEAB6}"/>
          </ac:picMkLst>
        </pc:picChg>
        <pc:picChg chg="add mod">
          <ac:chgData name="vytor hugo" userId="e8b175fd6482882c" providerId="Windows Live" clId="Web-{B3DDEFBE-57B9-4C99-B191-6584A9C499E1}" dt="2024-02-04T16:51:45.296" v="1134" actId="14100"/>
          <ac:picMkLst>
            <pc:docMk/>
            <pc:sldMk cId="1563581213" sldId="301"/>
            <ac:picMk id="7" creationId="{936A3249-3A9A-C48A-433A-BF51AF17B12C}"/>
          </ac:picMkLst>
        </pc:picChg>
      </pc:sldChg>
      <pc:sldChg chg="delSp del">
        <pc:chgData name="vytor hugo" userId="e8b175fd6482882c" providerId="Windows Live" clId="Web-{B3DDEFBE-57B9-4C99-B191-6584A9C499E1}" dt="2024-02-04T16:52:28.187" v="1154"/>
        <pc:sldMkLst>
          <pc:docMk/>
          <pc:sldMk cId="536958605" sldId="302"/>
        </pc:sldMkLst>
        <pc:picChg chg="del">
          <ac:chgData name="vytor hugo" userId="e8b175fd6482882c" providerId="Windows Live" clId="Web-{B3DDEFBE-57B9-4C99-B191-6584A9C499E1}" dt="2024-02-04T16:52:05.546" v="1153"/>
          <ac:picMkLst>
            <pc:docMk/>
            <pc:sldMk cId="536958605" sldId="302"/>
            <ac:picMk id="4" creationId="{334C6AA4-1544-E1DD-5E11-1BC4F25D7C4A}"/>
          </ac:picMkLst>
        </pc:picChg>
        <pc:picChg chg="del">
          <ac:chgData name="vytor hugo" userId="e8b175fd6482882c" providerId="Windows Live" clId="Web-{B3DDEFBE-57B9-4C99-B191-6584A9C499E1}" dt="2024-02-04T16:52:05.062" v="1152"/>
          <ac:picMkLst>
            <pc:docMk/>
            <pc:sldMk cId="536958605" sldId="302"/>
            <ac:picMk id="5" creationId="{1F39A0EB-B206-E7EF-181B-4A98FE3EFC18}"/>
          </ac:picMkLst>
        </pc:picChg>
      </pc:sldChg>
      <pc:sldChg chg="del">
        <pc:chgData name="vytor hugo" userId="e8b175fd6482882c" providerId="Windows Live" clId="Web-{B3DDEFBE-57B9-4C99-B191-6584A9C499E1}" dt="2024-02-04T16:52:29.484" v="1155"/>
        <pc:sldMkLst>
          <pc:docMk/>
          <pc:sldMk cId="1832919723" sldId="303"/>
        </pc:sldMkLst>
      </pc:sldChg>
      <pc:sldChg chg="addSp delSp modSp">
        <pc:chgData name="vytor hugo" userId="e8b175fd6482882c" providerId="Windows Live" clId="Web-{B3DDEFBE-57B9-4C99-B191-6584A9C499E1}" dt="2024-02-04T13:38:11.096" v="68" actId="20577"/>
        <pc:sldMkLst>
          <pc:docMk/>
          <pc:sldMk cId="419009664" sldId="304"/>
        </pc:sldMkLst>
        <pc:spChg chg="mod">
          <ac:chgData name="vytor hugo" userId="e8b175fd6482882c" providerId="Windows Live" clId="Web-{B3DDEFBE-57B9-4C99-B191-6584A9C499E1}" dt="2024-02-04T13:38:11.096" v="68" actId="20577"/>
          <ac:spMkLst>
            <pc:docMk/>
            <pc:sldMk cId="419009664" sldId="304"/>
            <ac:spMk id="3" creationId="{E2735472-5F7D-1834-56D4-4F6079F5F00F}"/>
          </ac:spMkLst>
        </pc:spChg>
        <pc:picChg chg="del">
          <ac:chgData name="vytor hugo" userId="e8b175fd6482882c" providerId="Windows Live" clId="Web-{B3DDEFBE-57B9-4C99-B191-6584A9C499E1}" dt="2024-02-04T13:37:18.141" v="42"/>
          <ac:picMkLst>
            <pc:docMk/>
            <pc:sldMk cId="419009664" sldId="304"/>
            <ac:picMk id="4" creationId="{CD14E050-3B2A-35E9-514B-3A0B02C81180}"/>
          </ac:picMkLst>
        </pc:picChg>
        <pc:picChg chg="del">
          <ac:chgData name="vytor hugo" userId="e8b175fd6482882c" providerId="Windows Live" clId="Web-{B3DDEFBE-57B9-4C99-B191-6584A9C499E1}" dt="2024-02-04T13:37:17.594" v="41"/>
          <ac:picMkLst>
            <pc:docMk/>
            <pc:sldMk cId="419009664" sldId="304"/>
            <ac:picMk id="5" creationId="{F356C01F-EBBC-B4CC-4F27-695AA429AD29}"/>
          </ac:picMkLst>
        </pc:picChg>
        <pc:picChg chg="add mod">
          <ac:chgData name="vytor hugo" userId="e8b175fd6482882c" providerId="Windows Live" clId="Web-{B3DDEFBE-57B9-4C99-B191-6584A9C499E1}" dt="2024-02-04T13:37:54.127" v="51" actId="14100"/>
          <ac:picMkLst>
            <pc:docMk/>
            <pc:sldMk cId="419009664" sldId="304"/>
            <ac:picMk id="6" creationId="{77850306-C1FC-9856-BE85-67BAD296EB35}"/>
          </ac:picMkLst>
        </pc:picChg>
        <pc:picChg chg="add mod">
          <ac:chgData name="vytor hugo" userId="e8b175fd6482882c" providerId="Windows Live" clId="Web-{B3DDEFBE-57B9-4C99-B191-6584A9C499E1}" dt="2024-02-04T13:38:01.799" v="54" actId="14100"/>
          <ac:picMkLst>
            <pc:docMk/>
            <pc:sldMk cId="419009664" sldId="304"/>
            <ac:picMk id="7" creationId="{7254E74C-56ED-8C0D-FF5A-5544AE6336DA}"/>
          </ac:picMkLst>
        </pc:picChg>
      </pc:sldChg>
      <pc:sldChg chg="addSp delSp modSp">
        <pc:chgData name="vytor hugo" userId="e8b175fd6482882c" providerId="Windows Live" clId="Web-{B3DDEFBE-57B9-4C99-B191-6584A9C499E1}" dt="2024-02-04T13:39:24.160" v="97" actId="20577"/>
        <pc:sldMkLst>
          <pc:docMk/>
          <pc:sldMk cId="2961251807" sldId="305"/>
        </pc:sldMkLst>
        <pc:spChg chg="mod">
          <ac:chgData name="vytor hugo" userId="e8b175fd6482882c" providerId="Windows Live" clId="Web-{B3DDEFBE-57B9-4C99-B191-6584A9C499E1}" dt="2024-02-04T13:39:24.160" v="97" actId="20577"/>
          <ac:spMkLst>
            <pc:docMk/>
            <pc:sldMk cId="2961251807" sldId="305"/>
            <ac:spMk id="3" creationId="{2B3B030A-EF87-2C82-8153-8CBEC2E323DB}"/>
          </ac:spMkLst>
        </pc:spChg>
        <pc:picChg chg="del">
          <ac:chgData name="vytor hugo" userId="e8b175fd6482882c" providerId="Windows Live" clId="Web-{B3DDEFBE-57B9-4C99-B191-6584A9C499E1}" dt="2024-02-04T13:38:12.878" v="69"/>
          <ac:picMkLst>
            <pc:docMk/>
            <pc:sldMk cId="2961251807" sldId="305"/>
            <ac:picMk id="4" creationId="{79983FCE-D41D-50B9-7433-61A8D5381FD1}"/>
          </ac:picMkLst>
        </pc:picChg>
        <pc:picChg chg="del">
          <ac:chgData name="vytor hugo" userId="e8b175fd6482882c" providerId="Windows Live" clId="Web-{B3DDEFBE-57B9-4C99-B191-6584A9C499E1}" dt="2024-02-04T13:38:13.518" v="70"/>
          <ac:picMkLst>
            <pc:docMk/>
            <pc:sldMk cId="2961251807" sldId="305"/>
            <ac:picMk id="5" creationId="{C1481C63-CBC8-6180-6065-8D054F5155A7}"/>
          </ac:picMkLst>
        </pc:picChg>
        <pc:picChg chg="add mod">
          <ac:chgData name="vytor hugo" userId="e8b175fd6482882c" providerId="Windows Live" clId="Web-{B3DDEFBE-57B9-4C99-B191-6584A9C499E1}" dt="2024-02-04T13:39:14.441" v="83" actId="14100"/>
          <ac:picMkLst>
            <pc:docMk/>
            <pc:sldMk cId="2961251807" sldId="305"/>
            <ac:picMk id="6" creationId="{6FDD2398-72D3-61B1-66AA-1D23B9CF9038}"/>
          </ac:picMkLst>
        </pc:picChg>
        <pc:picChg chg="add mod">
          <ac:chgData name="vytor hugo" userId="e8b175fd6482882c" providerId="Windows Live" clId="Web-{B3DDEFBE-57B9-4C99-B191-6584A9C499E1}" dt="2024-02-04T13:38:52.691" v="75" actId="14100"/>
          <ac:picMkLst>
            <pc:docMk/>
            <pc:sldMk cId="2961251807" sldId="305"/>
            <ac:picMk id="7" creationId="{A63CED3F-BB82-CFA9-0A47-875252218387}"/>
          </ac:picMkLst>
        </pc:picChg>
      </pc:sldChg>
      <pc:sldChg chg="addSp delSp modSp">
        <pc:chgData name="vytor hugo" userId="e8b175fd6482882c" providerId="Windows Live" clId="Web-{B3DDEFBE-57B9-4C99-B191-6584A9C499E1}" dt="2024-02-04T13:44:40.838" v="185" actId="20577"/>
        <pc:sldMkLst>
          <pc:docMk/>
          <pc:sldMk cId="3407214055" sldId="306"/>
        </pc:sldMkLst>
        <pc:spChg chg="mod">
          <ac:chgData name="vytor hugo" userId="e8b175fd6482882c" providerId="Windows Live" clId="Web-{B3DDEFBE-57B9-4C99-B191-6584A9C499E1}" dt="2024-02-04T13:44:40.838" v="185" actId="20577"/>
          <ac:spMkLst>
            <pc:docMk/>
            <pc:sldMk cId="3407214055" sldId="306"/>
            <ac:spMk id="3" creationId="{5D4A8208-B9A4-4FD6-C4AD-8515E4861C0E}"/>
          </ac:spMkLst>
        </pc:spChg>
        <pc:picChg chg="del">
          <ac:chgData name="vytor hugo" userId="e8b175fd6482882c" providerId="Windows Live" clId="Web-{B3DDEFBE-57B9-4C99-B191-6584A9C499E1}" dt="2024-02-04T13:42:58.117" v="157"/>
          <ac:picMkLst>
            <pc:docMk/>
            <pc:sldMk cId="3407214055" sldId="306"/>
            <ac:picMk id="4" creationId="{C12C1EA3-CCB8-B4C3-DF61-973F6161F026}"/>
          </ac:picMkLst>
        </pc:picChg>
        <pc:picChg chg="del">
          <ac:chgData name="vytor hugo" userId="e8b175fd6482882c" providerId="Windows Live" clId="Web-{B3DDEFBE-57B9-4C99-B191-6584A9C499E1}" dt="2024-02-04T13:42:58.054" v="156"/>
          <ac:picMkLst>
            <pc:docMk/>
            <pc:sldMk cId="3407214055" sldId="306"/>
            <ac:picMk id="5" creationId="{ED6B0C85-83F7-E4F8-7308-2DE5BA41F942}"/>
          </ac:picMkLst>
        </pc:picChg>
        <pc:picChg chg="add mod">
          <ac:chgData name="vytor hugo" userId="e8b175fd6482882c" providerId="Windows Live" clId="Web-{B3DDEFBE-57B9-4C99-B191-6584A9C499E1}" dt="2024-02-04T13:44:16.681" v="164" actId="14100"/>
          <ac:picMkLst>
            <pc:docMk/>
            <pc:sldMk cId="3407214055" sldId="306"/>
            <ac:picMk id="6" creationId="{9F45EAB2-089A-D327-2EE8-B2A799B66415}"/>
          </ac:picMkLst>
        </pc:picChg>
        <pc:picChg chg="add mod">
          <ac:chgData name="vytor hugo" userId="e8b175fd6482882c" providerId="Windows Live" clId="Web-{B3DDEFBE-57B9-4C99-B191-6584A9C499E1}" dt="2024-02-04T13:44:31.228" v="170" actId="14100"/>
          <ac:picMkLst>
            <pc:docMk/>
            <pc:sldMk cId="3407214055" sldId="306"/>
            <ac:picMk id="7" creationId="{08B636A1-448D-1387-2A34-932A36C74ECD}"/>
          </ac:picMkLst>
        </pc:picChg>
      </pc:sldChg>
      <pc:sldChg chg="addSp delSp modSp">
        <pc:chgData name="vytor hugo" userId="e8b175fd6482882c" providerId="Windows Live" clId="Web-{B3DDEFBE-57B9-4C99-B191-6584A9C499E1}" dt="2024-02-04T13:45:51.949" v="214" actId="20577"/>
        <pc:sldMkLst>
          <pc:docMk/>
          <pc:sldMk cId="25060143" sldId="307"/>
        </pc:sldMkLst>
        <pc:spChg chg="mod">
          <ac:chgData name="vytor hugo" userId="e8b175fd6482882c" providerId="Windows Live" clId="Web-{B3DDEFBE-57B9-4C99-B191-6584A9C499E1}" dt="2024-02-04T13:45:51.949" v="214" actId="20577"/>
          <ac:spMkLst>
            <pc:docMk/>
            <pc:sldMk cId="25060143" sldId="307"/>
            <ac:spMk id="3" creationId="{8B209940-F1D3-5F60-AF50-7548E690EE43}"/>
          </ac:spMkLst>
        </pc:spChg>
        <pc:picChg chg="add mod">
          <ac:chgData name="vytor hugo" userId="e8b175fd6482882c" providerId="Windows Live" clId="Web-{B3DDEFBE-57B9-4C99-B191-6584A9C499E1}" dt="2024-02-04T13:45:31.042" v="195" actId="14100"/>
          <ac:picMkLst>
            <pc:docMk/>
            <pc:sldMk cId="25060143" sldId="307"/>
            <ac:picMk id="4" creationId="{385F36D5-F4E4-188A-AD2C-A9E9AA3DA35E}"/>
          </ac:picMkLst>
        </pc:picChg>
        <pc:picChg chg="del">
          <ac:chgData name="vytor hugo" userId="e8b175fd6482882c" providerId="Windows Live" clId="Web-{B3DDEFBE-57B9-4C99-B191-6584A9C499E1}" dt="2024-02-04T13:44:42.838" v="187"/>
          <ac:picMkLst>
            <pc:docMk/>
            <pc:sldMk cId="25060143" sldId="307"/>
            <ac:picMk id="5" creationId="{8E0E3188-D5A0-A5F6-F55F-E6B74B8C9E26}"/>
          </ac:picMkLst>
        </pc:picChg>
        <pc:picChg chg="del">
          <ac:chgData name="vytor hugo" userId="e8b175fd6482882c" providerId="Windows Live" clId="Web-{B3DDEFBE-57B9-4C99-B191-6584A9C499E1}" dt="2024-02-04T13:44:42.166" v="186"/>
          <ac:picMkLst>
            <pc:docMk/>
            <pc:sldMk cId="25060143" sldId="307"/>
            <ac:picMk id="6" creationId="{5AAFAAA9-6B96-4F01-9BCD-1370F266EADD}"/>
          </ac:picMkLst>
        </pc:picChg>
        <pc:picChg chg="add mod">
          <ac:chgData name="vytor hugo" userId="e8b175fd6482882c" providerId="Windows Live" clId="Web-{B3DDEFBE-57B9-4C99-B191-6584A9C499E1}" dt="2024-02-04T13:45:41.277" v="199" actId="14100"/>
          <ac:picMkLst>
            <pc:docMk/>
            <pc:sldMk cId="25060143" sldId="307"/>
            <ac:picMk id="7" creationId="{6AFE67BB-B6A5-0912-9206-687196A36E1E}"/>
          </ac:picMkLst>
        </pc:picChg>
      </pc:sldChg>
      <pc:sldChg chg="addSp delSp modSp">
        <pc:chgData name="vytor hugo" userId="e8b175fd6482882c" providerId="Windows Live" clId="Web-{B3DDEFBE-57B9-4C99-B191-6584A9C499E1}" dt="2024-02-04T13:52:16.627" v="355" actId="20577"/>
        <pc:sldMkLst>
          <pc:docMk/>
          <pc:sldMk cId="1063653161" sldId="308"/>
        </pc:sldMkLst>
        <pc:spChg chg="mod">
          <ac:chgData name="vytor hugo" userId="e8b175fd6482882c" providerId="Windows Live" clId="Web-{B3DDEFBE-57B9-4C99-B191-6584A9C499E1}" dt="2024-02-04T13:52:16.627" v="355" actId="20577"/>
          <ac:spMkLst>
            <pc:docMk/>
            <pc:sldMk cId="1063653161" sldId="308"/>
            <ac:spMk id="3" creationId="{1FAEDC49-698D-4909-9B9E-45F73983CCED}"/>
          </ac:spMkLst>
        </pc:spChg>
        <pc:picChg chg="del">
          <ac:chgData name="vytor hugo" userId="e8b175fd6482882c" providerId="Windows Live" clId="Web-{B3DDEFBE-57B9-4C99-B191-6584A9C499E1}" dt="2024-02-04T13:51:15.532" v="330"/>
          <ac:picMkLst>
            <pc:docMk/>
            <pc:sldMk cId="1063653161" sldId="308"/>
            <ac:picMk id="4" creationId="{38E268D5-A8A2-43CB-AD62-BF9D122A79E2}"/>
          </ac:picMkLst>
        </pc:picChg>
        <pc:picChg chg="del">
          <ac:chgData name="vytor hugo" userId="e8b175fd6482882c" providerId="Windows Live" clId="Web-{B3DDEFBE-57B9-4C99-B191-6584A9C499E1}" dt="2024-02-04T13:51:14.298" v="329"/>
          <ac:picMkLst>
            <pc:docMk/>
            <pc:sldMk cId="1063653161" sldId="308"/>
            <ac:picMk id="5" creationId="{DB8F7C7D-BB36-D480-0268-50E39862D36B}"/>
          </ac:picMkLst>
        </pc:picChg>
        <pc:picChg chg="add mod">
          <ac:chgData name="vytor hugo" userId="e8b175fd6482882c" providerId="Windows Live" clId="Web-{B3DDEFBE-57B9-4C99-B191-6584A9C499E1}" dt="2024-02-04T13:52:04.861" v="340" actId="14100"/>
          <ac:picMkLst>
            <pc:docMk/>
            <pc:sldMk cId="1063653161" sldId="308"/>
            <ac:picMk id="6" creationId="{156EC863-FF22-35E1-D7F1-83C0C70E386C}"/>
          </ac:picMkLst>
        </pc:picChg>
        <pc:picChg chg="add mod">
          <ac:chgData name="vytor hugo" userId="e8b175fd6482882c" providerId="Windows Live" clId="Web-{B3DDEFBE-57B9-4C99-B191-6584A9C499E1}" dt="2024-02-04T13:51:56.924" v="336" actId="14100"/>
          <ac:picMkLst>
            <pc:docMk/>
            <pc:sldMk cId="1063653161" sldId="308"/>
            <ac:picMk id="7" creationId="{1AD2C2C1-2138-420D-7116-BADD62AF439F}"/>
          </ac:picMkLst>
        </pc:picChg>
      </pc:sldChg>
      <pc:sldChg chg="addSp delSp modSp">
        <pc:chgData name="vytor hugo" userId="e8b175fd6482882c" providerId="Windows Live" clId="Web-{B3DDEFBE-57B9-4C99-B191-6584A9C499E1}" dt="2024-02-04T13:53:22.066" v="389" actId="14100"/>
        <pc:sldMkLst>
          <pc:docMk/>
          <pc:sldMk cId="1141533451" sldId="309"/>
        </pc:sldMkLst>
        <pc:spChg chg="mod">
          <ac:chgData name="vytor hugo" userId="e8b175fd6482882c" providerId="Windows Live" clId="Web-{B3DDEFBE-57B9-4C99-B191-6584A9C499E1}" dt="2024-02-04T13:52:53.315" v="375" actId="20577"/>
          <ac:spMkLst>
            <pc:docMk/>
            <pc:sldMk cId="1141533451" sldId="309"/>
            <ac:spMk id="3" creationId="{4D562358-03EE-BE44-A16C-8E5DEF0F3D22}"/>
          </ac:spMkLst>
        </pc:spChg>
        <pc:picChg chg="del">
          <ac:chgData name="vytor hugo" userId="e8b175fd6482882c" providerId="Windows Live" clId="Web-{B3DDEFBE-57B9-4C99-B191-6584A9C499E1}" dt="2024-02-04T13:52:19.393" v="357"/>
          <ac:picMkLst>
            <pc:docMk/>
            <pc:sldMk cId="1141533451" sldId="309"/>
            <ac:picMk id="4" creationId="{E7738E27-0C4C-A214-3298-9A84A69DA9A5}"/>
          </ac:picMkLst>
        </pc:picChg>
        <pc:picChg chg="del">
          <ac:chgData name="vytor hugo" userId="e8b175fd6482882c" providerId="Windows Live" clId="Web-{B3DDEFBE-57B9-4C99-B191-6584A9C499E1}" dt="2024-02-04T13:52:18.143" v="356"/>
          <ac:picMkLst>
            <pc:docMk/>
            <pc:sldMk cId="1141533451" sldId="309"/>
            <ac:picMk id="5" creationId="{4C409718-3961-E26D-ECF3-8220DC0A9365}"/>
          </ac:picMkLst>
        </pc:picChg>
        <pc:picChg chg="add mod">
          <ac:chgData name="vytor hugo" userId="e8b175fd6482882c" providerId="Windows Live" clId="Web-{B3DDEFBE-57B9-4C99-B191-6584A9C499E1}" dt="2024-02-04T13:53:09.191" v="384" actId="1076"/>
          <ac:picMkLst>
            <pc:docMk/>
            <pc:sldMk cId="1141533451" sldId="309"/>
            <ac:picMk id="6" creationId="{22F0524F-EC29-F812-1A53-5B814671AE68}"/>
          </ac:picMkLst>
        </pc:picChg>
        <pc:picChg chg="add mod">
          <ac:chgData name="vytor hugo" userId="e8b175fd6482882c" providerId="Windows Live" clId="Web-{B3DDEFBE-57B9-4C99-B191-6584A9C499E1}" dt="2024-02-04T13:53:22.066" v="389" actId="14100"/>
          <ac:picMkLst>
            <pc:docMk/>
            <pc:sldMk cId="1141533451" sldId="309"/>
            <ac:picMk id="7" creationId="{50564EE0-60A4-E635-2EB4-3A335C657893}"/>
          </ac:picMkLst>
        </pc:picChg>
      </pc:sldChg>
      <pc:sldChg chg="addSp delSp modSp">
        <pc:chgData name="vytor hugo" userId="e8b175fd6482882c" providerId="Windows Live" clId="Web-{B3DDEFBE-57B9-4C99-B191-6584A9C499E1}" dt="2024-02-04T13:59:31.635" v="475" actId="20577"/>
        <pc:sldMkLst>
          <pc:docMk/>
          <pc:sldMk cId="3089579906" sldId="311"/>
        </pc:sldMkLst>
        <pc:spChg chg="mod">
          <ac:chgData name="vytor hugo" userId="e8b175fd6482882c" providerId="Windows Live" clId="Web-{B3DDEFBE-57B9-4C99-B191-6584A9C499E1}" dt="2024-02-04T13:59:31.635" v="475" actId="20577"/>
          <ac:spMkLst>
            <pc:docMk/>
            <pc:sldMk cId="3089579906" sldId="311"/>
            <ac:spMk id="8" creationId="{AD5A64B6-BAD5-59B6-9078-381D7B1C81F6}"/>
          </ac:spMkLst>
        </pc:spChg>
        <pc:picChg chg="add mod">
          <ac:chgData name="vytor hugo" userId="e8b175fd6482882c" providerId="Windows Live" clId="Web-{B3DDEFBE-57B9-4C99-B191-6584A9C499E1}" dt="2024-02-04T13:59:13.916" v="459" actId="14100"/>
          <ac:picMkLst>
            <pc:docMk/>
            <pc:sldMk cId="3089579906" sldId="311"/>
            <ac:picMk id="3" creationId="{74EEC629-7D6A-4F54-B4EE-17FD8A66EFBF}"/>
          </ac:picMkLst>
        </pc:picChg>
        <pc:picChg chg="add mod">
          <ac:chgData name="vytor hugo" userId="e8b175fd6482882c" providerId="Windows Live" clId="Web-{B3DDEFBE-57B9-4C99-B191-6584A9C499E1}" dt="2024-02-04T13:59:20.447" v="462" actId="14100"/>
          <ac:picMkLst>
            <pc:docMk/>
            <pc:sldMk cId="3089579906" sldId="311"/>
            <ac:picMk id="4" creationId="{36714AE4-5918-287F-E2F2-50ED499972C2}"/>
          </ac:picMkLst>
        </pc:picChg>
        <pc:picChg chg="del">
          <ac:chgData name="vytor hugo" userId="e8b175fd6482882c" providerId="Windows Live" clId="Web-{B3DDEFBE-57B9-4C99-B191-6584A9C499E1}" dt="2024-02-04T13:58:39.431" v="447"/>
          <ac:picMkLst>
            <pc:docMk/>
            <pc:sldMk cId="3089579906" sldId="311"/>
            <ac:picMk id="5" creationId="{57023113-1471-F172-2EA6-5A2C67B76723}"/>
          </ac:picMkLst>
        </pc:picChg>
        <pc:picChg chg="del">
          <ac:chgData name="vytor hugo" userId="e8b175fd6482882c" providerId="Windows Live" clId="Web-{B3DDEFBE-57B9-4C99-B191-6584A9C499E1}" dt="2024-02-04T13:58:37.899" v="446"/>
          <ac:picMkLst>
            <pc:docMk/>
            <pc:sldMk cId="3089579906" sldId="311"/>
            <ac:picMk id="6" creationId="{DABC7167-72A0-4D01-B2D1-4BD82036A316}"/>
          </ac:picMkLst>
        </pc:picChg>
      </pc:sldChg>
      <pc:sldChg chg="addSp delSp modSp">
        <pc:chgData name="vytor hugo" userId="e8b175fd6482882c" providerId="Windows Live" clId="Web-{B3DDEFBE-57B9-4C99-B191-6584A9C499E1}" dt="2024-02-04T14:00:36.151" v="503" actId="20577"/>
        <pc:sldMkLst>
          <pc:docMk/>
          <pc:sldMk cId="2959493514" sldId="312"/>
        </pc:sldMkLst>
        <pc:spChg chg="mod">
          <ac:chgData name="vytor hugo" userId="e8b175fd6482882c" providerId="Windows Live" clId="Web-{B3DDEFBE-57B9-4C99-B191-6584A9C499E1}" dt="2024-02-04T14:00:36.151" v="503" actId="20577"/>
          <ac:spMkLst>
            <pc:docMk/>
            <pc:sldMk cId="2959493514" sldId="312"/>
            <ac:spMk id="8" creationId="{49EC984A-28EE-1B31-E6B7-10DEAA2BC14D}"/>
          </ac:spMkLst>
        </pc:spChg>
        <pc:picChg chg="del">
          <ac:chgData name="vytor hugo" userId="e8b175fd6482882c" providerId="Windows Live" clId="Web-{B3DDEFBE-57B9-4C99-B191-6584A9C499E1}" dt="2024-02-04T13:59:33.213" v="476"/>
          <ac:picMkLst>
            <pc:docMk/>
            <pc:sldMk cId="2959493514" sldId="312"/>
            <ac:picMk id="3" creationId="{C893325E-8DF9-C045-FD2B-355F2BDB71CE}"/>
          </ac:picMkLst>
        </pc:picChg>
        <pc:picChg chg="del">
          <ac:chgData name="vytor hugo" userId="e8b175fd6482882c" providerId="Windows Live" clId="Web-{B3DDEFBE-57B9-4C99-B191-6584A9C499E1}" dt="2024-02-04T13:59:33.416" v="477"/>
          <ac:picMkLst>
            <pc:docMk/>
            <pc:sldMk cId="2959493514" sldId="312"/>
            <ac:picMk id="4" creationId="{2443D677-2337-0CAC-9BC1-E9C8554AEB14}"/>
          </ac:picMkLst>
        </pc:picChg>
        <pc:picChg chg="add mod">
          <ac:chgData name="vytor hugo" userId="e8b175fd6482882c" providerId="Windows Live" clId="Web-{B3DDEFBE-57B9-4C99-B191-6584A9C499E1}" dt="2024-02-04T14:00:18.573" v="486" actId="14100"/>
          <ac:picMkLst>
            <pc:docMk/>
            <pc:sldMk cId="2959493514" sldId="312"/>
            <ac:picMk id="5" creationId="{770D1650-7A19-4042-66FA-0EAD36EB7905}"/>
          </ac:picMkLst>
        </pc:picChg>
        <pc:picChg chg="add mod">
          <ac:chgData name="vytor hugo" userId="e8b175fd6482882c" providerId="Windows Live" clId="Web-{B3DDEFBE-57B9-4C99-B191-6584A9C499E1}" dt="2024-02-04T14:00:20.526" v="487" actId="14100"/>
          <ac:picMkLst>
            <pc:docMk/>
            <pc:sldMk cId="2959493514" sldId="312"/>
            <ac:picMk id="6" creationId="{E5DDFCEE-077E-5BC4-364C-D9DBB86F3C4E}"/>
          </ac:picMkLst>
        </pc:picChg>
      </pc:sldChg>
      <pc:sldChg chg="addSp delSp modSp">
        <pc:chgData name="vytor hugo" userId="e8b175fd6482882c" providerId="Windows Live" clId="Web-{B3DDEFBE-57B9-4C99-B191-6584A9C499E1}" dt="2024-02-04T14:57:05.628" v="559" actId="20577"/>
        <pc:sldMkLst>
          <pc:docMk/>
          <pc:sldMk cId="2842067118" sldId="313"/>
        </pc:sldMkLst>
        <pc:spChg chg="mod">
          <ac:chgData name="vytor hugo" userId="e8b175fd6482882c" providerId="Windows Live" clId="Web-{B3DDEFBE-57B9-4C99-B191-6584A9C499E1}" dt="2024-02-04T14:57:05.628" v="559" actId="20577"/>
          <ac:spMkLst>
            <pc:docMk/>
            <pc:sldMk cId="2842067118" sldId="313"/>
            <ac:spMk id="8" creationId="{6EA3F40F-BDC4-A822-933A-6A8D83E4A81D}"/>
          </ac:spMkLst>
        </pc:spChg>
        <pc:picChg chg="add del mod">
          <ac:chgData name="vytor hugo" userId="e8b175fd6482882c" providerId="Windows Live" clId="Web-{B3DDEFBE-57B9-4C99-B191-6584A9C499E1}" dt="2024-02-04T14:46:23.214" v="511"/>
          <ac:picMkLst>
            <pc:docMk/>
            <pc:sldMk cId="2842067118" sldId="313"/>
            <ac:picMk id="3" creationId="{4C8F9A8A-CF7D-2227-71A2-B5B9E3D8913D}"/>
          </ac:picMkLst>
        </pc:picChg>
        <pc:picChg chg="add mod">
          <ac:chgData name="vytor hugo" userId="e8b175fd6482882c" providerId="Windows Live" clId="Web-{B3DDEFBE-57B9-4C99-B191-6584A9C499E1}" dt="2024-02-04T14:55:46.393" v="516" actId="14100"/>
          <ac:picMkLst>
            <pc:docMk/>
            <pc:sldMk cId="2842067118" sldId="313"/>
            <ac:picMk id="4" creationId="{87DD9A8C-DD74-C1E4-19CB-8287EDA8ADA7}"/>
          </ac:picMkLst>
        </pc:picChg>
        <pc:picChg chg="add mod">
          <ac:chgData name="vytor hugo" userId="e8b175fd6482882c" providerId="Windows Live" clId="Web-{B3DDEFBE-57B9-4C99-B191-6584A9C499E1}" dt="2024-02-04T14:56:11.237" v="524" actId="14100"/>
          <ac:picMkLst>
            <pc:docMk/>
            <pc:sldMk cId="2842067118" sldId="313"/>
            <ac:picMk id="5" creationId="{A157A69A-1870-FEB5-0DB9-E9A52B8184A0}"/>
          </ac:picMkLst>
        </pc:picChg>
        <pc:picChg chg="del">
          <ac:chgData name="vytor hugo" userId="e8b175fd6482882c" providerId="Windows Live" clId="Web-{B3DDEFBE-57B9-4C99-B191-6584A9C499E1}" dt="2024-02-04T14:00:48.620" v="505"/>
          <ac:picMkLst>
            <pc:docMk/>
            <pc:sldMk cId="2842067118" sldId="313"/>
            <ac:picMk id="5" creationId="{F62EC2F3-98EF-86AF-18AF-08C06A76A084}"/>
          </ac:picMkLst>
        </pc:picChg>
        <pc:picChg chg="del">
          <ac:chgData name="vytor hugo" userId="e8b175fd6482882c" providerId="Windows Live" clId="Web-{B3DDEFBE-57B9-4C99-B191-6584A9C499E1}" dt="2024-02-04T14:00:48.120" v="504"/>
          <ac:picMkLst>
            <pc:docMk/>
            <pc:sldMk cId="2842067118" sldId="313"/>
            <ac:picMk id="6" creationId="{D4FE3A1F-6F6A-A056-EB49-7F9447B26E88}"/>
          </ac:picMkLst>
        </pc:picChg>
      </pc:sldChg>
      <pc:sldChg chg="addSp delSp modSp">
        <pc:chgData name="vytor hugo" userId="e8b175fd6482882c" providerId="Windows Live" clId="Web-{B3DDEFBE-57B9-4C99-B191-6584A9C499E1}" dt="2024-02-04T15:02:51.945" v="618" actId="20577"/>
        <pc:sldMkLst>
          <pc:docMk/>
          <pc:sldMk cId="100243725" sldId="314"/>
        </pc:sldMkLst>
        <pc:spChg chg="mod">
          <ac:chgData name="vytor hugo" userId="e8b175fd6482882c" providerId="Windows Live" clId="Web-{B3DDEFBE-57B9-4C99-B191-6584A9C499E1}" dt="2024-02-04T15:02:51.945" v="618" actId="20577"/>
          <ac:spMkLst>
            <pc:docMk/>
            <pc:sldMk cId="100243725" sldId="314"/>
            <ac:spMk id="8" creationId="{2DC72B80-D21D-883D-C128-77E67C6A3946}"/>
          </ac:spMkLst>
        </pc:spChg>
        <pc:picChg chg="del">
          <ac:chgData name="vytor hugo" userId="e8b175fd6482882c" providerId="Windows Live" clId="Web-{B3DDEFBE-57B9-4C99-B191-6584A9C499E1}" dt="2024-02-04T15:01:06.913" v="594"/>
          <ac:picMkLst>
            <pc:docMk/>
            <pc:sldMk cId="100243725" sldId="314"/>
            <ac:picMk id="3" creationId="{EAAE25CD-F086-E8B4-BEA3-820CF2A31947}"/>
          </ac:picMkLst>
        </pc:picChg>
        <pc:picChg chg="add mod">
          <ac:chgData name="vytor hugo" userId="e8b175fd6482882c" providerId="Windows Live" clId="Web-{B3DDEFBE-57B9-4C99-B191-6584A9C499E1}" dt="2024-02-04T15:02:27.492" v="606" actId="14100"/>
          <ac:picMkLst>
            <pc:docMk/>
            <pc:sldMk cId="100243725" sldId="314"/>
            <ac:picMk id="4" creationId="{7A29F797-3E7F-251F-2937-5155215FAE86}"/>
          </ac:picMkLst>
        </pc:picChg>
        <pc:picChg chg="add mod">
          <ac:chgData name="vytor hugo" userId="e8b175fd6482882c" providerId="Windows Live" clId="Web-{B3DDEFBE-57B9-4C99-B191-6584A9C499E1}" dt="2024-02-04T15:02:32.351" v="607" actId="14100"/>
          <ac:picMkLst>
            <pc:docMk/>
            <pc:sldMk cId="100243725" sldId="314"/>
            <ac:picMk id="5" creationId="{6EC490FC-2678-57ED-1B4C-9BD0B356C3B2}"/>
          </ac:picMkLst>
        </pc:picChg>
        <pc:picChg chg="del">
          <ac:chgData name="vytor hugo" userId="e8b175fd6482882c" providerId="Windows Live" clId="Web-{B3DDEFBE-57B9-4C99-B191-6584A9C499E1}" dt="2024-02-04T15:01:07.881" v="595"/>
          <ac:picMkLst>
            <pc:docMk/>
            <pc:sldMk cId="100243725" sldId="314"/>
            <ac:picMk id="6" creationId="{C69930B8-1057-CAC3-C7BD-591F00588861}"/>
          </ac:picMkLst>
        </pc:picChg>
      </pc:sldChg>
      <pc:sldChg chg="addSp delSp modSp">
        <pc:chgData name="vytor hugo" userId="e8b175fd6482882c" providerId="Windows Live" clId="Web-{B3DDEFBE-57B9-4C99-B191-6584A9C499E1}" dt="2024-02-04T15:04:06.118" v="641" actId="20577"/>
        <pc:sldMkLst>
          <pc:docMk/>
          <pc:sldMk cId="370141974" sldId="315"/>
        </pc:sldMkLst>
        <pc:spChg chg="mod">
          <ac:chgData name="vytor hugo" userId="e8b175fd6482882c" providerId="Windows Live" clId="Web-{B3DDEFBE-57B9-4C99-B191-6584A9C499E1}" dt="2024-02-04T15:04:06.118" v="641" actId="20577"/>
          <ac:spMkLst>
            <pc:docMk/>
            <pc:sldMk cId="370141974" sldId="315"/>
            <ac:spMk id="8" creationId="{FEBE6FCE-0C2A-12F8-27BC-105DB4DACBC3}"/>
          </ac:spMkLst>
        </pc:spChg>
        <pc:picChg chg="add mod">
          <ac:chgData name="vytor hugo" userId="e8b175fd6482882c" providerId="Windows Live" clId="Web-{B3DDEFBE-57B9-4C99-B191-6584A9C499E1}" dt="2024-02-04T15:03:20.508" v="625" actId="14100"/>
          <ac:picMkLst>
            <pc:docMk/>
            <pc:sldMk cId="370141974" sldId="315"/>
            <ac:picMk id="3" creationId="{F6A9CEF9-1667-CEAC-2146-54D94304FCAA}"/>
          </ac:picMkLst>
        </pc:picChg>
        <pc:picChg chg="del">
          <ac:chgData name="vytor hugo" userId="e8b175fd6482882c" providerId="Windows Live" clId="Web-{B3DDEFBE-57B9-4C99-B191-6584A9C499E1}" dt="2024-02-04T15:02:53.445" v="619"/>
          <ac:picMkLst>
            <pc:docMk/>
            <pc:sldMk cId="370141974" sldId="315"/>
            <ac:picMk id="4" creationId="{CD85E08D-0E5A-0F73-DE30-1BF61A8BEA3A}"/>
          </ac:picMkLst>
        </pc:picChg>
        <pc:picChg chg="del">
          <ac:chgData name="vytor hugo" userId="e8b175fd6482882c" providerId="Windows Live" clId="Web-{B3DDEFBE-57B9-4C99-B191-6584A9C499E1}" dt="2024-02-04T15:02:54.102" v="620"/>
          <ac:picMkLst>
            <pc:docMk/>
            <pc:sldMk cId="370141974" sldId="315"/>
            <ac:picMk id="5" creationId="{6EAEF682-9220-A14E-5C85-606F8E81841C}"/>
          </ac:picMkLst>
        </pc:picChg>
        <pc:picChg chg="add mod">
          <ac:chgData name="vytor hugo" userId="e8b175fd6482882c" providerId="Windows Live" clId="Web-{B3DDEFBE-57B9-4C99-B191-6584A9C499E1}" dt="2024-02-04T15:03:59.149" v="630" actId="14100"/>
          <ac:picMkLst>
            <pc:docMk/>
            <pc:sldMk cId="370141974" sldId="315"/>
            <ac:picMk id="6" creationId="{61B4593D-432E-59C7-BD57-A94A86B8BF69}"/>
          </ac:picMkLst>
        </pc:picChg>
      </pc:sldChg>
      <pc:sldChg chg="addSp delSp modSp">
        <pc:chgData name="vytor hugo" userId="e8b175fd6482882c" providerId="Windows Live" clId="Web-{B3DDEFBE-57B9-4C99-B191-6584A9C499E1}" dt="2024-02-04T15:05:18.650" v="669" actId="20577"/>
        <pc:sldMkLst>
          <pc:docMk/>
          <pc:sldMk cId="2954813273" sldId="316"/>
        </pc:sldMkLst>
        <pc:spChg chg="mod">
          <ac:chgData name="vytor hugo" userId="e8b175fd6482882c" providerId="Windows Live" clId="Web-{B3DDEFBE-57B9-4C99-B191-6584A9C499E1}" dt="2024-02-04T15:05:18.650" v="669" actId="20577"/>
          <ac:spMkLst>
            <pc:docMk/>
            <pc:sldMk cId="2954813273" sldId="316"/>
            <ac:spMk id="8" creationId="{47404A06-2DCA-EB37-6999-7D344BF6FDB9}"/>
          </ac:spMkLst>
        </pc:spChg>
        <pc:picChg chg="del">
          <ac:chgData name="vytor hugo" userId="e8b175fd6482882c" providerId="Windows Live" clId="Web-{B3DDEFBE-57B9-4C99-B191-6584A9C499E1}" dt="2024-02-04T15:04:08.212" v="643"/>
          <ac:picMkLst>
            <pc:docMk/>
            <pc:sldMk cId="2954813273" sldId="316"/>
            <ac:picMk id="3" creationId="{E5A68CDE-54AE-4A5C-D63D-32A66127FDD5}"/>
          </ac:picMkLst>
        </pc:picChg>
        <pc:picChg chg="add mod">
          <ac:chgData name="vytor hugo" userId="e8b175fd6482882c" providerId="Windows Live" clId="Web-{B3DDEFBE-57B9-4C99-B191-6584A9C499E1}" dt="2024-02-04T15:04:40.447" v="647" actId="14100"/>
          <ac:picMkLst>
            <pc:docMk/>
            <pc:sldMk cId="2954813273" sldId="316"/>
            <ac:picMk id="4" creationId="{56551CE8-D82E-5B85-0F1B-40C235ED466F}"/>
          </ac:picMkLst>
        </pc:picChg>
        <pc:picChg chg="add mod">
          <ac:chgData name="vytor hugo" userId="e8b175fd6482882c" providerId="Windows Live" clId="Web-{B3DDEFBE-57B9-4C99-B191-6584A9C499E1}" dt="2024-02-04T15:05:03.775" v="653" actId="14100"/>
          <ac:picMkLst>
            <pc:docMk/>
            <pc:sldMk cId="2954813273" sldId="316"/>
            <ac:picMk id="5" creationId="{7B1F67CC-3847-FEA9-0CB3-8FA4AE3EDC51}"/>
          </ac:picMkLst>
        </pc:picChg>
        <pc:picChg chg="del">
          <ac:chgData name="vytor hugo" userId="e8b175fd6482882c" providerId="Windows Live" clId="Web-{B3DDEFBE-57B9-4C99-B191-6584A9C499E1}" dt="2024-02-04T15:04:07.634" v="642"/>
          <ac:picMkLst>
            <pc:docMk/>
            <pc:sldMk cId="2954813273" sldId="316"/>
            <ac:picMk id="6" creationId="{9261D9AA-BA1F-979D-E9A8-D634F999743A}"/>
          </ac:picMkLst>
        </pc:picChg>
      </pc:sldChg>
      <pc:sldChg chg="addSp delSp modSp">
        <pc:chgData name="vytor hugo" userId="e8b175fd6482882c" providerId="Windows Live" clId="Web-{B3DDEFBE-57B9-4C99-B191-6584A9C499E1}" dt="2024-02-04T15:13:02.422" v="723" actId="20577"/>
        <pc:sldMkLst>
          <pc:docMk/>
          <pc:sldMk cId="3750099648" sldId="317"/>
        </pc:sldMkLst>
        <pc:spChg chg="mod">
          <ac:chgData name="vytor hugo" userId="e8b175fd6482882c" providerId="Windows Live" clId="Web-{B3DDEFBE-57B9-4C99-B191-6584A9C499E1}" dt="2024-02-04T15:13:02.422" v="723" actId="20577"/>
          <ac:spMkLst>
            <pc:docMk/>
            <pc:sldMk cId="3750099648" sldId="317"/>
            <ac:spMk id="8" creationId="{34013323-6666-C642-F895-EA37FD037DEA}"/>
          </ac:spMkLst>
        </pc:spChg>
        <pc:picChg chg="add mod">
          <ac:chgData name="vytor hugo" userId="e8b175fd6482882c" providerId="Windows Live" clId="Web-{B3DDEFBE-57B9-4C99-B191-6584A9C499E1}" dt="2024-02-04T15:12:23.531" v="712" actId="14100"/>
          <ac:picMkLst>
            <pc:docMk/>
            <pc:sldMk cId="3750099648" sldId="317"/>
            <ac:picMk id="3" creationId="{B3447CFD-6366-373E-8DEB-869BD564CD02}"/>
          </ac:picMkLst>
        </pc:picChg>
        <pc:picChg chg="add mod">
          <ac:chgData name="vytor hugo" userId="e8b175fd6482882c" providerId="Windows Live" clId="Web-{B3DDEFBE-57B9-4C99-B191-6584A9C499E1}" dt="2024-02-04T15:12:18.968" v="710" actId="14100"/>
          <ac:picMkLst>
            <pc:docMk/>
            <pc:sldMk cId="3750099648" sldId="317"/>
            <ac:picMk id="4" creationId="{DFE25CF3-A6C8-BF2A-4B62-CCAAE77DD0E0}"/>
          </ac:picMkLst>
        </pc:picChg>
        <pc:picChg chg="del">
          <ac:chgData name="vytor hugo" userId="e8b175fd6482882c" providerId="Windows Live" clId="Web-{B3DDEFBE-57B9-4C99-B191-6584A9C499E1}" dt="2024-02-04T15:09:46.623" v="698"/>
          <ac:picMkLst>
            <pc:docMk/>
            <pc:sldMk cId="3750099648" sldId="317"/>
            <ac:picMk id="5" creationId="{62EEB9CE-014D-FB0A-8983-666304BF66F9}"/>
          </ac:picMkLst>
        </pc:picChg>
        <pc:picChg chg="del">
          <ac:chgData name="vytor hugo" userId="e8b175fd6482882c" providerId="Windows Live" clId="Web-{B3DDEFBE-57B9-4C99-B191-6584A9C499E1}" dt="2024-02-04T15:09:47.185" v="699"/>
          <ac:picMkLst>
            <pc:docMk/>
            <pc:sldMk cId="3750099648" sldId="317"/>
            <ac:picMk id="6" creationId="{3C72A336-DB18-A1EB-96A5-6EB04A6331FB}"/>
          </ac:picMkLst>
        </pc:picChg>
      </pc:sldChg>
      <pc:sldChg chg="addSp delSp modSp">
        <pc:chgData name="vytor hugo" userId="e8b175fd6482882c" providerId="Windows Live" clId="Web-{B3DDEFBE-57B9-4C99-B191-6584A9C499E1}" dt="2024-02-04T15:15:20.017" v="747" actId="20577"/>
        <pc:sldMkLst>
          <pc:docMk/>
          <pc:sldMk cId="1400715062" sldId="318"/>
        </pc:sldMkLst>
        <pc:spChg chg="mod">
          <ac:chgData name="vytor hugo" userId="e8b175fd6482882c" providerId="Windows Live" clId="Web-{B3DDEFBE-57B9-4C99-B191-6584A9C499E1}" dt="2024-02-04T15:15:20.017" v="747" actId="20577"/>
          <ac:spMkLst>
            <pc:docMk/>
            <pc:sldMk cId="1400715062" sldId="318"/>
            <ac:spMk id="8" creationId="{18F15C9C-8165-FD72-68A1-9413685E6BA9}"/>
          </ac:spMkLst>
        </pc:spChg>
        <pc:picChg chg="del">
          <ac:chgData name="vytor hugo" userId="e8b175fd6482882c" providerId="Windows Live" clId="Web-{B3DDEFBE-57B9-4C99-B191-6584A9C499E1}" dt="2024-02-04T15:13:04.688" v="725"/>
          <ac:picMkLst>
            <pc:docMk/>
            <pc:sldMk cId="1400715062" sldId="318"/>
            <ac:picMk id="3" creationId="{1F711D57-E841-BD89-CA8A-F2ADBF246A01}"/>
          </ac:picMkLst>
        </pc:picChg>
        <pc:picChg chg="del">
          <ac:chgData name="vytor hugo" userId="e8b175fd6482882c" providerId="Windows Live" clId="Web-{B3DDEFBE-57B9-4C99-B191-6584A9C499E1}" dt="2024-02-04T15:13:03.875" v="724"/>
          <ac:picMkLst>
            <pc:docMk/>
            <pc:sldMk cId="1400715062" sldId="318"/>
            <ac:picMk id="4" creationId="{436BB8AF-3F80-EF8C-3D82-AEFD0E2B28B8}"/>
          </ac:picMkLst>
        </pc:picChg>
        <pc:picChg chg="add mod">
          <ac:chgData name="vytor hugo" userId="e8b175fd6482882c" providerId="Windows Live" clId="Web-{B3DDEFBE-57B9-4C99-B191-6584A9C499E1}" dt="2024-02-04T15:15:01.783" v="735" actId="14100"/>
          <ac:picMkLst>
            <pc:docMk/>
            <pc:sldMk cId="1400715062" sldId="318"/>
            <ac:picMk id="5" creationId="{0FE0B7BC-E273-78D1-3472-8C723EE87A0F}"/>
          </ac:picMkLst>
        </pc:picChg>
        <pc:picChg chg="add mod">
          <ac:chgData name="vytor hugo" userId="e8b175fd6482882c" providerId="Windows Live" clId="Web-{B3DDEFBE-57B9-4C99-B191-6584A9C499E1}" dt="2024-02-04T15:14:06.892" v="731" actId="14100"/>
          <ac:picMkLst>
            <pc:docMk/>
            <pc:sldMk cId="1400715062" sldId="318"/>
            <ac:picMk id="6" creationId="{3A712056-3517-5331-51E5-7B931AAD9123}"/>
          </ac:picMkLst>
        </pc:picChg>
      </pc:sldChg>
      <pc:sldChg chg="del">
        <pc:chgData name="vytor hugo" userId="e8b175fd6482882c" providerId="Windows Live" clId="Web-{B3DDEFBE-57B9-4C99-B191-6584A9C499E1}" dt="2024-02-04T15:15:50.252" v="748"/>
        <pc:sldMkLst>
          <pc:docMk/>
          <pc:sldMk cId="2881746566" sldId="319"/>
        </pc:sldMkLst>
      </pc:sldChg>
      <pc:sldChg chg="del">
        <pc:chgData name="vytor hugo" userId="e8b175fd6482882c" providerId="Windows Live" clId="Web-{B3DDEFBE-57B9-4C99-B191-6584A9C499E1}" dt="2024-02-04T15:16:09.643" v="749"/>
        <pc:sldMkLst>
          <pc:docMk/>
          <pc:sldMk cId="3763936156" sldId="320"/>
        </pc:sldMkLst>
      </pc:sldChg>
      <pc:sldChg chg="addSp delSp modSp">
        <pc:chgData name="vytor hugo" userId="e8b175fd6482882c" providerId="Windows Live" clId="Web-{B3DDEFBE-57B9-4C99-B191-6584A9C499E1}" dt="2024-02-04T15:21:29.837" v="806" actId="20577"/>
        <pc:sldMkLst>
          <pc:docMk/>
          <pc:sldMk cId="2715212956" sldId="321"/>
        </pc:sldMkLst>
        <pc:spChg chg="mod">
          <ac:chgData name="vytor hugo" userId="e8b175fd6482882c" providerId="Windows Live" clId="Web-{B3DDEFBE-57B9-4C99-B191-6584A9C499E1}" dt="2024-02-04T15:21:29.837" v="806" actId="20577"/>
          <ac:spMkLst>
            <pc:docMk/>
            <pc:sldMk cId="2715212956" sldId="321"/>
            <ac:spMk id="8" creationId="{ED633C34-D223-7DC1-5105-2EFF7D995684}"/>
          </ac:spMkLst>
        </pc:spChg>
        <pc:picChg chg="del">
          <ac:chgData name="vytor hugo" userId="e8b175fd6482882c" providerId="Windows Live" clId="Web-{B3DDEFBE-57B9-4C99-B191-6584A9C499E1}" dt="2024-02-04T15:20:06.508" v="780"/>
          <ac:picMkLst>
            <pc:docMk/>
            <pc:sldMk cId="2715212956" sldId="321"/>
            <ac:picMk id="3" creationId="{BA43BAC5-B66F-2617-1724-7B6FFF77D64C}"/>
          </ac:picMkLst>
        </pc:picChg>
        <pc:picChg chg="del">
          <ac:chgData name="vytor hugo" userId="e8b175fd6482882c" providerId="Windows Live" clId="Web-{B3DDEFBE-57B9-4C99-B191-6584A9C499E1}" dt="2024-02-04T15:20:07.180" v="781"/>
          <ac:picMkLst>
            <pc:docMk/>
            <pc:sldMk cId="2715212956" sldId="321"/>
            <ac:picMk id="4" creationId="{31E2A9E5-E3A3-3A1B-C098-67CBB9709913}"/>
          </ac:picMkLst>
        </pc:picChg>
        <pc:picChg chg="add mod">
          <ac:chgData name="vytor hugo" userId="e8b175fd6482882c" providerId="Windows Live" clId="Web-{B3DDEFBE-57B9-4C99-B191-6584A9C499E1}" dt="2024-02-04T15:20:59.665" v="792" actId="14100"/>
          <ac:picMkLst>
            <pc:docMk/>
            <pc:sldMk cId="2715212956" sldId="321"/>
            <ac:picMk id="5" creationId="{DB6EB511-4754-2A89-057C-31D0DE809F42}"/>
          </ac:picMkLst>
        </pc:picChg>
        <pc:picChg chg="add mod">
          <ac:chgData name="vytor hugo" userId="e8b175fd6482882c" providerId="Windows Live" clId="Web-{B3DDEFBE-57B9-4C99-B191-6584A9C499E1}" dt="2024-02-04T15:20:56.212" v="791" actId="14100"/>
          <ac:picMkLst>
            <pc:docMk/>
            <pc:sldMk cId="2715212956" sldId="321"/>
            <ac:picMk id="6" creationId="{BAA49F65-657B-9A23-E770-EA72E2AF82E6}"/>
          </ac:picMkLst>
        </pc:picChg>
      </pc:sldChg>
      <pc:sldChg chg="del">
        <pc:chgData name="vytor hugo" userId="e8b175fd6482882c" providerId="Windows Live" clId="Web-{B3DDEFBE-57B9-4C99-B191-6584A9C499E1}" dt="2024-02-04T15:21:33.947" v="807"/>
        <pc:sldMkLst>
          <pc:docMk/>
          <pc:sldMk cId="2519102890" sldId="322"/>
        </pc:sldMkLst>
      </pc:sldChg>
      <pc:sldChg chg="del">
        <pc:chgData name="vytor hugo" userId="e8b175fd6482882c" providerId="Windows Live" clId="Web-{B3DDEFBE-57B9-4C99-B191-6584A9C499E1}" dt="2024-02-04T15:21:35.322" v="808"/>
        <pc:sldMkLst>
          <pc:docMk/>
          <pc:sldMk cId="4085298787" sldId="323"/>
        </pc:sldMkLst>
      </pc:sldChg>
      <pc:sldChg chg="addSp delSp modSp">
        <pc:chgData name="vytor hugo" userId="e8b175fd6482882c" providerId="Windows Live" clId="Web-{B3DDEFBE-57B9-4C99-B191-6584A9C499E1}" dt="2024-02-04T15:27:08.248" v="860" actId="20577"/>
        <pc:sldMkLst>
          <pc:docMk/>
          <pc:sldMk cId="314473504" sldId="324"/>
        </pc:sldMkLst>
        <pc:spChg chg="mod">
          <ac:chgData name="vytor hugo" userId="e8b175fd6482882c" providerId="Windows Live" clId="Web-{B3DDEFBE-57B9-4C99-B191-6584A9C499E1}" dt="2024-02-04T15:27:08.248" v="860" actId="20577"/>
          <ac:spMkLst>
            <pc:docMk/>
            <pc:sldMk cId="314473504" sldId="324"/>
            <ac:spMk id="3" creationId="{CDC34787-209A-C63A-189D-F6E14178F7B2}"/>
          </ac:spMkLst>
        </pc:spChg>
        <pc:picChg chg="del">
          <ac:chgData name="vytor hugo" userId="e8b175fd6482882c" providerId="Windows Live" clId="Web-{B3DDEFBE-57B9-4C99-B191-6584A9C499E1}" dt="2024-02-04T15:24:43.730" v="834"/>
          <ac:picMkLst>
            <pc:docMk/>
            <pc:sldMk cId="314473504" sldId="324"/>
            <ac:picMk id="4" creationId="{BE3B44F8-2B63-D410-2EED-8BE303E88D29}"/>
          </ac:picMkLst>
        </pc:picChg>
        <pc:picChg chg="add mod">
          <ac:chgData name="vytor hugo" userId="e8b175fd6482882c" providerId="Windows Live" clId="Web-{B3DDEFBE-57B9-4C99-B191-6584A9C499E1}" dt="2024-02-04T15:25:23.356" v="843" actId="14100"/>
          <ac:picMkLst>
            <pc:docMk/>
            <pc:sldMk cId="314473504" sldId="324"/>
            <ac:picMk id="5" creationId="{BBFCC763-0C10-A396-99EC-9082BD9D89A6}"/>
          </ac:picMkLst>
        </pc:picChg>
        <pc:picChg chg="add mod">
          <ac:chgData name="vytor hugo" userId="e8b175fd6482882c" providerId="Windows Live" clId="Web-{B3DDEFBE-57B9-4C99-B191-6584A9C499E1}" dt="2024-02-04T15:25:28.653" v="845" actId="14100"/>
          <ac:picMkLst>
            <pc:docMk/>
            <pc:sldMk cId="314473504" sldId="324"/>
            <ac:picMk id="6" creationId="{7C27E700-4BDB-8E40-4D12-B696A0780007}"/>
          </ac:picMkLst>
        </pc:picChg>
        <pc:picChg chg="del">
          <ac:chgData name="vytor hugo" userId="e8b175fd6482882c" providerId="Windows Live" clId="Web-{B3DDEFBE-57B9-4C99-B191-6584A9C499E1}" dt="2024-02-04T15:24:43.152" v="833"/>
          <ac:picMkLst>
            <pc:docMk/>
            <pc:sldMk cId="314473504" sldId="324"/>
            <ac:picMk id="8" creationId="{482154A8-9BC5-DFE0-CE0A-93AE293E804B}"/>
          </ac:picMkLst>
        </pc:picChg>
      </pc:sldChg>
      <pc:sldChg chg="addSp delSp modSp">
        <pc:chgData name="vytor hugo" userId="e8b175fd6482882c" providerId="Windows Live" clId="Web-{B3DDEFBE-57B9-4C99-B191-6584A9C499E1}" dt="2024-02-04T15:28:24.968" v="881" actId="20577"/>
        <pc:sldMkLst>
          <pc:docMk/>
          <pc:sldMk cId="1052222276" sldId="325"/>
        </pc:sldMkLst>
        <pc:spChg chg="mod">
          <ac:chgData name="vytor hugo" userId="e8b175fd6482882c" providerId="Windows Live" clId="Web-{B3DDEFBE-57B9-4C99-B191-6584A9C499E1}" dt="2024-02-04T15:28:24.968" v="881" actId="20577"/>
          <ac:spMkLst>
            <pc:docMk/>
            <pc:sldMk cId="1052222276" sldId="325"/>
            <ac:spMk id="3" creationId="{0F6E5F5B-DBCF-1708-F6AD-1EBED5E68158}"/>
          </ac:spMkLst>
        </pc:spChg>
        <pc:picChg chg="add mod">
          <ac:chgData name="vytor hugo" userId="e8b175fd6482882c" providerId="Windows Live" clId="Web-{B3DDEFBE-57B9-4C99-B191-6584A9C499E1}" dt="2024-02-04T15:27:57.717" v="867" actId="14100"/>
          <ac:picMkLst>
            <pc:docMk/>
            <pc:sldMk cId="1052222276" sldId="325"/>
            <ac:picMk id="4" creationId="{EE9EC69B-FD3E-9918-CEE8-270376549C1A}"/>
          </ac:picMkLst>
        </pc:picChg>
        <pc:picChg chg="del">
          <ac:chgData name="vytor hugo" userId="e8b175fd6482882c" providerId="Windows Live" clId="Web-{B3DDEFBE-57B9-4C99-B191-6584A9C499E1}" dt="2024-02-04T15:27:10.420" v="862"/>
          <ac:picMkLst>
            <pc:docMk/>
            <pc:sldMk cId="1052222276" sldId="325"/>
            <ac:picMk id="5" creationId="{6BE340C9-8487-6602-330D-D5A78DFD43B1}"/>
          </ac:picMkLst>
        </pc:picChg>
        <pc:picChg chg="del">
          <ac:chgData name="vytor hugo" userId="e8b175fd6482882c" providerId="Windows Live" clId="Web-{B3DDEFBE-57B9-4C99-B191-6584A9C499E1}" dt="2024-02-04T15:27:09.779" v="861"/>
          <ac:picMkLst>
            <pc:docMk/>
            <pc:sldMk cId="1052222276" sldId="325"/>
            <ac:picMk id="6" creationId="{2356C496-FE03-FD18-6913-AF99C29EAD2E}"/>
          </ac:picMkLst>
        </pc:picChg>
        <pc:picChg chg="add mod">
          <ac:chgData name="vytor hugo" userId="e8b175fd6482882c" providerId="Windows Live" clId="Web-{B3DDEFBE-57B9-4C99-B191-6584A9C499E1}" dt="2024-02-04T15:28:08.030" v="871" actId="14100"/>
          <ac:picMkLst>
            <pc:docMk/>
            <pc:sldMk cId="1052222276" sldId="325"/>
            <ac:picMk id="7" creationId="{5DDE80F3-1208-5CC1-76C8-2B297F03CBE4}"/>
          </ac:picMkLst>
        </pc:picChg>
      </pc:sldChg>
      <pc:sldChg chg="addSp delSp modSp">
        <pc:chgData name="vytor hugo" userId="e8b175fd6482882c" providerId="Windows Live" clId="Web-{B3DDEFBE-57B9-4C99-B191-6584A9C499E1}" dt="2024-02-04T16:33:12.358" v="929" actId="20577"/>
        <pc:sldMkLst>
          <pc:docMk/>
          <pc:sldMk cId="2264781389" sldId="326"/>
        </pc:sldMkLst>
        <pc:spChg chg="mod">
          <ac:chgData name="vytor hugo" userId="e8b175fd6482882c" providerId="Windows Live" clId="Web-{B3DDEFBE-57B9-4C99-B191-6584A9C499E1}" dt="2024-02-04T16:33:12.358" v="929" actId="20577"/>
          <ac:spMkLst>
            <pc:docMk/>
            <pc:sldMk cId="2264781389" sldId="326"/>
            <ac:spMk id="8" creationId="{534AD92E-7CC9-F7E4-EE90-3857E60EA714}"/>
          </ac:spMkLst>
        </pc:spChg>
        <pc:picChg chg="del">
          <ac:chgData name="vytor hugo" userId="e8b175fd6482882c" providerId="Windows Live" clId="Web-{B3DDEFBE-57B9-4C99-B191-6584A9C499E1}" dt="2024-02-04T16:31:47.012" v="908"/>
          <ac:picMkLst>
            <pc:docMk/>
            <pc:sldMk cId="2264781389" sldId="326"/>
            <ac:picMk id="3" creationId="{26FD2409-0DD8-E9F8-AA0A-BD8F94A7695D}"/>
          </ac:picMkLst>
        </pc:picChg>
        <pc:picChg chg="del">
          <ac:chgData name="vytor hugo" userId="e8b175fd6482882c" providerId="Windows Live" clId="Web-{B3DDEFBE-57B9-4C99-B191-6584A9C499E1}" dt="2024-02-04T16:31:46.403" v="907"/>
          <ac:picMkLst>
            <pc:docMk/>
            <pc:sldMk cId="2264781389" sldId="326"/>
            <ac:picMk id="4" creationId="{3A3BA293-DC95-FEE5-FAD5-E4D251610DD0}"/>
          </ac:picMkLst>
        </pc:picChg>
        <pc:picChg chg="add mod">
          <ac:chgData name="vytor hugo" userId="e8b175fd6482882c" providerId="Windows Live" clId="Web-{B3DDEFBE-57B9-4C99-B191-6584A9C499E1}" dt="2024-02-04T16:32:34.670" v="912" actId="14100"/>
          <ac:picMkLst>
            <pc:docMk/>
            <pc:sldMk cId="2264781389" sldId="326"/>
            <ac:picMk id="5" creationId="{96E2EAD2-CA17-AC8C-C82F-45A43C8F36F3}"/>
          </ac:picMkLst>
        </pc:picChg>
        <pc:picChg chg="add mod">
          <ac:chgData name="vytor hugo" userId="e8b175fd6482882c" providerId="Windows Live" clId="Web-{B3DDEFBE-57B9-4C99-B191-6584A9C499E1}" dt="2024-02-04T16:32:58.373" v="917" actId="14100"/>
          <ac:picMkLst>
            <pc:docMk/>
            <pc:sldMk cId="2264781389" sldId="326"/>
            <ac:picMk id="6" creationId="{08E3A99A-4E17-2C87-8EAC-0A06F8755B9F}"/>
          </ac:picMkLst>
        </pc:picChg>
      </pc:sldChg>
      <pc:sldChg chg="del">
        <pc:chgData name="vytor hugo" userId="e8b175fd6482882c" providerId="Windows Live" clId="Web-{B3DDEFBE-57B9-4C99-B191-6584A9C499E1}" dt="2024-02-04T16:33:27.139" v="930"/>
        <pc:sldMkLst>
          <pc:docMk/>
          <pc:sldMk cId="2907143053" sldId="327"/>
        </pc:sldMkLst>
      </pc:sldChg>
      <pc:sldChg chg="del">
        <pc:chgData name="vytor hugo" userId="e8b175fd6482882c" providerId="Windows Live" clId="Web-{B3DDEFBE-57B9-4C99-B191-6584A9C499E1}" dt="2024-02-04T16:33:28.421" v="931"/>
        <pc:sldMkLst>
          <pc:docMk/>
          <pc:sldMk cId="2864312586" sldId="328"/>
        </pc:sldMkLst>
      </pc:sldChg>
      <pc:sldChg chg="addSp delSp modSp">
        <pc:chgData name="vytor hugo" userId="e8b175fd6482882c" providerId="Windows Live" clId="Web-{B3DDEFBE-57B9-4C99-B191-6584A9C499E1}" dt="2024-02-04T16:40:36.790" v="981" actId="20577"/>
        <pc:sldMkLst>
          <pc:docMk/>
          <pc:sldMk cId="2207689045" sldId="329"/>
        </pc:sldMkLst>
        <pc:spChg chg="mod">
          <ac:chgData name="vytor hugo" userId="e8b175fd6482882c" providerId="Windows Live" clId="Web-{B3DDEFBE-57B9-4C99-B191-6584A9C499E1}" dt="2024-02-04T16:40:36.790" v="981" actId="20577"/>
          <ac:spMkLst>
            <pc:docMk/>
            <pc:sldMk cId="2207689045" sldId="329"/>
            <ac:spMk id="8" creationId="{FB23DF60-5423-B96A-2D93-BCBB61FD5B5A}"/>
          </ac:spMkLst>
        </pc:spChg>
        <pc:picChg chg="add mod">
          <ac:chgData name="vytor hugo" userId="e8b175fd6482882c" providerId="Windows Live" clId="Web-{B3DDEFBE-57B9-4C99-B191-6584A9C499E1}" dt="2024-02-04T16:40:22.571" v="968" actId="14100"/>
          <ac:picMkLst>
            <pc:docMk/>
            <pc:sldMk cId="2207689045" sldId="329"/>
            <ac:picMk id="3" creationId="{401660C7-4E87-AA7D-D8BD-30DF562658CA}"/>
          </ac:picMkLst>
        </pc:picChg>
        <pc:picChg chg="add mod">
          <ac:chgData name="vytor hugo" userId="e8b175fd6482882c" providerId="Windows Live" clId="Web-{B3DDEFBE-57B9-4C99-B191-6584A9C499E1}" dt="2024-02-04T16:40:14.227" v="965" actId="14100"/>
          <ac:picMkLst>
            <pc:docMk/>
            <pc:sldMk cId="2207689045" sldId="329"/>
            <ac:picMk id="4" creationId="{BE59C84F-3A55-87F5-ADE0-CD2C28D5FDD5}"/>
          </ac:picMkLst>
        </pc:picChg>
        <pc:picChg chg="del">
          <ac:chgData name="vytor hugo" userId="e8b175fd6482882c" providerId="Windows Live" clId="Web-{B3DDEFBE-57B9-4C99-B191-6584A9C499E1}" dt="2024-02-04T16:39:02.804" v="955"/>
          <ac:picMkLst>
            <pc:docMk/>
            <pc:sldMk cId="2207689045" sldId="329"/>
            <ac:picMk id="5" creationId="{2EC7850C-977B-EF97-92B7-ABF66604AEEF}"/>
          </ac:picMkLst>
        </pc:picChg>
        <pc:picChg chg="del">
          <ac:chgData name="vytor hugo" userId="e8b175fd6482882c" providerId="Windows Live" clId="Web-{B3DDEFBE-57B9-4C99-B191-6584A9C499E1}" dt="2024-02-04T16:39:04.257" v="956"/>
          <ac:picMkLst>
            <pc:docMk/>
            <pc:sldMk cId="2207689045" sldId="329"/>
            <ac:picMk id="6" creationId="{84B631AB-018C-1A10-4109-DBBB6C4B6435}"/>
          </ac:picMkLst>
        </pc:picChg>
      </pc:sldChg>
      <pc:sldChg chg="addSp delSp modSp">
        <pc:chgData name="vytor hugo" userId="e8b175fd6482882c" providerId="Windows Live" clId="Web-{B3DDEFBE-57B9-4C99-B191-6584A9C499E1}" dt="2024-02-04T16:43:13.216" v="1012" actId="20577"/>
        <pc:sldMkLst>
          <pc:docMk/>
          <pc:sldMk cId="1419994586" sldId="330"/>
        </pc:sldMkLst>
        <pc:spChg chg="mod">
          <ac:chgData name="vytor hugo" userId="e8b175fd6482882c" providerId="Windows Live" clId="Web-{B3DDEFBE-57B9-4C99-B191-6584A9C499E1}" dt="2024-02-04T16:43:13.216" v="1012" actId="20577"/>
          <ac:spMkLst>
            <pc:docMk/>
            <pc:sldMk cId="1419994586" sldId="330"/>
            <ac:spMk id="8" creationId="{94C15F2B-D202-2F88-C100-3B9B85F8CF56}"/>
          </ac:spMkLst>
        </pc:spChg>
        <pc:picChg chg="del">
          <ac:chgData name="vytor hugo" userId="e8b175fd6482882c" providerId="Windows Live" clId="Web-{B3DDEFBE-57B9-4C99-B191-6584A9C499E1}" dt="2024-02-04T16:40:39.071" v="983"/>
          <ac:picMkLst>
            <pc:docMk/>
            <pc:sldMk cId="1419994586" sldId="330"/>
            <ac:picMk id="3" creationId="{D71E95F6-AF04-8834-61E0-F87FCD765BD5}"/>
          </ac:picMkLst>
        </pc:picChg>
        <pc:picChg chg="del">
          <ac:chgData name="vytor hugo" userId="e8b175fd6482882c" providerId="Windows Live" clId="Web-{B3DDEFBE-57B9-4C99-B191-6584A9C499E1}" dt="2024-02-04T16:40:38.400" v="982"/>
          <ac:picMkLst>
            <pc:docMk/>
            <pc:sldMk cId="1419994586" sldId="330"/>
            <ac:picMk id="4" creationId="{BA8A351A-17C3-F8BE-DEBC-11D265DBE9FF}"/>
          </ac:picMkLst>
        </pc:picChg>
        <pc:picChg chg="add mod">
          <ac:chgData name="vytor hugo" userId="e8b175fd6482882c" providerId="Windows Live" clId="Web-{B3DDEFBE-57B9-4C99-B191-6584A9C499E1}" dt="2024-02-04T16:42:15.355" v="997" actId="14100"/>
          <ac:picMkLst>
            <pc:docMk/>
            <pc:sldMk cId="1419994586" sldId="330"/>
            <ac:picMk id="5" creationId="{03EBCF37-2C66-BD11-A479-4B87C23E0299}"/>
          </ac:picMkLst>
        </pc:picChg>
        <pc:picChg chg="add mod">
          <ac:chgData name="vytor hugo" userId="e8b175fd6482882c" providerId="Windows Live" clId="Web-{B3DDEFBE-57B9-4C99-B191-6584A9C499E1}" dt="2024-02-04T16:42:09.824" v="995" actId="14100"/>
          <ac:picMkLst>
            <pc:docMk/>
            <pc:sldMk cId="1419994586" sldId="330"/>
            <ac:picMk id="6" creationId="{993C20B7-A188-AC4A-E863-C259EAF84F86}"/>
          </ac:picMkLst>
        </pc:picChg>
      </pc:sldChg>
      <pc:sldChg chg="addSp delSp modSp">
        <pc:chgData name="vytor hugo" userId="e8b175fd6482882c" providerId="Windows Live" clId="Web-{B3DDEFBE-57B9-4C99-B191-6584A9C499E1}" dt="2024-02-04T16:44:19.920" v="1041" actId="20577"/>
        <pc:sldMkLst>
          <pc:docMk/>
          <pc:sldMk cId="2857759897" sldId="331"/>
        </pc:sldMkLst>
        <pc:spChg chg="mod">
          <ac:chgData name="vytor hugo" userId="e8b175fd6482882c" providerId="Windows Live" clId="Web-{B3DDEFBE-57B9-4C99-B191-6584A9C499E1}" dt="2024-02-04T16:44:19.920" v="1041" actId="20577"/>
          <ac:spMkLst>
            <pc:docMk/>
            <pc:sldMk cId="2857759897" sldId="331"/>
            <ac:spMk id="8" creationId="{0F0FD965-4A24-420C-8971-EFB871313365}"/>
          </ac:spMkLst>
        </pc:spChg>
        <pc:picChg chg="add mod">
          <ac:chgData name="vytor hugo" userId="e8b175fd6482882c" providerId="Windows Live" clId="Web-{B3DDEFBE-57B9-4C99-B191-6584A9C499E1}" dt="2024-02-04T16:44:10.936" v="1026" actId="14100"/>
          <ac:picMkLst>
            <pc:docMk/>
            <pc:sldMk cId="2857759897" sldId="331"/>
            <ac:picMk id="3" creationId="{B63FC508-6827-CD2E-8EE9-E17E4AFF70DB}"/>
          </ac:picMkLst>
        </pc:picChg>
        <pc:picChg chg="add mod">
          <ac:chgData name="vytor hugo" userId="e8b175fd6482882c" providerId="Windows Live" clId="Web-{B3DDEFBE-57B9-4C99-B191-6584A9C499E1}" dt="2024-02-04T16:44:03.811" v="1024" actId="14100"/>
          <ac:picMkLst>
            <pc:docMk/>
            <pc:sldMk cId="2857759897" sldId="331"/>
            <ac:picMk id="4" creationId="{2324CA4E-1A34-6C01-76A0-F9A06596731E}"/>
          </ac:picMkLst>
        </pc:picChg>
        <pc:picChg chg="del">
          <ac:chgData name="vytor hugo" userId="e8b175fd6482882c" providerId="Windows Live" clId="Web-{B3DDEFBE-57B9-4C99-B191-6584A9C499E1}" dt="2024-02-04T16:43:18.122" v="1014"/>
          <ac:picMkLst>
            <pc:docMk/>
            <pc:sldMk cId="2857759897" sldId="331"/>
            <ac:picMk id="5" creationId="{33AFAB66-4417-95F0-9D71-884899A7E2D3}"/>
          </ac:picMkLst>
        </pc:picChg>
        <pc:picChg chg="del">
          <ac:chgData name="vytor hugo" userId="e8b175fd6482882c" providerId="Windows Live" clId="Web-{B3DDEFBE-57B9-4C99-B191-6584A9C499E1}" dt="2024-02-04T16:43:16.919" v="1013"/>
          <ac:picMkLst>
            <pc:docMk/>
            <pc:sldMk cId="2857759897" sldId="331"/>
            <ac:picMk id="6" creationId="{87580BD4-638C-012A-C437-DF8F80777A86}"/>
          </ac:picMkLst>
        </pc:picChg>
      </pc:sldChg>
      <pc:sldChg chg="addSp delSp modSp">
        <pc:chgData name="vytor hugo" userId="e8b175fd6482882c" providerId="Windows Live" clId="Web-{B3DDEFBE-57B9-4C99-B191-6584A9C499E1}" dt="2024-02-04T16:48:46.364" v="1099" actId="20577"/>
        <pc:sldMkLst>
          <pc:docMk/>
          <pc:sldMk cId="3623169236" sldId="332"/>
        </pc:sldMkLst>
        <pc:spChg chg="mod">
          <ac:chgData name="vytor hugo" userId="e8b175fd6482882c" providerId="Windows Live" clId="Web-{B3DDEFBE-57B9-4C99-B191-6584A9C499E1}" dt="2024-02-04T16:48:46.364" v="1099" actId="20577"/>
          <ac:spMkLst>
            <pc:docMk/>
            <pc:sldMk cId="3623169236" sldId="332"/>
            <ac:spMk id="8" creationId="{E1EA7626-6053-5ADD-53A5-AF42BA206FE2}"/>
          </ac:spMkLst>
        </pc:spChg>
        <pc:picChg chg="add del mod">
          <ac:chgData name="vytor hugo" userId="e8b175fd6482882c" providerId="Windows Live" clId="Web-{B3DDEFBE-57B9-4C99-B191-6584A9C499E1}" dt="2024-02-04T16:47:09.924" v="1074"/>
          <ac:picMkLst>
            <pc:docMk/>
            <pc:sldMk cId="3623169236" sldId="332"/>
            <ac:picMk id="3" creationId="{20007376-5F60-3107-C104-AAD755469444}"/>
          </ac:picMkLst>
        </pc:picChg>
        <pc:picChg chg="add mod">
          <ac:chgData name="vytor hugo" userId="e8b175fd6482882c" providerId="Windows Live" clId="Web-{B3DDEFBE-57B9-4C99-B191-6584A9C499E1}" dt="2024-02-04T16:48:05.160" v="1078" actId="14100"/>
          <ac:picMkLst>
            <pc:docMk/>
            <pc:sldMk cId="3623169236" sldId="332"/>
            <ac:picMk id="4" creationId="{4888E308-FD24-41A4-40E2-683276AFCBD8}"/>
          </ac:picMkLst>
        </pc:picChg>
        <pc:picChg chg="del">
          <ac:chgData name="vytor hugo" userId="e8b175fd6482882c" providerId="Windows Live" clId="Web-{B3DDEFBE-57B9-4C99-B191-6584A9C499E1}" dt="2024-02-04T16:45:52.407" v="1071"/>
          <ac:picMkLst>
            <pc:docMk/>
            <pc:sldMk cId="3623169236" sldId="332"/>
            <ac:picMk id="5" creationId="{A7333C2F-BC3E-AC7B-83D7-E0C286607299}"/>
          </ac:picMkLst>
        </pc:picChg>
        <pc:picChg chg="del">
          <ac:chgData name="vytor hugo" userId="e8b175fd6482882c" providerId="Windows Live" clId="Web-{B3DDEFBE-57B9-4C99-B191-6584A9C499E1}" dt="2024-02-04T16:45:51.751" v="1070"/>
          <ac:picMkLst>
            <pc:docMk/>
            <pc:sldMk cId="3623169236" sldId="332"/>
            <ac:picMk id="6" creationId="{FF6221A4-E548-AC8A-0958-9B0B71C51210}"/>
          </ac:picMkLst>
        </pc:picChg>
        <pc:picChg chg="add mod">
          <ac:chgData name="vytor hugo" userId="e8b175fd6482882c" providerId="Windows Live" clId="Web-{B3DDEFBE-57B9-4C99-B191-6584A9C499E1}" dt="2024-02-04T16:48:29.754" v="1084" actId="14100"/>
          <ac:picMkLst>
            <pc:docMk/>
            <pc:sldMk cId="3623169236" sldId="332"/>
            <ac:picMk id="7" creationId="{C21DD75B-2021-AF24-523D-E5954D0EB87D}"/>
          </ac:picMkLst>
        </pc:picChg>
      </pc:sldChg>
      <pc:sldChg chg="del">
        <pc:chgData name="vytor hugo" userId="e8b175fd6482882c" providerId="Windows Live" clId="Web-{B3DDEFBE-57B9-4C99-B191-6584A9C499E1}" dt="2024-02-04T16:48:50.802" v="1100"/>
        <pc:sldMkLst>
          <pc:docMk/>
          <pc:sldMk cId="697709157" sldId="333"/>
        </pc:sldMkLst>
      </pc:sldChg>
      <pc:sldChg chg="addSp delSp modSp">
        <pc:chgData name="vytor hugo" userId="e8b175fd6482882c" providerId="Windows Live" clId="Web-{B3DDEFBE-57B9-4C99-B191-6584A9C499E1}" dt="2024-02-04T16:54:39.065" v="1209" actId="20577"/>
        <pc:sldMkLst>
          <pc:docMk/>
          <pc:sldMk cId="2214733455" sldId="334"/>
        </pc:sldMkLst>
        <pc:spChg chg="mod">
          <ac:chgData name="vytor hugo" userId="e8b175fd6482882c" providerId="Windows Live" clId="Web-{B3DDEFBE-57B9-4C99-B191-6584A9C499E1}" dt="2024-02-04T16:54:39.065" v="1209" actId="20577"/>
          <ac:spMkLst>
            <pc:docMk/>
            <pc:sldMk cId="2214733455" sldId="334"/>
            <ac:spMk id="8" creationId="{EFAFC70F-379C-FBB2-812E-6EC540C956C0}"/>
          </ac:spMkLst>
        </pc:spChg>
        <pc:picChg chg="add mod">
          <ac:chgData name="vytor hugo" userId="e8b175fd6482882c" providerId="Windows Live" clId="Web-{B3DDEFBE-57B9-4C99-B191-6584A9C499E1}" dt="2024-02-04T16:54:11.393" v="1188" actId="14100"/>
          <ac:picMkLst>
            <pc:docMk/>
            <pc:sldMk cId="2214733455" sldId="334"/>
            <ac:picMk id="3" creationId="{2477BC82-968B-498D-E69D-ECB4B154A411}"/>
          </ac:picMkLst>
        </pc:picChg>
        <pc:picChg chg="add mod">
          <ac:chgData name="vytor hugo" userId="e8b175fd6482882c" providerId="Windows Live" clId="Web-{B3DDEFBE-57B9-4C99-B191-6584A9C499E1}" dt="2024-02-04T16:54:23.518" v="1192" actId="14100"/>
          <ac:picMkLst>
            <pc:docMk/>
            <pc:sldMk cId="2214733455" sldId="334"/>
            <ac:picMk id="4" creationId="{932854DE-5578-0AAB-405C-08D2739AEAC2}"/>
          </ac:picMkLst>
        </pc:picChg>
        <pc:picChg chg="del">
          <ac:chgData name="vytor hugo" userId="e8b175fd6482882c" providerId="Windows Live" clId="Web-{B3DDEFBE-57B9-4C99-B191-6584A9C499E1}" dt="2024-02-04T16:53:44.111" v="1183"/>
          <ac:picMkLst>
            <pc:docMk/>
            <pc:sldMk cId="2214733455" sldId="334"/>
            <ac:picMk id="5" creationId="{66FFE761-122B-913F-5734-595026CAB8C4}"/>
          </ac:picMkLst>
        </pc:picChg>
        <pc:picChg chg="del">
          <ac:chgData name="vytor hugo" userId="e8b175fd6482882c" providerId="Windows Live" clId="Web-{B3DDEFBE-57B9-4C99-B191-6584A9C499E1}" dt="2024-02-04T16:53:43.423" v="1182"/>
          <ac:picMkLst>
            <pc:docMk/>
            <pc:sldMk cId="2214733455" sldId="334"/>
            <ac:picMk id="6" creationId="{267DDA7D-F493-72D2-E186-CBB653AB186D}"/>
          </ac:picMkLst>
        </pc:picChg>
      </pc:sldChg>
      <pc:sldChg chg="addSp delSp modSp">
        <pc:chgData name="vytor hugo" userId="e8b175fd6482882c" providerId="Windows Live" clId="Web-{B3DDEFBE-57B9-4C99-B191-6584A9C499E1}" dt="2024-02-04T16:57:12.397" v="1257" actId="20577"/>
        <pc:sldMkLst>
          <pc:docMk/>
          <pc:sldMk cId="1117231984" sldId="335"/>
        </pc:sldMkLst>
        <pc:spChg chg="mod">
          <ac:chgData name="vytor hugo" userId="e8b175fd6482882c" providerId="Windows Live" clId="Web-{B3DDEFBE-57B9-4C99-B191-6584A9C499E1}" dt="2024-02-04T16:57:12.397" v="1257" actId="20577"/>
          <ac:spMkLst>
            <pc:docMk/>
            <pc:sldMk cId="1117231984" sldId="335"/>
            <ac:spMk id="8" creationId="{45637D2C-CB2D-926D-73D7-0249D6FB5899}"/>
          </ac:spMkLst>
        </pc:spChg>
        <pc:picChg chg="add mod">
          <ac:chgData name="vytor hugo" userId="e8b175fd6482882c" providerId="Windows Live" clId="Web-{B3DDEFBE-57B9-4C99-B191-6584A9C499E1}" dt="2024-02-04T16:56:45.834" v="1238" actId="14100"/>
          <ac:picMkLst>
            <pc:docMk/>
            <pc:sldMk cId="1117231984" sldId="335"/>
            <ac:picMk id="3" creationId="{0D64CFE8-7C69-8B11-1A70-189F58803C6B}"/>
          </ac:picMkLst>
        </pc:picChg>
        <pc:picChg chg="add mod">
          <ac:chgData name="vytor hugo" userId="e8b175fd6482882c" providerId="Windows Live" clId="Web-{B3DDEFBE-57B9-4C99-B191-6584A9C499E1}" dt="2024-02-04T16:56:59.584" v="1242" actId="14100"/>
          <ac:picMkLst>
            <pc:docMk/>
            <pc:sldMk cId="1117231984" sldId="335"/>
            <ac:picMk id="4" creationId="{2A0010B5-53ED-7354-0297-3A816A3D6A33}"/>
          </ac:picMkLst>
        </pc:picChg>
        <pc:picChg chg="del">
          <ac:chgData name="vytor hugo" userId="e8b175fd6482882c" providerId="Windows Live" clId="Web-{B3DDEFBE-57B9-4C99-B191-6584A9C499E1}" dt="2024-02-04T16:56:16.661" v="1232"/>
          <ac:picMkLst>
            <pc:docMk/>
            <pc:sldMk cId="1117231984" sldId="335"/>
            <ac:picMk id="5" creationId="{F7D4EBEB-4C3B-6D5C-3F36-5868740DC7BA}"/>
          </ac:picMkLst>
        </pc:picChg>
        <pc:picChg chg="del">
          <ac:chgData name="vytor hugo" userId="e8b175fd6482882c" providerId="Windows Live" clId="Web-{B3DDEFBE-57B9-4C99-B191-6584A9C499E1}" dt="2024-02-04T16:56:17.208" v="1233"/>
          <ac:picMkLst>
            <pc:docMk/>
            <pc:sldMk cId="1117231984" sldId="335"/>
            <ac:picMk id="6" creationId="{9E204C32-0CC7-6CF1-F7CF-9CB9BF51C466}"/>
          </ac:picMkLst>
        </pc:picChg>
      </pc:sldChg>
      <pc:sldChg chg="del">
        <pc:chgData name="vytor hugo" userId="e8b175fd6482882c" providerId="Windows Live" clId="Web-{B3DDEFBE-57B9-4C99-B191-6584A9C499E1}" dt="2024-02-04T16:57:14.585" v="1258"/>
        <pc:sldMkLst>
          <pc:docMk/>
          <pc:sldMk cId="2631000283" sldId="336"/>
        </pc:sldMkLst>
      </pc:sldChg>
      <pc:sldChg chg="addSp delSp modSp">
        <pc:chgData name="vytor hugo" userId="e8b175fd6482882c" providerId="Windows Live" clId="Web-{B3DDEFBE-57B9-4C99-B191-6584A9C499E1}" dt="2024-02-04T17:00:27.136" v="1310" actId="20577"/>
        <pc:sldMkLst>
          <pc:docMk/>
          <pc:sldMk cId="37469262" sldId="337"/>
        </pc:sldMkLst>
        <pc:spChg chg="mod">
          <ac:chgData name="vytor hugo" userId="e8b175fd6482882c" providerId="Windows Live" clId="Web-{B3DDEFBE-57B9-4C99-B191-6584A9C499E1}" dt="2024-02-04T17:00:27.136" v="1310" actId="20577"/>
          <ac:spMkLst>
            <pc:docMk/>
            <pc:sldMk cId="37469262" sldId="337"/>
            <ac:spMk id="8" creationId="{1DD89840-0C14-726D-0619-D74D55AA238D}"/>
          </ac:spMkLst>
        </pc:spChg>
        <pc:picChg chg="add mod">
          <ac:chgData name="vytor hugo" userId="e8b175fd6482882c" providerId="Windows Live" clId="Web-{B3DDEFBE-57B9-4C99-B191-6584A9C499E1}" dt="2024-02-04T17:00:14.167" v="1298" actId="14100"/>
          <ac:picMkLst>
            <pc:docMk/>
            <pc:sldMk cId="37469262" sldId="337"/>
            <ac:picMk id="3" creationId="{4DF5E4A4-EB88-4557-E364-8EEB7B273ADF}"/>
          </ac:picMkLst>
        </pc:picChg>
        <pc:picChg chg="add mod">
          <ac:chgData name="vytor hugo" userId="e8b175fd6482882c" providerId="Windows Live" clId="Web-{B3DDEFBE-57B9-4C99-B191-6584A9C499E1}" dt="2024-02-04T17:00:11.636" v="1297" actId="14100"/>
          <ac:picMkLst>
            <pc:docMk/>
            <pc:sldMk cId="37469262" sldId="337"/>
            <ac:picMk id="4" creationId="{1BBF7FB0-21B0-4A16-5CAC-6162E0086B49}"/>
          </ac:picMkLst>
        </pc:picChg>
        <pc:picChg chg="del">
          <ac:chgData name="vytor hugo" userId="e8b175fd6482882c" providerId="Windows Live" clId="Web-{B3DDEFBE-57B9-4C99-B191-6584A9C499E1}" dt="2024-02-04T16:59:02.400" v="1286"/>
          <ac:picMkLst>
            <pc:docMk/>
            <pc:sldMk cId="37469262" sldId="337"/>
            <ac:picMk id="5" creationId="{F16C8E1C-B317-7A14-B32D-5E27FD0654D1}"/>
          </ac:picMkLst>
        </pc:picChg>
        <pc:picChg chg="del">
          <ac:chgData name="vytor hugo" userId="e8b175fd6482882c" providerId="Windows Live" clId="Web-{B3DDEFBE-57B9-4C99-B191-6584A9C499E1}" dt="2024-02-04T16:59:04.196" v="1287"/>
          <ac:picMkLst>
            <pc:docMk/>
            <pc:sldMk cId="37469262" sldId="337"/>
            <ac:picMk id="6" creationId="{E313FBAE-B9CF-2845-2D81-F8B8F7FE877E}"/>
          </ac:picMkLst>
        </pc:picChg>
      </pc:sldChg>
      <pc:sldChg chg="addSp delSp modSp">
        <pc:chgData name="vytor hugo" userId="e8b175fd6482882c" providerId="Windows Live" clId="Web-{B3DDEFBE-57B9-4C99-B191-6584A9C499E1}" dt="2024-02-04T17:01:34.888" v="1337" actId="20577"/>
        <pc:sldMkLst>
          <pc:docMk/>
          <pc:sldMk cId="3361132519" sldId="338"/>
        </pc:sldMkLst>
        <pc:spChg chg="mod">
          <ac:chgData name="vytor hugo" userId="e8b175fd6482882c" providerId="Windows Live" clId="Web-{B3DDEFBE-57B9-4C99-B191-6584A9C499E1}" dt="2024-02-04T17:01:34.888" v="1337" actId="20577"/>
          <ac:spMkLst>
            <pc:docMk/>
            <pc:sldMk cId="3361132519" sldId="338"/>
            <ac:spMk id="8" creationId="{5FD8AEBD-D267-32F4-053C-F8BE509FECDE}"/>
          </ac:spMkLst>
        </pc:spChg>
        <pc:picChg chg="del">
          <ac:chgData name="vytor hugo" userId="e8b175fd6482882c" providerId="Windows Live" clId="Web-{B3DDEFBE-57B9-4C99-B191-6584A9C499E1}" dt="2024-02-04T17:00:30.136" v="1312"/>
          <ac:picMkLst>
            <pc:docMk/>
            <pc:sldMk cId="3361132519" sldId="338"/>
            <ac:picMk id="3" creationId="{813A1CD4-F3F7-6DAB-07AE-B11767B8C287}"/>
          </ac:picMkLst>
        </pc:picChg>
        <pc:picChg chg="del">
          <ac:chgData name="vytor hugo" userId="e8b175fd6482882c" providerId="Windows Live" clId="Web-{B3DDEFBE-57B9-4C99-B191-6584A9C499E1}" dt="2024-02-04T17:00:28.636" v="1311"/>
          <ac:picMkLst>
            <pc:docMk/>
            <pc:sldMk cId="3361132519" sldId="338"/>
            <ac:picMk id="4" creationId="{05C78900-5998-B92F-AD8D-C7F06C1E45F2}"/>
          </ac:picMkLst>
        </pc:picChg>
        <pc:picChg chg="add mod">
          <ac:chgData name="vytor hugo" userId="e8b175fd6482882c" providerId="Windows Live" clId="Web-{B3DDEFBE-57B9-4C99-B191-6584A9C499E1}" dt="2024-02-04T17:01:19.731" v="1321" actId="14100"/>
          <ac:picMkLst>
            <pc:docMk/>
            <pc:sldMk cId="3361132519" sldId="338"/>
            <ac:picMk id="5" creationId="{42B3684A-BBA4-7E1E-C1D4-409EDA72DDB1}"/>
          </ac:picMkLst>
        </pc:picChg>
        <pc:picChg chg="add mod">
          <ac:chgData name="vytor hugo" userId="e8b175fd6482882c" providerId="Windows Live" clId="Web-{B3DDEFBE-57B9-4C99-B191-6584A9C499E1}" dt="2024-02-04T17:01:22.731" v="1322" actId="14100"/>
          <ac:picMkLst>
            <pc:docMk/>
            <pc:sldMk cId="3361132519" sldId="338"/>
            <ac:picMk id="6" creationId="{BCD0168D-1017-9526-DB78-CB88698F10A7}"/>
          </ac:picMkLst>
        </pc:picChg>
      </pc:sldChg>
      <pc:sldChg chg="addSp delSp modSp">
        <pc:chgData name="vytor hugo" userId="e8b175fd6482882c" providerId="Windows Live" clId="Web-{B3DDEFBE-57B9-4C99-B191-6584A9C499E1}" dt="2024-02-04T17:03:06.890" v="1367" actId="20577"/>
        <pc:sldMkLst>
          <pc:docMk/>
          <pc:sldMk cId="466828672" sldId="339"/>
        </pc:sldMkLst>
        <pc:spChg chg="mod">
          <ac:chgData name="vytor hugo" userId="e8b175fd6482882c" providerId="Windows Live" clId="Web-{B3DDEFBE-57B9-4C99-B191-6584A9C499E1}" dt="2024-02-04T17:03:06.890" v="1367" actId="20577"/>
          <ac:spMkLst>
            <pc:docMk/>
            <pc:sldMk cId="466828672" sldId="339"/>
            <ac:spMk id="8" creationId="{8FC865F7-619E-F727-E265-D97610FA97F3}"/>
          </ac:spMkLst>
        </pc:spChg>
        <pc:picChg chg="add mod">
          <ac:chgData name="vytor hugo" userId="e8b175fd6482882c" providerId="Windows Live" clId="Web-{B3DDEFBE-57B9-4C99-B191-6584A9C499E1}" dt="2024-02-04T17:02:51.905" v="1349" actId="14100"/>
          <ac:picMkLst>
            <pc:docMk/>
            <pc:sldMk cId="466828672" sldId="339"/>
            <ac:picMk id="3" creationId="{AF576668-498A-C30A-F2CA-773B8C735859}"/>
          </ac:picMkLst>
        </pc:picChg>
        <pc:picChg chg="add mod">
          <ac:chgData name="vytor hugo" userId="e8b175fd6482882c" providerId="Windows Live" clId="Web-{B3DDEFBE-57B9-4C99-B191-6584A9C499E1}" dt="2024-02-04T17:02:54.467" v="1350" actId="14100"/>
          <ac:picMkLst>
            <pc:docMk/>
            <pc:sldMk cId="466828672" sldId="339"/>
            <ac:picMk id="4" creationId="{93EF97CE-B418-AB7A-64F7-B6378E1E9829}"/>
          </ac:picMkLst>
        </pc:picChg>
        <pc:picChg chg="del">
          <ac:chgData name="vytor hugo" userId="e8b175fd6482882c" providerId="Windows Live" clId="Web-{B3DDEFBE-57B9-4C99-B191-6584A9C499E1}" dt="2024-02-04T17:01:36.247" v="1338"/>
          <ac:picMkLst>
            <pc:docMk/>
            <pc:sldMk cId="466828672" sldId="339"/>
            <ac:picMk id="5" creationId="{39B58EB8-F255-FD15-065F-E8F468A78DB8}"/>
          </ac:picMkLst>
        </pc:picChg>
        <pc:picChg chg="del">
          <ac:chgData name="vytor hugo" userId="e8b175fd6482882c" providerId="Windows Live" clId="Web-{B3DDEFBE-57B9-4C99-B191-6584A9C499E1}" dt="2024-02-04T17:01:37.825" v="1339"/>
          <ac:picMkLst>
            <pc:docMk/>
            <pc:sldMk cId="466828672" sldId="339"/>
            <ac:picMk id="6" creationId="{005A3C6D-1809-AC62-7ED5-8B5F51781F16}"/>
          </ac:picMkLst>
        </pc:picChg>
      </pc:sldChg>
      <pc:sldChg chg="del">
        <pc:chgData name="vytor hugo" userId="e8b175fd6482882c" providerId="Windows Live" clId="Web-{B3DDEFBE-57B9-4C99-B191-6584A9C499E1}" dt="2024-02-04T17:04:56.798" v="1371"/>
        <pc:sldMkLst>
          <pc:docMk/>
          <pc:sldMk cId="3078228900" sldId="340"/>
        </pc:sldMkLst>
      </pc:sldChg>
      <pc:sldChg chg="del">
        <pc:chgData name="vytor hugo" userId="e8b175fd6482882c" providerId="Windows Live" clId="Web-{B3DDEFBE-57B9-4C99-B191-6584A9C499E1}" dt="2024-02-04T17:06:22.054" v="1398"/>
        <pc:sldMkLst>
          <pc:docMk/>
          <pc:sldMk cId="471640" sldId="342"/>
        </pc:sldMkLst>
      </pc:sldChg>
      <pc:sldChg chg="addSp delSp modSp">
        <pc:chgData name="vytor hugo" userId="e8b175fd6482882c" providerId="Windows Live" clId="Web-{B3DDEFBE-57B9-4C99-B191-6584A9C499E1}" dt="2024-02-04T17:07:59.885" v="1434" actId="20577"/>
        <pc:sldMkLst>
          <pc:docMk/>
          <pc:sldMk cId="4150808436" sldId="343"/>
        </pc:sldMkLst>
        <pc:spChg chg="mod">
          <ac:chgData name="vytor hugo" userId="e8b175fd6482882c" providerId="Windows Live" clId="Web-{B3DDEFBE-57B9-4C99-B191-6584A9C499E1}" dt="2024-02-04T17:07:59.885" v="1434" actId="20577"/>
          <ac:spMkLst>
            <pc:docMk/>
            <pc:sldMk cId="4150808436" sldId="343"/>
            <ac:spMk id="3" creationId="{CD7109DD-FFA2-82B7-A12B-14E2C6F2F1EC}"/>
          </ac:spMkLst>
        </pc:spChg>
        <pc:picChg chg="del">
          <ac:chgData name="vytor hugo" userId="e8b175fd6482882c" providerId="Windows Live" clId="Web-{B3DDEFBE-57B9-4C99-B191-6584A9C499E1}" dt="2024-02-04T17:07:21.775" v="1413"/>
          <ac:picMkLst>
            <pc:docMk/>
            <pc:sldMk cId="4150808436" sldId="343"/>
            <ac:picMk id="4" creationId="{FAE720DB-E205-8BF4-FC41-78A52C24C0E9}"/>
          </ac:picMkLst>
        </pc:picChg>
        <pc:picChg chg="del">
          <ac:chgData name="vytor hugo" userId="e8b175fd6482882c" providerId="Windows Live" clId="Web-{B3DDEFBE-57B9-4C99-B191-6584A9C499E1}" dt="2024-02-04T17:07:22.478" v="1414"/>
          <ac:picMkLst>
            <pc:docMk/>
            <pc:sldMk cId="4150808436" sldId="343"/>
            <ac:picMk id="5" creationId="{7C2AC6D6-C2BB-B4F9-7080-AFF50D765C33}"/>
          </ac:picMkLst>
        </pc:picChg>
        <pc:picChg chg="add mod">
          <ac:chgData name="vytor hugo" userId="e8b175fd6482882c" providerId="Windows Live" clId="Web-{B3DDEFBE-57B9-4C99-B191-6584A9C499E1}" dt="2024-02-04T17:07:41.181" v="1419" actId="14100"/>
          <ac:picMkLst>
            <pc:docMk/>
            <pc:sldMk cId="4150808436" sldId="343"/>
            <ac:picMk id="6" creationId="{D9BADE0A-FD39-0446-CF40-AF207564A86C}"/>
          </ac:picMkLst>
        </pc:picChg>
      </pc:sldChg>
      <pc:sldChg chg="addSp delSp modSp">
        <pc:chgData name="vytor hugo" userId="e8b175fd6482882c" providerId="Windows Live" clId="Web-{B3DDEFBE-57B9-4C99-B191-6584A9C499E1}" dt="2024-02-04T17:12:15.453" v="1489" actId="20577"/>
        <pc:sldMkLst>
          <pc:docMk/>
          <pc:sldMk cId="1846717548" sldId="344"/>
        </pc:sldMkLst>
        <pc:spChg chg="mod">
          <ac:chgData name="vytor hugo" userId="e8b175fd6482882c" providerId="Windows Live" clId="Web-{B3DDEFBE-57B9-4C99-B191-6584A9C499E1}" dt="2024-02-04T17:12:15.453" v="1489" actId="20577"/>
          <ac:spMkLst>
            <pc:docMk/>
            <pc:sldMk cId="1846717548" sldId="344"/>
            <ac:spMk id="8" creationId="{756B9DC8-AEF1-AD44-5449-5555D97DB7D3}"/>
          </ac:spMkLst>
        </pc:spChg>
        <pc:picChg chg="add mod">
          <ac:chgData name="vytor hugo" userId="e8b175fd6482882c" providerId="Windows Live" clId="Web-{B3DDEFBE-57B9-4C99-B191-6584A9C499E1}" dt="2024-02-04T17:11:59.670" v="1472" actId="14100"/>
          <ac:picMkLst>
            <pc:docMk/>
            <pc:sldMk cId="1846717548" sldId="344"/>
            <ac:picMk id="3" creationId="{6C09939E-807B-9C6A-9233-BC16B6279EC9}"/>
          </ac:picMkLst>
        </pc:picChg>
        <pc:picChg chg="del">
          <ac:chgData name="vytor hugo" userId="e8b175fd6482882c" providerId="Windows Live" clId="Web-{B3DDEFBE-57B9-4C99-B191-6584A9C499E1}" dt="2024-02-04T17:11:27.577" v="1464"/>
          <ac:picMkLst>
            <pc:docMk/>
            <pc:sldMk cId="1846717548" sldId="344"/>
            <ac:picMk id="5" creationId="{65E00A5A-D37A-1BC0-236D-11EC0C6987AD}"/>
          </ac:picMkLst>
        </pc:picChg>
        <pc:picChg chg="del">
          <ac:chgData name="vytor hugo" userId="e8b175fd6482882c" providerId="Windows Live" clId="Web-{B3DDEFBE-57B9-4C99-B191-6584A9C499E1}" dt="2024-02-04T17:11:28.280" v="1465"/>
          <ac:picMkLst>
            <pc:docMk/>
            <pc:sldMk cId="1846717548" sldId="344"/>
            <ac:picMk id="6" creationId="{44B1CB8B-9F39-153E-2ACB-F6AF5EE47BF2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40:32.692" v="125" actId="20577"/>
        <pc:sldMkLst>
          <pc:docMk/>
          <pc:sldMk cId="653313321" sldId="345"/>
        </pc:sldMkLst>
        <pc:spChg chg="mod">
          <ac:chgData name="vytor hugo" userId="e8b175fd6482882c" providerId="Windows Live" clId="Web-{B3DDEFBE-57B9-4C99-B191-6584A9C499E1}" dt="2024-02-04T13:40:32.692" v="125" actId="20577"/>
          <ac:spMkLst>
            <pc:docMk/>
            <pc:sldMk cId="653313321" sldId="345"/>
            <ac:spMk id="3" creationId="{2B3B030A-EF87-2C82-8153-8CBEC2E323DB}"/>
          </ac:spMkLst>
        </pc:spChg>
        <pc:picChg chg="add mod">
          <ac:chgData name="vytor hugo" userId="e8b175fd6482882c" providerId="Windows Live" clId="Web-{B3DDEFBE-57B9-4C99-B191-6584A9C499E1}" dt="2024-02-04T13:39:57.770" v="106" actId="14100"/>
          <ac:picMkLst>
            <pc:docMk/>
            <pc:sldMk cId="653313321" sldId="345"/>
            <ac:picMk id="4" creationId="{39AE5376-D751-7BB3-2F72-56A54AF6A4C5}"/>
          </ac:picMkLst>
        </pc:picChg>
        <pc:picChg chg="add mod">
          <ac:chgData name="vytor hugo" userId="e8b175fd6482882c" providerId="Windows Live" clId="Web-{B3DDEFBE-57B9-4C99-B191-6584A9C499E1}" dt="2024-02-04T13:40:20.114" v="111" actId="14100"/>
          <ac:picMkLst>
            <pc:docMk/>
            <pc:sldMk cId="653313321" sldId="345"/>
            <ac:picMk id="5" creationId="{49BC41B1-8E0C-5C27-D569-BD3A32CB8F50}"/>
          </ac:picMkLst>
        </pc:picChg>
        <pc:picChg chg="del">
          <ac:chgData name="vytor hugo" userId="e8b175fd6482882c" providerId="Windows Live" clId="Web-{B3DDEFBE-57B9-4C99-B191-6584A9C499E1}" dt="2024-02-04T13:39:28.035" v="99"/>
          <ac:picMkLst>
            <pc:docMk/>
            <pc:sldMk cId="653313321" sldId="345"/>
            <ac:picMk id="6" creationId="{6FDD2398-72D3-61B1-66AA-1D23B9CF9038}"/>
          </ac:picMkLst>
        </pc:picChg>
        <pc:picChg chg="del">
          <ac:chgData name="vytor hugo" userId="e8b175fd6482882c" providerId="Windows Live" clId="Web-{B3DDEFBE-57B9-4C99-B191-6584A9C499E1}" dt="2024-02-04T13:39:28.473" v="100"/>
          <ac:picMkLst>
            <pc:docMk/>
            <pc:sldMk cId="653313321" sldId="345"/>
            <ac:picMk id="7" creationId="{A63CED3F-BB82-CFA9-0A47-875252218387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46:59.700" v="241" actId="20577"/>
        <pc:sldMkLst>
          <pc:docMk/>
          <pc:sldMk cId="1623471479" sldId="346"/>
        </pc:sldMkLst>
        <pc:spChg chg="mod">
          <ac:chgData name="vytor hugo" userId="e8b175fd6482882c" providerId="Windows Live" clId="Web-{B3DDEFBE-57B9-4C99-B191-6584A9C499E1}" dt="2024-02-04T13:46:59.700" v="241" actId="20577"/>
          <ac:spMkLst>
            <pc:docMk/>
            <pc:sldMk cId="1623471479" sldId="346"/>
            <ac:spMk id="3" creationId="{8B209940-F1D3-5F60-AF50-7548E690EE43}"/>
          </ac:spMkLst>
        </pc:spChg>
        <pc:picChg chg="del">
          <ac:chgData name="vytor hugo" userId="e8b175fd6482882c" providerId="Windows Live" clId="Web-{B3DDEFBE-57B9-4C99-B191-6584A9C499E1}" dt="2024-02-04T13:45:55.667" v="216"/>
          <ac:picMkLst>
            <pc:docMk/>
            <pc:sldMk cId="1623471479" sldId="346"/>
            <ac:picMk id="4" creationId="{385F36D5-F4E4-188A-AD2C-A9E9AA3DA35E}"/>
          </ac:picMkLst>
        </pc:picChg>
        <pc:picChg chg="add mod">
          <ac:chgData name="vytor hugo" userId="e8b175fd6482882c" providerId="Windows Live" clId="Web-{B3DDEFBE-57B9-4C99-B191-6584A9C499E1}" dt="2024-02-04T13:46:41.340" v="227" actId="14100"/>
          <ac:picMkLst>
            <pc:docMk/>
            <pc:sldMk cId="1623471479" sldId="346"/>
            <ac:picMk id="5" creationId="{0808B781-3F1D-980F-E095-DA601D124D42}"/>
          </ac:picMkLst>
        </pc:picChg>
        <pc:picChg chg="add mod">
          <ac:chgData name="vytor hugo" userId="e8b175fd6482882c" providerId="Windows Live" clId="Web-{B3DDEFBE-57B9-4C99-B191-6584A9C499E1}" dt="2024-02-04T13:46:50.246" v="228" actId="14100"/>
          <ac:picMkLst>
            <pc:docMk/>
            <pc:sldMk cId="1623471479" sldId="346"/>
            <ac:picMk id="6" creationId="{EF31AA66-71A5-58C9-BF7F-BC8BDA5582E8}"/>
          </ac:picMkLst>
        </pc:picChg>
        <pc:picChg chg="del">
          <ac:chgData name="vytor hugo" userId="e8b175fd6482882c" providerId="Windows Live" clId="Web-{B3DDEFBE-57B9-4C99-B191-6584A9C499E1}" dt="2024-02-04T13:45:56.808" v="217"/>
          <ac:picMkLst>
            <pc:docMk/>
            <pc:sldMk cId="1623471479" sldId="346"/>
            <ac:picMk id="7" creationId="{6AFE67BB-B6A5-0912-9206-687196A36E1E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49:29.515" v="296" actId="20577"/>
        <pc:sldMkLst>
          <pc:docMk/>
          <pc:sldMk cId="4150193654" sldId="347"/>
        </pc:sldMkLst>
        <pc:spChg chg="mod">
          <ac:chgData name="vytor hugo" userId="e8b175fd6482882c" providerId="Windows Live" clId="Web-{B3DDEFBE-57B9-4C99-B191-6584A9C499E1}" dt="2024-02-04T13:49:29.515" v="296" actId="20577"/>
          <ac:spMkLst>
            <pc:docMk/>
            <pc:sldMk cId="4150193654" sldId="347"/>
            <ac:spMk id="8" creationId="{E38CDCEB-A0AD-AE26-838F-5677542F7B9C}"/>
          </ac:spMkLst>
        </pc:spChg>
        <pc:picChg chg="del">
          <ac:chgData name="vytor hugo" userId="e8b175fd6482882c" providerId="Windows Live" clId="Web-{B3DDEFBE-57B9-4C99-B191-6584A9C499E1}" dt="2024-02-04T13:48:28.936" v="269"/>
          <ac:picMkLst>
            <pc:docMk/>
            <pc:sldMk cId="4150193654" sldId="347"/>
            <ac:picMk id="3" creationId="{32F0AC2C-CED0-B920-D077-CF021A0A2E7B}"/>
          </ac:picMkLst>
        </pc:picChg>
        <pc:picChg chg="del">
          <ac:chgData name="vytor hugo" userId="e8b175fd6482882c" providerId="Windows Live" clId="Web-{B3DDEFBE-57B9-4C99-B191-6584A9C499E1}" dt="2024-02-04T13:48:29.576" v="270"/>
          <ac:picMkLst>
            <pc:docMk/>
            <pc:sldMk cId="4150193654" sldId="347"/>
            <ac:picMk id="4" creationId="{8A30FA6C-FAE7-2D62-6052-C105B145E52A}"/>
          </ac:picMkLst>
        </pc:picChg>
        <pc:picChg chg="add mod">
          <ac:chgData name="vytor hugo" userId="e8b175fd6482882c" providerId="Windows Live" clId="Web-{B3DDEFBE-57B9-4C99-B191-6584A9C499E1}" dt="2024-02-04T13:49:22.390" v="280" actId="14100"/>
          <ac:picMkLst>
            <pc:docMk/>
            <pc:sldMk cId="4150193654" sldId="347"/>
            <ac:picMk id="5" creationId="{48F4C685-317B-9624-8BAE-718F6C7D3728}"/>
          </ac:picMkLst>
        </pc:picChg>
        <pc:picChg chg="add mod">
          <ac:chgData name="vytor hugo" userId="e8b175fd6482882c" providerId="Windows Live" clId="Web-{B3DDEFBE-57B9-4C99-B191-6584A9C499E1}" dt="2024-02-04T13:49:13.436" v="275" actId="14100"/>
          <ac:picMkLst>
            <pc:docMk/>
            <pc:sldMk cId="4150193654" sldId="347"/>
            <ac:picMk id="6" creationId="{199095E9-943D-D3C0-85B0-0C15784A7B7D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54:48.880" v="414" actId="20577"/>
        <pc:sldMkLst>
          <pc:docMk/>
          <pc:sldMk cId="896523421" sldId="348"/>
        </pc:sldMkLst>
        <pc:spChg chg="mod">
          <ac:chgData name="vytor hugo" userId="e8b175fd6482882c" providerId="Windows Live" clId="Web-{B3DDEFBE-57B9-4C99-B191-6584A9C499E1}" dt="2024-02-04T13:54:48.880" v="414" actId="20577"/>
          <ac:spMkLst>
            <pc:docMk/>
            <pc:sldMk cId="896523421" sldId="348"/>
            <ac:spMk id="3" creationId="{4D562358-03EE-BE44-A16C-8E5DEF0F3D22}"/>
          </ac:spMkLst>
        </pc:spChg>
        <pc:picChg chg="add mod">
          <ac:chgData name="vytor hugo" userId="e8b175fd6482882c" providerId="Windows Live" clId="Web-{B3DDEFBE-57B9-4C99-B191-6584A9C499E1}" dt="2024-02-04T13:54:03.613" v="396" actId="14100"/>
          <ac:picMkLst>
            <pc:docMk/>
            <pc:sldMk cId="896523421" sldId="348"/>
            <ac:picMk id="4" creationId="{ACBC54A4-EBEF-9AE0-F4A3-39CB899A4C6D}"/>
          </ac:picMkLst>
        </pc:picChg>
        <pc:picChg chg="add mod">
          <ac:chgData name="vytor hugo" userId="e8b175fd6482882c" providerId="Windows Live" clId="Web-{B3DDEFBE-57B9-4C99-B191-6584A9C499E1}" dt="2024-02-04T13:54:22.926" v="401" actId="14100"/>
          <ac:picMkLst>
            <pc:docMk/>
            <pc:sldMk cId="896523421" sldId="348"/>
            <ac:picMk id="5" creationId="{B3507D58-B6CD-3517-6654-435171EFCD56}"/>
          </ac:picMkLst>
        </pc:picChg>
        <pc:picChg chg="del">
          <ac:chgData name="vytor hugo" userId="e8b175fd6482882c" providerId="Windows Live" clId="Web-{B3DDEFBE-57B9-4C99-B191-6584A9C499E1}" dt="2024-02-04T13:53:28.644" v="392"/>
          <ac:picMkLst>
            <pc:docMk/>
            <pc:sldMk cId="896523421" sldId="348"/>
            <ac:picMk id="6" creationId="{22F0524F-EC29-F812-1A53-5B814671AE68}"/>
          </ac:picMkLst>
        </pc:picChg>
        <pc:picChg chg="del">
          <ac:chgData name="vytor hugo" userId="e8b175fd6482882c" providerId="Windows Live" clId="Web-{B3DDEFBE-57B9-4C99-B191-6584A9C499E1}" dt="2024-02-04T13:53:27.941" v="391"/>
          <ac:picMkLst>
            <pc:docMk/>
            <pc:sldMk cId="896523421" sldId="348"/>
            <ac:picMk id="7" creationId="{50564EE0-60A4-E635-2EB4-3A335C657893}"/>
          </ac:picMkLst>
        </pc:picChg>
      </pc:sldChg>
      <pc:sldChg chg="delSp add del replId">
        <pc:chgData name="vytor hugo" userId="e8b175fd6482882c" providerId="Windows Live" clId="Web-{B3DDEFBE-57B9-4C99-B191-6584A9C499E1}" dt="2024-02-04T13:50:07.500" v="300"/>
        <pc:sldMkLst>
          <pc:docMk/>
          <pc:sldMk cId="3555913949" sldId="348"/>
        </pc:sldMkLst>
        <pc:picChg chg="del">
          <ac:chgData name="vytor hugo" userId="e8b175fd6482882c" providerId="Windows Live" clId="Web-{B3DDEFBE-57B9-4C99-B191-6584A9C499E1}" dt="2024-02-04T13:49:35.515" v="298"/>
          <ac:picMkLst>
            <pc:docMk/>
            <pc:sldMk cId="3555913949" sldId="348"/>
            <ac:picMk id="5" creationId="{48F4C685-317B-9624-8BAE-718F6C7D3728}"/>
          </ac:picMkLst>
        </pc:picChg>
        <pc:picChg chg="del">
          <ac:chgData name="vytor hugo" userId="e8b175fd6482882c" providerId="Windows Live" clId="Web-{B3DDEFBE-57B9-4C99-B191-6584A9C499E1}" dt="2024-02-04T13:49:36.937" v="299"/>
          <ac:picMkLst>
            <pc:docMk/>
            <pc:sldMk cId="3555913949" sldId="348"/>
            <ac:picMk id="6" creationId="{199095E9-943D-D3C0-85B0-0C15784A7B7D}"/>
          </ac:picMkLst>
        </pc:picChg>
      </pc:sldChg>
    </pc:docChg>
  </pc:docChgLst>
  <pc:docChgLst>
    <pc:chgData clId="Web-{69804771-85E3-4CC1-9C17-2801B7C830C2}"/>
    <pc:docChg chg="modSld">
      <pc:chgData name="" userId="" providerId="" clId="Web-{69804771-85E3-4CC1-9C17-2801B7C830C2}" dt="2024-03-31T18:14:12.439" v="3" actId="20577"/>
      <pc:docMkLst>
        <pc:docMk/>
      </pc:docMkLst>
      <pc:sldChg chg="modSp">
        <pc:chgData name="" userId="" providerId="" clId="Web-{69804771-85E3-4CC1-9C17-2801B7C830C2}" dt="2024-03-31T18:14:12.439" v="3" actId="20577"/>
        <pc:sldMkLst>
          <pc:docMk/>
          <pc:sldMk cId="2210866551" sldId="256"/>
        </pc:sldMkLst>
        <pc:spChg chg="mod">
          <ac:chgData name="" userId="" providerId="" clId="Web-{69804771-85E3-4CC1-9C17-2801B7C830C2}" dt="2024-03-31T18:14:12.439" v="3" actId="20577"/>
          <ac:spMkLst>
            <pc:docMk/>
            <pc:sldMk cId="2210866551" sldId="256"/>
            <ac:spMk id="2" creationId="{00000000-0000-0000-0000-000000000000}"/>
          </ac:spMkLst>
        </pc:spChg>
      </pc:sldChg>
    </pc:docChg>
  </pc:docChgLst>
  <pc:docChgLst>
    <pc:chgData name="vytor hugo lazarini" userId="e8b175fd6482882c" providerId="Windows Live" clId="Web-{658CD33F-F2C9-4617-944A-9BD160F33F9C}"/>
    <pc:docChg chg="modSld">
      <pc:chgData name="vytor hugo lazarini" userId="e8b175fd6482882c" providerId="Windows Live" clId="Web-{658CD33F-F2C9-4617-944A-9BD160F33F9C}" dt="2024-06-05T20:31:47.431" v="18" actId="20577"/>
      <pc:docMkLst>
        <pc:docMk/>
      </pc:docMkLst>
      <pc:sldChg chg="addSp delSp modSp">
        <pc:chgData name="vytor hugo lazarini" userId="e8b175fd6482882c" providerId="Windows Live" clId="Web-{658CD33F-F2C9-4617-944A-9BD160F33F9C}" dt="2024-06-05T20:31:47.431" v="18" actId="20577"/>
        <pc:sldMkLst>
          <pc:docMk/>
          <pc:sldMk cId="15406101" sldId="349"/>
        </pc:sldMkLst>
        <pc:spChg chg="mod">
          <ac:chgData name="vytor hugo lazarini" userId="e8b175fd6482882c" providerId="Windows Live" clId="Web-{658CD33F-F2C9-4617-944A-9BD160F33F9C}" dt="2024-06-05T20:31:47.431" v="18" actId="20577"/>
          <ac:spMkLst>
            <pc:docMk/>
            <pc:sldMk cId="15406101" sldId="349"/>
            <ac:spMk id="3" creationId="{E2735472-5F7D-1834-56D4-4F6079F5F00F}"/>
          </ac:spMkLst>
        </pc:spChg>
        <pc:picChg chg="del">
          <ac:chgData name="vytor hugo lazarini" userId="e8b175fd6482882c" providerId="Windows Live" clId="Web-{658CD33F-F2C9-4617-944A-9BD160F33F9C}" dt="2024-06-05T20:26:25.688" v="1"/>
          <ac:picMkLst>
            <pc:docMk/>
            <pc:sldMk cId="15406101" sldId="349"/>
            <ac:picMk id="4" creationId="{9CEC42A0-5E98-3DA7-4DEE-0D77860456E8}"/>
          </ac:picMkLst>
        </pc:picChg>
        <pc:picChg chg="del">
          <ac:chgData name="vytor hugo lazarini" userId="e8b175fd6482882c" providerId="Windows Live" clId="Web-{658CD33F-F2C9-4617-944A-9BD160F33F9C}" dt="2024-06-05T20:26:21.813" v="0"/>
          <ac:picMkLst>
            <pc:docMk/>
            <pc:sldMk cId="15406101" sldId="349"/>
            <ac:picMk id="5" creationId="{709578C2-BA3F-F2D1-ABF3-12E6732B0F88}"/>
          </ac:picMkLst>
        </pc:picChg>
        <pc:picChg chg="add mod">
          <ac:chgData name="vytor hugo lazarini" userId="e8b175fd6482882c" providerId="Windows Live" clId="Web-{658CD33F-F2C9-4617-944A-9BD160F33F9C}" dt="2024-06-05T20:29:56.928" v="10" actId="14100"/>
          <ac:picMkLst>
            <pc:docMk/>
            <pc:sldMk cId="15406101" sldId="349"/>
            <ac:picMk id="6" creationId="{D43FDBB9-0335-B374-7F86-0FECD0E0ED2D}"/>
          </ac:picMkLst>
        </pc:picChg>
        <pc:picChg chg="add mod">
          <ac:chgData name="vytor hugo lazarini" userId="e8b175fd6482882c" providerId="Windows Live" clId="Web-{658CD33F-F2C9-4617-944A-9BD160F33F9C}" dt="2024-06-05T20:30:18.132" v="14" actId="14100"/>
          <ac:picMkLst>
            <pc:docMk/>
            <pc:sldMk cId="15406101" sldId="349"/>
            <ac:picMk id="7" creationId="{1FB6BB6C-B2D4-35C3-99CC-0C63174B923D}"/>
          </ac:picMkLst>
        </pc:picChg>
      </pc:sldChg>
    </pc:docChg>
  </pc:docChgLst>
  <pc:docChgLst>
    <pc:chgData name="vytor hugo" userId="e8b175fd6482882c" providerId="Windows Live" clId="Web-{69804771-85E3-4CC1-9C17-2801B7C830C2}"/>
    <pc:docChg chg="delSld modSld">
      <pc:chgData name="vytor hugo" userId="e8b175fd6482882c" providerId="Windows Live" clId="Web-{69804771-85E3-4CC1-9C17-2801B7C830C2}" dt="2024-03-31T18:33:29.575" v="38" actId="20577"/>
      <pc:docMkLst>
        <pc:docMk/>
      </pc:docMkLst>
      <pc:sldChg chg="modSp">
        <pc:chgData name="vytor hugo" userId="e8b175fd6482882c" providerId="Windows Live" clId="Web-{69804771-85E3-4CC1-9C17-2801B7C830C2}" dt="2024-03-31T18:15:47.898" v="0" actId="20577"/>
        <pc:sldMkLst>
          <pc:docMk/>
          <pc:sldMk cId="2210866551" sldId="256"/>
        </pc:sldMkLst>
        <pc:spChg chg="mod">
          <ac:chgData name="vytor hugo" userId="e8b175fd6482882c" providerId="Windows Live" clId="Web-{69804771-85E3-4CC1-9C17-2801B7C830C2}" dt="2024-03-31T18:15:47.898" v="0" actId="20577"/>
          <ac:spMkLst>
            <pc:docMk/>
            <pc:sldMk cId="2210866551" sldId="256"/>
            <ac:spMk id="2" creationId="{00000000-0000-0000-0000-000000000000}"/>
          </ac:spMkLst>
        </pc:spChg>
      </pc:sldChg>
      <pc:sldChg chg="addSp delSp modSp">
        <pc:chgData name="vytor hugo" userId="e8b175fd6482882c" providerId="Windows Live" clId="Web-{69804771-85E3-4CC1-9C17-2801B7C830C2}" dt="2024-03-31T18:30:15.173" v="15" actId="14100"/>
        <pc:sldMkLst>
          <pc:docMk/>
          <pc:sldMk cId="518712620" sldId="265"/>
        </pc:sldMkLst>
        <pc:spChg chg="mod">
          <ac:chgData name="vytor hugo" userId="e8b175fd6482882c" providerId="Windows Live" clId="Web-{69804771-85E3-4CC1-9C17-2801B7C830C2}" dt="2024-03-31T18:28:57.184" v="5" actId="20577"/>
          <ac:spMkLst>
            <pc:docMk/>
            <pc:sldMk cId="518712620" sldId="265"/>
            <ac:spMk id="8" creationId="{4EB8BC23-4A31-0DDC-6F41-5840F7423C75}"/>
          </ac:spMkLst>
        </pc:spChg>
        <pc:picChg chg="add mod">
          <ac:chgData name="vytor hugo" userId="e8b175fd6482882c" providerId="Windows Live" clId="Web-{69804771-85E3-4CC1-9C17-2801B7C830C2}" dt="2024-03-31T18:29:36.562" v="13" actId="14100"/>
          <ac:picMkLst>
            <pc:docMk/>
            <pc:sldMk cId="518712620" sldId="265"/>
            <ac:picMk id="3" creationId="{A95CCE21-255F-19F6-32FE-E5661BCABBDF}"/>
          </ac:picMkLst>
        </pc:picChg>
        <pc:picChg chg="add mod">
          <ac:chgData name="vytor hugo" userId="e8b175fd6482882c" providerId="Windows Live" clId="Web-{69804771-85E3-4CC1-9C17-2801B7C830C2}" dt="2024-03-31T18:30:15.173" v="15" actId="14100"/>
          <ac:picMkLst>
            <pc:docMk/>
            <pc:sldMk cId="518712620" sldId="265"/>
            <ac:picMk id="4" creationId="{E80A2157-C574-DD94-2EDB-54A6A12E956D}"/>
          </ac:picMkLst>
        </pc:picChg>
        <pc:picChg chg="del">
          <ac:chgData name="vytor hugo" userId="e8b175fd6482882c" providerId="Windows Live" clId="Web-{69804771-85E3-4CC1-9C17-2801B7C830C2}" dt="2024-03-31T18:28:58.638" v="7"/>
          <ac:picMkLst>
            <pc:docMk/>
            <pc:sldMk cId="518712620" sldId="265"/>
            <ac:picMk id="5" creationId="{BFC00960-7D05-3C36-07F2-E05A81C6AED4}"/>
          </ac:picMkLst>
        </pc:picChg>
        <pc:picChg chg="del">
          <ac:chgData name="vytor hugo" userId="e8b175fd6482882c" providerId="Windows Live" clId="Web-{69804771-85E3-4CC1-9C17-2801B7C830C2}" dt="2024-03-31T18:28:58.059" v="6"/>
          <ac:picMkLst>
            <pc:docMk/>
            <pc:sldMk cId="518712620" sldId="265"/>
            <ac:picMk id="6" creationId="{26331E19-C2DE-81B7-3B72-A3BE113DB6C4}"/>
          </ac:picMkLst>
        </pc:picChg>
      </pc:sldChg>
      <pc:sldChg chg="delSp modSp">
        <pc:chgData name="vytor hugo" userId="e8b175fd6482882c" providerId="Windows Live" clId="Web-{69804771-85E3-4CC1-9C17-2801B7C830C2}" dt="2024-03-31T18:33:29.575" v="38" actId="20577"/>
        <pc:sldMkLst>
          <pc:docMk/>
          <pc:sldMk cId="4217959247" sldId="266"/>
        </pc:sldMkLst>
        <pc:spChg chg="mod">
          <ac:chgData name="vytor hugo" userId="e8b175fd6482882c" providerId="Windows Live" clId="Web-{69804771-85E3-4CC1-9C17-2801B7C830C2}" dt="2024-03-31T18:33:29.575" v="38" actId="20577"/>
          <ac:spMkLst>
            <pc:docMk/>
            <pc:sldMk cId="4217959247" sldId="266"/>
            <ac:spMk id="8" creationId="{8A2232C6-A2F5-9ABD-42EC-148B3B5E5987}"/>
          </ac:spMkLst>
        </pc:spChg>
        <pc:picChg chg="del">
          <ac:chgData name="vytor hugo" userId="e8b175fd6482882c" providerId="Windows Live" clId="Web-{69804771-85E3-4CC1-9C17-2801B7C830C2}" dt="2024-03-31T18:33:22.434" v="34"/>
          <ac:picMkLst>
            <pc:docMk/>
            <pc:sldMk cId="4217959247" sldId="266"/>
            <ac:picMk id="3" creationId="{0330D80B-1956-6BBF-2336-436E79A1D164}"/>
          </ac:picMkLst>
        </pc:picChg>
        <pc:picChg chg="del">
          <ac:chgData name="vytor hugo" userId="e8b175fd6482882c" providerId="Windows Live" clId="Web-{69804771-85E3-4CC1-9C17-2801B7C830C2}" dt="2024-03-31T18:33:21.715" v="33"/>
          <ac:picMkLst>
            <pc:docMk/>
            <pc:sldMk cId="4217959247" sldId="266"/>
            <ac:picMk id="4" creationId="{A7B709D6-5BA3-5376-A318-418162033543}"/>
          </ac:picMkLst>
        </pc:picChg>
      </pc:sldChg>
      <pc:sldChg chg="addSp delSp modSp">
        <pc:chgData name="vytor hugo" userId="e8b175fd6482882c" providerId="Windows Live" clId="Web-{69804771-85E3-4CC1-9C17-2801B7C830C2}" dt="2024-03-31T18:31:42.475" v="30" actId="14100"/>
        <pc:sldMkLst>
          <pc:docMk/>
          <pc:sldMk cId="419009664" sldId="304"/>
        </pc:sldMkLst>
        <pc:spChg chg="mod">
          <ac:chgData name="vytor hugo" userId="e8b175fd6482882c" providerId="Windows Live" clId="Web-{69804771-85E3-4CC1-9C17-2801B7C830C2}" dt="2024-03-31T18:31:06.333" v="23" actId="20577"/>
          <ac:spMkLst>
            <pc:docMk/>
            <pc:sldMk cId="419009664" sldId="304"/>
            <ac:spMk id="3" creationId="{E2735472-5F7D-1834-56D4-4F6079F5F00F}"/>
          </ac:spMkLst>
        </pc:spChg>
        <pc:picChg chg="del">
          <ac:chgData name="vytor hugo" userId="e8b175fd6482882c" providerId="Windows Live" clId="Web-{69804771-85E3-4CC1-9C17-2801B7C830C2}" dt="2024-03-31T18:30:38.972" v="17"/>
          <ac:picMkLst>
            <pc:docMk/>
            <pc:sldMk cId="419009664" sldId="304"/>
            <ac:picMk id="4" creationId="{74150EB8-0C1B-7C3F-6D39-1528E3B21A78}"/>
          </ac:picMkLst>
        </pc:picChg>
        <pc:picChg chg="del">
          <ac:chgData name="vytor hugo" userId="e8b175fd6482882c" providerId="Windows Live" clId="Web-{69804771-85E3-4CC1-9C17-2801B7C830C2}" dt="2024-03-31T18:30:36.503" v="16"/>
          <ac:picMkLst>
            <pc:docMk/>
            <pc:sldMk cId="419009664" sldId="304"/>
            <ac:picMk id="5" creationId="{0F3B708B-06EE-3E16-3E32-E1084AB291DB}"/>
          </ac:picMkLst>
        </pc:picChg>
        <pc:picChg chg="add mod">
          <ac:chgData name="vytor hugo" userId="e8b175fd6482882c" providerId="Windows Live" clId="Web-{69804771-85E3-4CC1-9C17-2801B7C830C2}" dt="2024-03-31T18:31:42.475" v="30" actId="14100"/>
          <ac:picMkLst>
            <pc:docMk/>
            <pc:sldMk cId="419009664" sldId="304"/>
            <ac:picMk id="6" creationId="{3DF9D951-8A03-2B89-F684-E57EB2D1A0AE}"/>
          </ac:picMkLst>
        </pc:picChg>
        <pc:picChg chg="add mod">
          <ac:chgData name="vytor hugo" userId="e8b175fd6482882c" providerId="Windows Live" clId="Web-{69804771-85E3-4CC1-9C17-2801B7C830C2}" dt="2024-03-31T18:31:37.506" v="29" actId="14100"/>
          <ac:picMkLst>
            <pc:docMk/>
            <pc:sldMk cId="419009664" sldId="304"/>
            <ac:picMk id="7" creationId="{B4455965-4240-A1A6-0422-1DD115E803FD}"/>
          </ac:picMkLst>
        </pc:picChg>
      </pc:sldChg>
      <pc:sldChg chg="del">
        <pc:chgData name="vytor hugo" userId="e8b175fd6482882c" providerId="Windows Live" clId="Web-{69804771-85E3-4CC1-9C17-2801B7C830C2}" dt="2024-03-31T18:32:40.229" v="31"/>
        <pc:sldMkLst>
          <pc:docMk/>
          <pc:sldMk cId="2961251807" sldId="305"/>
        </pc:sldMkLst>
      </pc:sldChg>
      <pc:sldChg chg="del">
        <pc:chgData name="vytor hugo" userId="e8b175fd6482882c" providerId="Windows Live" clId="Web-{69804771-85E3-4CC1-9C17-2801B7C830C2}" dt="2024-03-31T18:32:42.323" v="32"/>
        <pc:sldMkLst>
          <pc:docMk/>
          <pc:sldMk cId="653313321" sldId="345"/>
        </pc:sldMkLst>
      </pc:sldChg>
    </pc:docChg>
  </pc:docChgLst>
  <pc:docChgLst>
    <pc:chgData clId="Web-{E49BCC39-51CD-410D-822B-687FA5CF5099}"/>
    <pc:docChg chg="modSld">
      <pc:chgData name="" userId="" providerId="" clId="Web-{E49BCC39-51CD-410D-822B-687FA5CF5099}" dt="2024-03-03T21:38:34.085" v="4" actId="20577"/>
      <pc:docMkLst>
        <pc:docMk/>
      </pc:docMkLst>
      <pc:sldChg chg="modSp">
        <pc:chgData name="" userId="" providerId="" clId="Web-{E49BCC39-51CD-410D-822B-687FA5CF5099}" dt="2024-03-03T21:38:34.085" v="4" actId="20577"/>
        <pc:sldMkLst>
          <pc:docMk/>
          <pc:sldMk cId="2210866551" sldId="256"/>
        </pc:sldMkLst>
        <pc:spChg chg="mod">
          <ac:chgData name="" userId="" providerId="" clId="Web-{E49BCC39-51CD-410D-822B-687FA5CF5099}" dt="2024-03-03T21:38:34.085" v="4" actId="20577"/>
          <ac:spMkLst>
            <pc:docMk/>
            <pc:sldMk cId="2210866551" sldId="256"/>
            <ac:spMk id="2" creationId="{00000000-0000-0000-0000-000000000000}"/>
          </ac:spMkLst>
        </pc:spChg>
      </pc:sldChg>
    </pc:docChg>
  </pc:docChgLst>
  <pc:docChgLst>
    <pc:chgData name="vytor hugo" userId="e8b175fd6482882c" providerId="Windows Live" clId="Web-{E49BCC39-51CD-410D-822B-687FA5CF5099}"/>
    <pc:docChg chg="delSld modSld">
      <pc:chgData name="vytor hugo" userId="e8b175fd6482882c" providerId="Windows Live" clId="Web-{E49BCC39-51CD-410D-822B-687FA5CF5099}" dt="2024-03-03T22:40:17.499" v="678"/>
      <pc:docMkLst>
        <pc:docMk/>
      </pc:docMkLst>
      <pc:sldChg chg="modSp">
        <pc:chgData name="vytor hugo" userId="e8b175fd6482882c" providerId="Windows Live" clId="Web-{E49BCC39-51CD-410D-822B-687FA5CF5099}" dt="2024-03-03T21:38:58.977" v="0" actId="20577"/>
        <pc:sldMkLst>
          <pc:docMk/>
          <pc:sldMk cId="2210866551" sldId="256"/>
        </pc:sldMkLst>
        <pc:spChg chg="mod">
          <ac:chgData name="vytor hugo" userId="e8b175fd6482882c" providerId="Windows Live" clId="Web-{E49BCC39-51CD-410D-822B-687FA5CF5099}" dt="2024-03-03T21:38:58.977" v="0" actId="20577"/>
          <ac:spMkLst>
            <pc:docMk/>
            <pc:sldMk cId="2210866551" sldId="256"/>
            <ac:spMk id="2" creationId="{00000000-0000-0000-0000-000000000000}"/>
          </ac:spMkLst>
        </pc:spChg>
      </pc:sldChg>
      <pc:sldChg chg="addSp delSp modSp">
        <pc:chgData name="vytor hugo" userId="e8b175fd6482882c" providerId="Windows Live" clId="Web-{E49BCC39-51CD-410D-822B-687FA5CF5099}" dt="2024-03-03T21:42:26.504" v="14" actId="20577"/>
        <pc:sldMkLst>
          <pc:docMk/>
          <pc:sldMk cId="518712620" sldId="265"/>
        </pc:sldMkLst>
        <pc:spChg chg="mod">
          <ac:chgData name="vytor hugo" userId="e8b175fd6482882c" providerId="Windows Live" clId="Web-{E49BCC39-51CD-410D-822B-687FA5CF5099}" dt="2024-03-03T21:42:26.504" v="14" actId="20577"/>
          <ac:spMkLst>
            <pc:docMk/>
            <pc:sldMk cId="518712620" sldId="265"/>
            <ac:spMk id="8" creationId="{4EB8BC23-4A31-0DDC-6F41-5840F7423C75}"/>
          </ac:spMkLst>
        </pc:spChg>
        <pc:picChg chg="del">
          <ac:chgData name="vytor hugo" userId="e8b175fd6482882c" providerId="Windows Live" clId="Web-{E49BCC39-51CD-410D-822B-687FA5CF5099}" dt="2024-03-03T21:41:24.985" v="5"/>
          <ac:picMkLst>
            <pc:docMk/>
            <pc:sldMk cId="518712620" sldId="265"/>
            <ac:picMk id="3" creationId="{6FAED4B7-46C0-CC90-FD1A-90B4B4D198E6}"/>
          </ac:picMkLst>
        </pc:picChg>
        <pc:picChg chg="del">
          <ac:chgData name="vytor hugo" userId="e8b175fd6482882c" providerId="Windows Live" clId="Web-{E49BCC39-51CD-410D-822B-687FA5CF5099}" dt="2024-03-03T21:41:24.032" v="4"/>
          <ac:picMkLst>
            <pc:docMk/>
            <pc:sldMk cId="518712620" sldId="265"/>
            <ac:picMk id="4" creationId="{16D86AF5-F51F-006D-D96B-4D631BE85EF9}"/>
          </ac:picMkLst>
        </pc:picChg>
        <pc:picChg chg="add mod">
          <ac:chgData name="vytor hugo" userId="e8b175fd6482882c" providerId="Windows Live" clId="Web-{E49BCC39-51CD-410D-822B-687FA5CF5099}" dt="2024-03-03T21:41:35.767" v="8" actId="14100"/>
          <ac:picMkLst>
            <pc:docMk/>
            <pc:sldMk cId="518712620" sldId="265"/>
            <ac:picMk id="5" creationId="{BFC00960-7D05-3C36-07F2-E05A81C6AED4}"/>
          </ac:picMkLst>
        </pc:picChg>
        <pc:picChg chg="add mod">
          <ac:chgData name="vytor hugo" userId="e8b175fd6482882c" providerId="Windows Live" clId="Web-{E49BCC39-51CD-410D-822B-687FA5CF5099}" dt="2024-03-03T21:41:58.424" v="11" actId="14100"/>
          <ac:picMkLst>
            <pc:docMk/>
            <pc:sldMk cId="518712620" sldId="265"/>
            <ac:picMk id="6" creationId="{26331E19-C2DE-81B7-3B72-A3BE113DB6C4}"/>
          </ac:picMkLst>
        </pc:picChg>
      </pc:sldChg>
      <pc:sldChg chg="addSp delSp modSp">
        <pc:chgData name="vytor hugo" userId="e8b175fd6482882c" providerId="Windows Live" clId="Web-{E49BCC39-51CD-410D-822B-687FA5CF5099}" dt="2024-03-03T21:46:53.472" v="68" actId="1076"/>
        <pc:sldMkLst>
          <pc:docMk/>
          <pc:sldMk cId="4217959247" sldId="266"/>
        </pc:sldMkLst>
        <pc:spChg chg="mod">
          <ac:chgData name="vytor hugo" userId="e8b175fd6482882c" providerId="Windows Live" clId="Web-{E49BCC39-51CD-410D-822B-687FA5CF5099}" dt="2024-03-03T21:46:04.126" v="60" actId="20577"/>
          <ac:spMkLst>
            <pc:docMk/>
            <pc:sldMk cId="4217959247" sldId="266"/>
            <ac:spMk id="8" creationId="{8A2232C6-A2F5-9ABD-42EC-148B3B5E5987}"/>
          </ac:spMkLst>
        </pc:spChg>
        <pc:picChg chg="add mod modCrop">
          <ac:chgData name="vytor hugo" userId="e8b175fd6482882c" providerId="Windows Live" clId="Web-{E49BCC39-51CD-410D-822B-687FA5CF5099}" dt="2024-03-03T21:46:19.877" v="64"/>
          <ac:picMkLst>
            <pc:docMk/>
            <pc:sldMk cId="4217959247" sldId="266"/>
            <ac:picMk id="3" creationId="{0330D80B-1956-6BBF-2336-436E79A1D164}"/>
          </ac:picMkLst>
        </pc:picChg>
        <pc:picChg chg="add mod modCrop">
          <ac:chgData name="vytor hugo" userId="e8b175fd6482882c" providerId="Windows Live" clId="Web-{E49BCC39-51CD-410D-822B-687FA5CF5099}" dt="2024-03-03T21:46:53.472" v="68" actId="1076"/>
          <ac:picMkLst>
            <pc:docMk/>
            <pc:sldMk cId="4217959247" sldId="266"/>
            <ac:picMk id="4" creationId="{A7B709D6-5BA3-5376-A318-418162033543}"/>
          </ac:picMkLst>
        </pc:picChg>
        <pc:picChg chg="del">
          <ac:chgData name="vytor hugo" userId="e8b175fd6482882c" providerId="Windows Live" clId="Web-{E49BCC39-51CD-410D-822B-687FA5CF5099}" dt="2024-03-03T21:45:53.031" v="54"/>
          <ac:picMkLst>
            <pc:docMk/>
            <pc:sldMk cId="4217959247" sldId="266"/>
            <ac:picMk id="5" creationId="{0D851853-50DF-5711-6A27-3EE0F68A488A}"/>
          </ac:picMkLst>
        </pc:picChg>
        <pc:picChg chg="del mod">
          <ac:chgData name="vytor hugo" userId="e8b175fd6482882c" providerId="Windows Live" clId="Web-{E49BCC39-51CD-410D-822B-687FA5CF5099}" dt="2024-03-03T21:45:54.313" v="56"/>
          <ac:picMkLst>
            <pc:docMk/>
            <pc:sldMk cId="4217959247" sldId="266"/>
            <ac:picMk id="6" creationId="{3314A810-33A8-F8B2-FB3F-01C025A4D470}"/>
          </ac:picMkLst>
        </pc:picChg>
      </pc:sldChg>
      <pc:sldChg chg="addSp delSp modSp del">
        <pc:chgData name="vytor hugo" userId="e8b175fd6482882c" providerId="Windows Live" clId="Web-{E49BCC39-51CD-410D-822B-687FA5CF5099}" dt="2024-03-03T22:39:49.732" v="675"/>
        <pc:sldMkLst>
          <pc:docMk/>
          <pc:sldMk cId="3044813234" sldId="267"/>
        </pc:sldMkLst>
        <pc:spChg chg="mod">
          <ac:chgData name="vytor hugo" userId="e8b175fd6482882c" providerId="Windows Live" clId="Web-{E49BCC39-51CD-410D-822B-687FA5CF5099}" dt="2024-03-03T21:51:06.221" v="114" actId="20577"/>
          <ac:spMkLst>
            <pc:docMk/>
            <pc:sldMk cId="3044813234" sldId="267"/>
            <ac:spMk id="8" creationId="{E38CDCEB-A0AD-AE26-838F-5677542F7B9C}"/>
          </ac:spMkLst>
        </pc:spChg>
        <pc:picChg chg="del">
          <ac:chgData name="vytor hugo" userId="e8b175fd6482882c" providerId="Windows Live" clId="Web-{E49BCC39-51CD-410D-822B-687FA5CF5099}" dt="2024-03-03T21:51:08.096" v="116"/>
          <ac:picMkLst>
            <pc:docMk/>
            <pc:sldMk cId="3044813234" sldId="267"/>
            <ac:picMk id="3" creationId="{32F0AC2C-CED0-B920-D077-CF021A0A2E7B}"/>
          </ac:picMkLst>
        </pc:picChg>
        <pc:picChg chg="del">
          <ac:chgData name="vytor hugo" userId="e8b175fd6482882c" providerId="Windows Live" clId="Web-{E49BCC39-51CD-410D-822B-687FA5CF5099}" dt="2024-03-03T21:51:06.893" v="115"/>
          <ac:picMkLst>
            <pc:docMk/>
            <pc:sldMk cId="3044813234" sldId="267"/>
            <ac:picMk id="4" creationId="{8A30FA6C-FAE7-2D62-6052-C105B145E52A}"/>
          </ac:picMkLst>
        </pc:picChg>
        <pc:picChg chg="add del mod">
          <ac:chgData name="vytor hugo" userId="e8b175fd6482882c" providerId="Windows Live" clId="Web-{E49BCC39-51CD-410D-822B-687FA5CF5099}" dt="2024-03-03T21:51:20.456" v="120"/>
          <ac:picMkLst>
            <pc:docMk/>
            <pc:sldMk cId="3044813234" sldId="267"/>
            <ac:picMk id="5" creationId="{886436E4-B1F5-4F18-E83A-22A1BBD03266}"/>
          </ac:picMkLst>
        </pc:picChg>
        <pc:picChg chg="add del mod">
          <ac:chgData name="vytor hugo" userId="e8b175fd6482882c" providerId="Windows Live" clId="Web-{E49BCC39-51CD-410D-822B-687FA5CF5099}" dt="2024-03-03T21:51:43.832" v="123"/>
          <ac:picMkLst>
            <pc:docMk/>
            <pc:sldMk cId="3044813234" sldId="267"/>
            <ac:picMk id="6" creationId="{79DFCB9B-7CBF-0C51-8795-9B0508A8AA3D}"/>
          </ac:picMkLst>
        </pc:picChg>
      </pc:sldChg>
      <pc:sldChg chg="addSp delSp modSp">
        <pc:chgData name="vytor hugo" userId="e8b175fd6482882c" providerId="Windows Live" clId="Web-{E49BCC39-51CD-410D-822B-687FA5CF5099}" dt="2024-03-03T21:53:13.634" v="136" actId="1076"/>
        <pc:sldMkLst>
          <pc:docMk/>
          <pc:sldMk cId="3197108967" sldId="268"/>
        </pc:sldMkLst>
        <pc:spChg chg="mod">
          <ac:chgData name="vytor hugo" userId="e8b175fd6482882c" providerId="Windows Live" clId="Web-{E49BCC39-51CD-410D-822B-687FA5CF5099}" dt="2024-03-03T21:52:55.430" v="131" actId="20577"/>
          <ac:spMkLst>
            <pc:docMk/>
            <pc:sldMk cId="3197108967" sldId="268"/>
            <ac:spMk id="8" creationId="{73B7B843-00F1-1FF7-9C22-7CE271F5E48B}"/>
          </ac:spMkLst>
        </pc:spChg>
        <pc:picChg chg="del">
          <ac:chgData name="vytor hugo" userId="e8b175fd6482882c" providerId="Windows Live" clId="Web-{E49BCC39-51CD-410D-822B-687FA5CF5099}" dt="2024-03-03T21:52:38.320" v="125"/>
          <ac:picMkLst>
            <pc:docMk/>
            <pc:sldMk cId="3197108967" sldId="268"/>
            <ac:picMk id="3" creationId="{2D103794-6354-1715-E737-69D36A08369E}"/>
          </ac:picMkLst>
        </pc:picChg>
        <pc:picChg chg="del">
          <ac:chgData name="vytor hugo" userId="e8b175fd6482882c" providerId="Windows Live" clId="Web-{E49BCC39-51CD-410D-822B-687FA5CF5099}" dt="2024-03-03T21:52:37.054" v="124"/>
          <ac:picMkLst>
            <pc:docMk/>
            <pc:sldMk cId="3197108967" sldId="268"/>
            <ac:picMk id="4" creationId="{A3710EBE-4E0B-6301-6B9C-60D5A0C6CC2F}"/>
          </ac:picMkLst>
        </pc:picChg>
        <pc:picChg chg="add mod">
          <ac:chgData name="vytor hugo" userId="e8b175fd6482882c" providerId="Windows Live" clId="Web-{E49BCC39-51CD-410D-822B-687FA5CF5099}" dt="2024-03-03T21:53:11.384" v="135" actId="1076"/>
          <ac:picMkLst>
            <pc:docMk/>
            <pc:sldMk cId="3197108967" sldId="268"/>
            <ac:picMk id="5" creationId="{57A123FB-10DB-C045-B91C-6A437B637E0A}"/>
          </ac:picMkLst>
        </pc:picChg>
        <pc:picChg chg="add mod">
          <ac:chgData name="vytor hugo" userId="e8b175fd6482882c" providerId="Windows Live" clId="Web-{E49BCC39-51CD-410D-822B-687FA5CF5099}" dt="2024-03-03T21:53:13.634" v="136" actId="1076"/>
          <ac:picMkLst>
            <pc:docMk/>
            <pc:sldMk cId="3197108967" sldId="268"/>
            <ac:picMk id="6" creationId="{14777215-D227-A5A1-C412-947E1D142E31}"/>
          </ac:picMkLst>
        </pc:picChg>
      </pc:sldChg>
      <pc:sldChg chg="addSp delSp modSp">
        <pc:chgData name="vytor hugo" userId="e8b175fd6482882c" providerId="Windows Live" clId="Web-{E49BCC39-51CD-410D-822B-687FA5CF5099}" dt="2024-03-03T21:57:39.181" v="190" actId="1076"/>
        <pc:sldMkLst>
          <pc:docMk/>
          <pc:sldMk cId="49069085" sldId="270"/>
        </pc:sldMkLst>
        <pc:spChg chg="mod">
          <ac:chgData name="vytor hugo" userId="e8b175fd6482882c" providerId="Windows Live" clId="Web-{E49BCC39-51CD-410D-822B-687FA5CF5099}" dt="2024-03-03T21:57:19.117" v="185" actId="20577"/>
          <ac:spMkLst>
            <pc:docMk/>
            <pc:sldMk cId="49069085" sldId="270"/>
            <ac:spMk id="2" creationId="{2E471A05-6230-CBCA-7D6A-B3FE9989BF83}"/>
          </ac:spMkLst>
        </pc:spChg>
        <pc:spChg chg="mod">
          <ac:chgData name="vytor hugo" userId="e8b175fd6482882c" providerId="Windows Live" clId="Web-{E49BCC39-51CD-410D-822B-687FA5CF5099}" dt="2024-03-03T21:57:30.211" v="188" actId="20577"/>
          <ac:spMkLst>
            <pc:docMk/>
            <pc:sldMk cId="49069085" sldId="270"/>
            <ac:spMk id="8" creationId="{121F8F1A-9090-FDFA-478D-CBCB72D05031}"/>
          </ac:spMkLst>
        </pc:spChg>
        <pc:picChg chg="add mod">
          <ac:chgData name="vytor hugo" userId="e8b175fd6482882c" providerId="Windows Live" clId="Web-{E49BCC39-51CD-410D-822B-687FA5CF5099}" dt="2024-03-03T21:57:15.382" v="184" actId="14100"/>
          <ac:picMkLst>
            <pc:docMk/>
            <pc:sldMk cId="49069085" sldId="270"/>
            <ac:picMk id="3" creationId="{6EEAF939-D2E6-9A0E-3704-845E6E82E22A}"/>
          </ac:picMkLst>
        </pc:picChg>
        <pc:picChg chg="add mod">
          <ac:chgData name="vytor hugo" userId="e8b175fd6482882c" providerId="Windows Live" clId="Web-{E49BCC39-51CD-410D-822B-687FA5CF5099}" dt="2024-03-03T21:57:39.181" v="190" actId="1076"/>
          <ac:picMkLst>
            <pc:docMk/>
            <pc:sldMk cId="49069085" sldId="270"/>
            <ac:picMk id="4" creationId="{631496EC-9712-A232-A09A-0498C553572F}"/>
          </ac:picMkLst>
        </pc:picChg>
        <pc:picChg chg="del">
          <ac:chgData name="vytor hugo" userId="e8b175fd6482882c" providerId="Windows Live" clId="Web-{E49BCC39-51CD-410D-822B-687FA5CF5099}" dt="2024-03-03T21:56:39.990" v="178"/>
          <ac:picMkLst>
            <pc:docMk/>
            <pc:sldMk cId="49069085" sldId="270"/>
            <ac:picMk id="5" creationId="{EEDF2A41-BA42-7495-D080-A555715D5197}"/>
          </ac:picMkLst>
        </pc:picChg>
        <pc:picChg chg="del">
          <ac:chgData name="vytor hugo" userId="e8b175fd6482882c" providerId="Windows Live" clId="Web-{E49BCC39-51CD-410D-822B-687FA5CF5099}" dt="2024-03-03T21:56:39.568" v="177"/>
          <ac:picMkLst>
            <pc:docMk/>
            <pc:sldMk cId="49069085" sldId="270"/>
            <ac:picMk id="6" creationId="{83A076C7-068A-73D1-F993-CFBC23777F46}"/>
          </ac:picMkLst>
        </pc:picChg>
      </pc:sldChg>
      <pc:sldChg chg="addSp delSp modSp">
        <pc:chgData name="vytor hugo" userId="e8b175fd6482882c" providerId="Windows Live" clId="Web-{E49BCC39-51CD-410D-822B-687FA5CF5099}" dt="2024-03-03T22:00:36.284" v="233" actId="1076"/>
        <pc:sldMkLst>
          <pc:docMk/>
          <pc:sldMk cId="4201881128" sldId="272"/>
        </pc:sldMkLst>
        <pc:spChg chg="mod">
          <ac:chgData name="vytor hugo" userId="e8b175fd6482882c" providerId="Windows Live" clId="Web-{E49BCC39-51CD-410D-822B-687FA5CF5099}" dt="2024-03-03T22:00:29.050" v="231" actId="20577"/>
          <ac:spMkLst>
            <pc:docMk/>
            <pc:sldMk cId="4201881128" sldId="272"/>
            <ac:spMk id="8" creationId="{C04F9436-AD1C-A8CD-DCE2-C6BEF6EB8E2B}"/>
          </ac:spMkLst>
        </pc:spChg>
        <pc:picChg chg="del">
          <ac:chgData name="vytor hugo" userId="e8b175fd6482882c" providerId="Windows Live" clId="Web-{E49BCC39-51CD-410D-822B-687FA5CF5099}" dt="2024-03-03T21:59:49.625" v="225"/>
          <ac:picMkLst>
            <pc:docMk/>
            <pc:sldMk cId="4201881128" sldId="272"/>
            <ac:picMk id="3" creationId="{D34DD329-2A78-D705-B177-92C0722664BE}"/>
          </ac:picMkLst>
        </pc:picChg>
        <pc:picChg chg="add mod">
          <ac:chgData name="vytor hugo" userId="e8b175fd6482882c" providerId="Windows Live" clId="Web-{E49BCC39-51CD-410D-822B-687FA5CF5099}" dt="2024-03-03T22:00:15.736" v="229" actId="1076"/>
          <ac:picMkLst>
            <pc:docMk/>
            <pc:sldMk cId="4201881128" sldId="272"/>
            <ac:picMk id="4" creationId="{DFB24C5E-7AD1-331D-A5AB-9655FB65D1DA}"/>
          </ac:picMkLst>
        </pc:picChg>
        <pc:picChg chg="add mod">
          <ac:chgData name="vytor hugo" userId="e8b175fd6482882c" providerId="Windows Live" clId="Web-{E49BCC39-51CD-410D-822B-687FA5CF5099}" dt="2024-03-03T22:00:36.284" v="233" actId="1076"/>
          <ac:picMkLst>
            <pc:docMk/>
            <pc:sldMk cId="4201881128" sldId="272"/>
            <ac:picMk id="5" creationId="{2A903852-9D60-0564-B7CA-B5692D37E445}"/>
          </ac:picMkLst>
        </pc:picChg>
        <pc:picChg chg="del">
          <ac:chgData name="vytor hugo" userId="e8b175fd6482882c" providerId="Windows Live" clId="Web-{E49BCC39-51CD-410D-822B-687FA5CF5099}" dt="2024-03-03T21:59:48.547" v="224"/>
          <ac:picMkLst>
            <pc:docMk/>
            <pc:sldMk cId="4201881128" sldId="272"/>
            <ac:picMk id="6" creationId="{A76709C2-4650-8EBC-4030-797EAA04191D}"/>
          </ac:picMkLst>
        </pc:picChg>
      </pc:sldChg>
      <pc:sldChg chg="addSp delSp modSp">
        <pc:chgData name="vytor hugo" userId="e8b175fd6482882c" providerId="Windows Live" clId="Web-{E49BCC39-51CD-410D-822B-687FA5CF5099}" dt="2024-03-03T22:04:33.626" v="288" actId="14100"/>
        <pc:sldMkLst>
          <pc:docMk/>
          <pc:sldMk cId="4245751548" sldId="277"/>
        </pc:sldMkLst>
        <pc:spChg chg="mod">
          <ac:chgData name="vytor hugo" userId="e8b175fd6482882c" providerId="Windows Live" clId="Web-{E49BCC39-51CD-410D-822B-687FA5CF5099}" dt="2024-03-03T22:04:25.922" v="285" actId="20577"/>
          <ac:spMkLst>
            <pc:docMk/>
            <pc:sldMk cId="4245751548" sldId="277"/>
            <ac:spMk id="2" creationId="{2857D2DA-8BF3-AA43-E4FB-47AD243A2582}"/>
          </ac:spMkLst>
        </pc:spChg>
        <pc:spChg chg="mod">
          <ac:chgData name="vytor hugo" userId="e8b175fd6482882c" providerId="Windows Live" clId="Web-{E49BCC39-51CD-410D-822B-687FA5CF5099}" dt="2024-03-03T22:04:08.859" v="281" actId="20577"/>
          <ac:spMkLst>
            <pc:docMk/>
            <pc:sldMk cId="4245751548" sldId="277"/>
            <ac:spMk id="8" creationId="{A8646F14-A324-A42A-1202-E68EF25B40ED}"/>
          </ac:spMkLst>
        </pc:spChg>
        <pc:picChg chg="add mod">
          <ac:chgData name="vytor hugo" userId="e8b175fd6482882c" providerId="Windows Live" clId="Web-{E49BCC39-51CD-410D-822B-687FA5CF5099}" dt="2024-03-03T22:04:17.031" v="283" actId="1076"/>
          <ac:picMkLst>
            <pc:docMk/>
            <pc:sldMk cId="4245751548" sldId="277"/>
            <ac:picMk id="3" creationId="{DDA6853A-2E6E-FB6F-03DB-8EE63DF93676}"/>
          </ac:picMkLst>
        </pc:picChg>
        <pc:picChg chg="add mod">
          <ac:chgData name="vytor hugo" userId="e8b175fd6482882c" providerId="Windows Live" clId="Web-{E49BCC39-51CD-410D-822B-687FA5CF5099}" dt="2024-03-03T22:04:33.626" v="288" actId="14100"/>
          <ac:picMkLst>
            <pc:docMk/>
            <pc:sldMk cId="4245751548" sldId="277"/>
            <ac:picMk id="4" creationId="{1467D0D1-9099-A3DD-023C-08F56D8BB923}"/>
          </ac:picMkLst>
        </pc:picChg>
        <pc:picChg chg="del">
          <ac:chgData name="vytor hugo" userId="e8b175fd6482882c" providerId="Windows Live" clId="Web-{E49BCC39-51CD-410D-822B-687FA5CF5099}" dt="2024-03-03T22:03:40.295" v="275"/>
          <ac:picMkLst>
            <pc:docMk/>
            <pc:sldMk cId="4245751548" sldId="277"/>
            <ac:picMk id="5" creationId="{B7A9A77F-392C-C084-A6B1-9F1D81ABB216}"/>
          </ac:picMkLst>
        </pc:picChg>
        <pc:picChg chg="del">
          <ac:chgData name="vytor hugo" userId="e8b175fd6482882c" providerId="Windows Live" clId="Web-{E49BCC39-51CD-410D-822B-687FA5CF5099}" dt="2024-03-03T22:03:40.217" v="274"/>
          <ac:picMkLst>
            <pc:docMk/>
            <pc:sldMk cId="4245751548" sldId="277"/>
            <ac:picMk id="6" creationId="{22E4109E-065B-8FF0-96A8-F42E0ED42AAD}"/>
          </ac:picMkLst>
        </pc:picChg>
      </pc:sldChg>
      <pc:sldChg chg="addSp delSp modSp">
        <pc:chgData name="vytor hugo" userId="e8b175fd6482882c" providerId="Windows Live" clId="Web-{E49BCC39-51CD-410D-822B-687FA5CF5099}" dt="2024-03-03T22:07:54.919" v="333" actId="14100"/>
        <pc:sldMkLst>
          <pc:docMk/>
          <pc:sldMk cId="1438843373" sldId="278"/>
        </pc:sldMkLst>
        <pc:spChg chg="mod">
          <ac:chgData name="vytor hugo" userId="e8b175fd6482882c" providerId="Windows Live" clId="Web-{E49BCC39-51CD-410D-822B-687FA5CF5099}" dt="2024-03-03T22:07:44.434" v="330" actId="20577"/>
          <ac:spMkLst>
            <pc:docMk/>
            <pc:sldMk cId="1438843373" sldId="278"/>
            <ac:spMk id="8" creationId="{593E660E-219B-15EA-BDAA-297127D84605}"/>
          </ac:spMkLst>
        </pc:spChg>
        <pc:picChg chg="del">
          <ac:chgData name="vytor hugo" userId="e8b175fd6482882c" providerId="Windows Live" clId="Web-{E49BCC39-51CD-410D-822B-687FA5CF5099}" dt="2024-03-03T22:06:45.977" v="321"/>
          <ac:picMkLst>
            <pc:docMk/>
            <pc:sldMk cId="1438843373" sldId="278"/>
            <ac:picMk id="3" creationId="{5FA38EE1-5F05-72FE-AF41-1263A1048681}"/>
          </ac:picMkLst>
        </pc:picChg>
        <pc:picChg chg="del">
          <ac:chgData name="vytor hugo" userId="e8b175fd6482882c" providerId="Windows Live" clId="Web-{E49BCC39-51CD-410D-822B-687FA5CF5099}" dt="2024-03-03T22:06:44.633" v="320"/>
          <ac:picMkLst>
            <pc:docMk/>
            <pc:sldMk cId="1438843373" sldId="278"/>
            <ac:picMk id="4" creationId="{D42088E2-47C2-F217-1722-0F07462237EF}"/>
          </ac:picMkLst>
        </pc:picChg>
        <pc:picChg chg="add mod">
          <ac:chgData name="vytor hugo" userId="e8b175fd6482882c" providerId="Windows Live" clId="Web-{E49BCC39-51CD-410D-822B-687FA5CF5099}" dt="2024-03-03T22:07:34.621" v="326" actId="14100"/>
          <ac:picMkLst>
            <pc:docMk/>
            <pc:sldMk cId="1438843373" sldId="278"/>
            <ac:picMk id="5" creationId="{6D9BE768-D5B2-6609-CBD2-AE514B152DA0}"/>
          </ac:picMkLst>
        </pc:picChg>
        <pc:picChg chg="add mod">
          <ac:chgData name="vytor hugo" userId="e8b175fd6482882c" providerId="Windows Live" clId="Web-{E49BCC39-51CD-410D-822B-687FA5CF5099}" dt="2024-03-03T22:07:54.919" v="333" actId="14100"/>
          <ac:picMkLst>
            <pc:docMk/>
            <pc:sldMk cId="1438843373" sldId="278"/>
            <ac:picMk id="6" creationId="{8F7C1BB0-AFF3-8166-C4DD-DE3014DF6AF7}"/>
          </ac:picMkLst>
        </pc:picChg>
      </pc:sldChg>
      <pc:sldChg chg="addSp delSp modSp">
        <pc:chgData name="vytor hugo" userId="e8b175fd6482882c" providerId="Windows Live" clId="Web-{E49BCC39-51CD-410D-822B-687FA5CF5099}" dt="2024-03-03T22:13:58.159" v="426" actId="1076"/>
        <pc:sldMkLst>
          <pc:docMk/>
          <pc:sldMk cId="2330717593" sldId="279"/>
        </pc:sldMkLst>
        <pc:spChg chg="mod">
          <ac:chgData name="vytor hugo" userId="e8b175fd6482882c" providerId="Windows Live" clId="Web-{E49BCC39-51CD-410D-822B-687FA5CF5099}" dt="2024-03-03T22:13:47.549" v="422" actId="20577"/>
          <ac:spMkLst>
            <pc:docMk/>
            <pc:sldMk cId="2330717593" sldId="279"/>
            <ac:spMk id="8" creationId="{5E8CADE3-F824-4756-6F47-D6760BB43441}"/>
          </ac:spMkLst>
        </pc:spChg>
        <pc:picChg chg="del">
          <ac:chgData name="vytor hugo" userId="e8b175fd6482882c" providerId="Windows Live" clId="Web-{E49BCC39-51CD-410D-822B-687FA5CF5099}" dt="2024-03-03T22:12:40.749" v="408"/>
          <ac:picMkLst>
            <pc:docMk/>
            <pc:sldMk cId="2330717593" sldId="279"/>
            <ac:picMk id="3" creationId="{574B1015-43DF-70DF-440A-FC043E95EB8D}"/>
          </ac:picMkLst>
        </pc:picChg>
        <pc:picChg chg="del">
          <ac:chgData name="vytor hugo" userId="e8b175fd6482882c" providerId="Windows Live" clId="Web-{E49BCC39-51CD-410D-822B-687FA5CF5099}" dt="2024-03-03T22:12:39.717" v="407"/>
          <ac:picMkLst>
            <pc:docMk/>
            <pc:sldMk cId="2330717593" sldId="279"/>
            <ac:picMk id="4" creationId="{AC89327B-E400-CB4C-74C6-16A6065A72C3}"/>
          </ac:picMkLst>
        </pc:picChg>
        <pc:picChg chg="add mod">
          <ac:chgData name="vytor hugo" userId="e8b175fd6482882c" providerId="Windows Live" clId="Web-{E49BCC39-51CD-410D-822B-687FA5CF5099}" dt="2024-03-03T22:13:29.533" v="414" actId="14100"/>
          <ac:picMkLst>
            <pc:docMk/>
            <pc:sldMk cId="2330717593" sldId="279"/>
            <ac:picMk id="5" creationId="{B7B332EE-787E-4200-5E13-A817E2BC4EBC}"/>
          </ac:picMkLst>
        </pc:picChg>
        <pc:picChg chg="add mod">
          <ac:chgData name="vytor hugo" userId="e8b175fd6482882c" providerId="Windows Live" clId="Web-{E49BCC39-51CD-410D-822B-687FA5CF5099}" dt="2024-03-03T22:13:58.159" v="426" actId="1076"/>
          <ac:picMkLst>
            <pc:docMk/>
            <pc:sldMk cId="2330717593" sldId="279"/>
            <ac:picMk id="6" creationId="{4BD6CED7-BF37-43FA-DF14-449592C60C96}"/>
          </ac:picMkLst>
        </pc:picChg>
      </pc:sldChg>
      <pc:sldChg chg="addSp delSp modSp">
        <pc:chgData name="vytor hugo" userId="e8b175fd6482882c" providerId="Windows Live" clId="Web-{E49BCC39-51CD-410D-822B-687FA5CF5099}" dt="2024-03-03T22:17:39.375" v="459" actId="20577"/>
        <pc:sldMkLst>
          <pc:docMk/>
          <pc:sldMk cId="2396363842" sldId="281"/>
        </pc:sldMkLst>
        <pc:spChg chg="mod">
          <ac:chgData name="vytor hugo" userId="e8b175fd6482882c" providerId="Windows Live" clId="Web-{E49BCC39-51CD-410D-822B-687FA5CF5099}" dt="2024-03-03T22:17:39.375" v="459" actId="20577"/>
          <ac:spMkLst>
            <pc:docMk/>
            <pc:sldMk cId="2396363842" sldId="281"/>
            <ac:spMk id="8" creationId="{0B5C2CE9-30F6-4633-F1BD-F1AB6D56507E}"/>
          </ac:spMkLst>
        </pc:spChg>
        <pc:picChg chg="add mod">
          <ac:chgData name="vytor hugo" userId="e8b175fd6482882c" providerId="Windows Live" clId="Web-{E49BCC39-51CD-410D-822B-687FA5CF5099}" dt="2024-03-03T22:16:53.904" v="454" actId="1076"/>
          <ac:picMkLst>
            <pc:docMk/>
            <pc:sldMk cId="2396363842" sldId="281"/>
            <ac:picMk id="3" creationId="{847E73B0-E273-D50A-E73C-0CEBC6D71639}"/>
          </ac:picMkLst>
        </pc:picChg>
        <pc:picChg chg="del">
          <ac:chgData name="vytor hugo" userId="e8b175fd6482882c" providerId="Windows Live" clId="Web-{E49BCC39-51CD-410D-822B-687FA5CF5099}" dt="2024-03-03T22:15:30.024" v="443"/>
          <ac:picMkLst>
            <pc:docMk/>
            <pc:sldMk cId="2396363842" sldId="281"/>
            <ac:picMk id="5" creationId="{35A4264E-DACD-60C4-A718-899C48F8C556}"/>
          </ac:picMkLst>
        </pc:picChg>
        <pc:picChg chg="del">
          <ac:chgData name="vytor hugo" userId="e8b175fd6482882c" providerId="Windows Live" clId="Web-{E49BCC39-51CD-410D-822B-687FA5CF5099}" dt="2024-03-03T22:15:29.493" v="442"/>
          <ac:picMkLst>
            <pc:docMk/>
            <pc:sldMk cId="2396363842" sldId="281"/>
            <ac:picMk id="6" creationId="{EC6DB650-A3E7-4429-0D16-4E6847F84CBB}"/>
          </ac:picMkLst>
        </pc:picChg>
      </pc:sldChg>
      <pc:sldChg chg="addSp delSp modSp">
        <pc:chgData name="vytor hugo" userId="e8b175fd6482882c" providerId="Windows Live" clId="Web-{E49BCC39-51CD-410D-822B-687FA5CF5099}" dt="2024-03-03T22:21:32.685" v="517" actId="1076"/>
        <pc:sldMkLst>
          <pc:docMk/>
          <pc:sldMk cId="1041965198" sldId="290"/>
        </pc:sldMkLst>
        <pc:spChg chg="mod">
          <ac:chgData name="vytor hugo" userId="e8b175fd6482882c" providerId="Windows Live" clId="Web-{E49BCC39-51CD-410D-822B-687FA5CF5099}" dt="2024-03-03T22:21:15.372" v="513" actId="20577"/>
          <ac:spMkLst>
            <pc:docMk/>
            <pc:sldMk cId="1041965198" sldId="290"/>
            <ac:spMk id="8" creationId="{88853480-B47F-EB3E-5191-060A28E3CAF3}"/>
          </ac:spMkLst>
        </pc:spChg>
        <pc:picChg chg="add mod modCrop">
          <ac:chgData name="vytor hugo" userId="e8b175fd6482882c" providerId="Windows Live" clId="Web-{E49BCC39-51CD-410D-822B-687FA5CF5099}" dt="2024-03-03T22:21:25.888" v="515" actId="14100"/>
          <ac:picMkLst>
            <pc:docMk/>
            <pc:sldMk cId="1041965198" sldId="290"/>
            <ac:picMk id="3" creationId="{7121AF59-2229-8727-6F94-20921DE71C24}"/>
          </ac:picMkLst>
        </pc:picChg>
        <pc:picChg chg="add mod">
          <ac:chgData name="vytor hugo" userId="e8b175fd6482882c" providerId="Windows Live" clId="Web-{E49BCC39-51CD-410D-822B-687FA5CF5099}" dt="2024-03-03T22:21:32.685" v="517" actId="1076"/>
          <ac:picMkLst>
            <pc:docMk/>
            <pc:sldMk cId="1041965198" sldId="290"/>
            <ac:picMk id="4" creationId="{6F7E9BF6-EE00-2239-5549-04DF3EE8DE0C}"/>
          </ac:picMkLst>
        </pc:picChg>
        <pc:picChg chg="del">
          <ac:chgData name="vytor hugo" userId="e8b175fd6482882c" providerId="Windows Live" clId="Web-{E49BCC39-51CD-410D-822B-687FA5CF5099}" dt="2024-03-03T22:20:11.852" v="500"/>
          <ac:picMkLst>
            <pc:docMk/>
            <pc:sldMk cId="1041965198" sldId="290"/>
            <ac:picMk id="5" creationId="{6085E05C-D7B4-3BA0-6F83-2C47762526DD}"/>
          </ac:picMkLst>
        </pc:picChg>
        <pc:picChg chg="del">
          <ac:chgData name="vytor hugo" userId="e8b175fd6482882c" providerId="Windows Live" clId="Web-{E49BCC39-51CD-410D-822B-687FA5CF5099}" dt="2024-03-03T22:20:11.415" v="499"/>
          <ac:picMkLst>
            <pc:docMk/>
            <pc:sldMk cId="1041965198" sldId="290"/>
            <ac:picMk id="6" creationId="{53A5AA8B-F7C0-DC34-3925-705902BA9262}"/>
          </ac:picMkLst>
        </pc:picChg>
      </pc:sldChg>
      <pc:sldChg chg="delSp modSp del">
        <pc:chgData name="vytor hugo" userId="e8b175fd6482882c" providerId="Windows Live" clId="Web-{E49BCC39-51CD-410D-822B-687FA5CF5099}" dt="2024-03-03T22:23:52.146" v="535"/>
        <pc:sldMkLst>
          <pc:docMk/>
          <pc:sldMk cId="3242730115" sldId="291"/>
        </pc:sldMkLst>
        <pc:spChg chg="mod">
          <ac:chgData name="vytor hugo" userId="e8b175fd6482882c" providerId="Windows Live" clId="Web-{E49BCC39-51CD-410D-822B-687FA5CF5099}" dt="2024-03-03T22:23:48.615" v="534" actId="20577"/>
          <ac:spMkLst>
            <pc:docMk/>
            <pc:sldMk cId="3242730115" sldId="291"/>
            <ac:spMk id="8" creationId="{F375A019-B496-37AC-DADA-00E8A2301F59}"/>
          </ac:spMkLst>
        </pc:spChg>
        <pc:picChg chg="del">
          <ac:chgData name="vytor hugo" userId="e8b175fd6482882c" providerId="Windows Live" clId="Web-{E49BCC39-51CD-410D-822B-687FA5CF5099}" dt="2024-03-03T22:22:45.767" v="532"/>
          <ac:picMkLst>
            <pc:docMk/>
            <pc:sldMk cId="3242730115" sldId="291"/>
            <ac:picMk id="5" creationId="{73470CB8-99FF-1957-52D8-AF7568D6AD3E}"/>
          </ac:picMkLst>
        </pc:picChg>
        <pc:picChg chg="del">
          <ac:chgData name="vytor hugo" userId="e8b175fd6482882c" providerId="Windows Live" clId="Web-{E49BCC39-51CD-410D-822B-687FA5CF5099}" dt="2024-03-03T22:22:45.330" v="531"/>
          <ac:picMkLst>
            <pc:docMk/>
            <pc:sldMk cId="3242730115" sldId="291"/>
            <ac:picMk id="6" creationId="{B58FAB7D-F1AB-9B1F-6D23-281D0D3EA379}"/>
          </ac:picMkLst>
        </pc:picChg>
      </pc:sldChg>
      <pc:sldChg chg="delSp modSp del">
        <pc:chgData name="vytor hugo" userId="e8b175fd6482882c" providerId="Windows Live" clId="Web-{E49BCC39-51CD-410D-822B-687FA5CF5099}" dt="2024-03-03T22:40:15.686" v="677"/>
        <pc:sldMkLst>
          <pc:docMk/>
          <pc:sldMk cId="2446951532" sldId="293"/>
        </pc:sldMkLst>
        <pc:spChg chg="mod">
          <ac:chgData name="vytor hugo" userId="e8b175fd6482882c" providerId="Windows Live" clId="Web-{E49BCC39-51CD-410D-822B-687FA5CF5099}" dt="2024-03-03T22:26:12.576" v="541" actId="20577"/>
          <ac:spMkLst>
            <pc:docMk/>
            <pc:sldMk cId="2446951532" sldId="293"/>
            <ac:spMk id="8" creationId="{0C6CC767-0118-0C0A-61AF-859838103D67}"/>
          </ac:spMkLst>
        </pc:spChg>
        <pc:picChg chg="del">
          <ac:chgData name="vytor hugo" userId="e8b175fd6482882c" providerId="Windows Live" clId="Web-{E49BCC39-51CD-410D-822B-687FA5CF5099}" dt="2024-03-03T22:23:57.865" v="538"/>
          <ac:picMkLst>
            <pc:docMk/>
            <pc:sldMk cId="2446951532" sldId="293"/>
            <ac:picMk id="5" creationId="{7C78F6C7-45F9-7528-390E-51DB5CA283C1}"/>
          </ac:picMkLst>
        </pc:picChg>
        <pc:picChg chg="del">
          <ac:chgData name="vytor hugo" userId="e8b175fd6482882c" providerId="Windows Live" clId="Web-{E49BCC39-51CD-410D-822B-687FA5CF5099}" dt="2024-03-03T22:23:57.412" v="537"/>
          <ac:picMkLst>
            <pc:docMk/>
            <pc:sldMk cId="2446951532" sldId="293"/>
            <ac:picMk id="6" creationId="{DD61DBF3-64A7-9952-BE43-3EFEE75188EC}"/>
          </ac:picMkLst>
        </pc:picChg>
      </pc:sldChg>
      <pc:sldChg chg="addSp delSp modSp">
        <pc:chgData name="vytor hugo" userId="e8b175fd6482882c" providerId="Windows Live" clId="Web-{E49BCC39-51CD-410D-822B-687FA5CF5099}" dt="2024-03-03T22:27:32.096" v="558" actId="20577"/>
        <pc:sldMkLst>
          <pc:docMk/>
          <pc:sldMk cId="4145768599" sldId="294"/>
        </pc:sldMkLst>
        <pc:spChg chg="mod">
          <ac:chgData name="vytor hugo" userId="e8b175fd6482882c" providerId="Windows Live" clId="Web-{E49BCC39-51CD-410D-822B-687FA5CF5099}" dt="2024-03-03T22:27:32.096" v="558" actId="20577"/>
          <ac:spMkLst>
            <pc:docMk/>
            <pc:sldMk cId="4145768599" sldId="294"/>
            <ac:spMk id="8" creationId="{8F6851EB-C01A-EEC9-E27D-8E396A2AE446}"/>
          </ac:spMkLst>
        </pc:spChg>
        <pc:picChg chg="add mod">
          <ac:chgData name="vytor hugo" userId="e8b175fd6482882c" providerId="Windows Live" clId="Web-{E49BCC39-51CD-410D-822B-687FA5CF5099}" dt="2024-03-03T22:26:47.609" v="548" actId="14100"/>
          <ac:picMkLst>
            <pc:docMk/>
            <pc:sldMk cId="4145768599" sldId="294"/>
            <ac:picMk id="3" creationId="{BF0604A9-84A7-68BF-DA93-74CAF9E12EDB}"/>
          </ac:picMkLst>
        </pc:picChg>
        <pc:picChg chg="add mod">
          <ac:chgData name="vytor hugo" userId="e8b175fd6482882c" providerId="Windows Live" clId="Web-{E49BCC39-51CD-410D-822B-687FA5CF5099}" dt="2024-03-03T22:27:08.079" v="551" actId="1076"/>
          <ac:picMkLst>
            <pc:docMk/>
            <pc:sldMk cId="4145768599" sldId="294"/>
            <ac:picMk id="4" creationId="{2D715C8E-E760-F8AE-9D3F-D24EC821FDF3}"/>
          </ac:picMkLst>
        </pc:picChg>
        <pc:picChg chg="del">
          <ac:chgData name="vytor hugo" userId="e8b175fd6482882c" providerId="Windows Live" clId="Web-{E49BCC39-51CD-410D-822B-687FA5CF5099}" dt="2024-03-03T22:26:15.373" v="543"/>
          <ac:picMkLst>
            <pc:docMk/>
            <pc:sldMk cId="4145768599" sldId="294"/>
            <ac:picMk id="5" creationId="{A2D2DF33-3B1F-8B63-3EF6-B4FFC86E2A12}"/>
          </ac:picMkLst>
        </pc:picChg>
        <pc:picChg chg="del">
          <ac:chgData name="vytor hugo" userId="e8b175fd6482882c" providerId="Windows Live" clId="Web-{E49BCC39-51CD-410D-822B-687FA5CF5099}" dt="2024-03-03T22:26:14.967" v="542"/>
          <ac:picMkLst>
            <pc:docMk/>
            <pc:sldMk cId="4145768599" sldId="294"/>
            <ac:picMk id="6" creationId="{01E63CB8-2801-9A80-7471-F8FF25332534}"/>
          </ac:picMkLst>
        </pc:picChg>
      </pc:sldChg>
      <pc:sldChg chg="addSp delSp modSp">
        <pc:chgData name="vytor hugo" userId="e8b175fd6482882c" providerId="Windows Live" clId="Web-{E49BCC39-51CD-410D-822B-687FA5CF5099}" dt="2024-03-03T22:30:35.028" v="588" actId="1076"/>
        <pc:sldMkLst>
          <pc:docMk/>
          <pc:sldMk cId="3030379439" sldId="295"/>
        </pc:sldMkLst>
        <pc:spChg chg="mod">
          <ac:chgData name="vytor hugo" userId="e8b175fd6482882c" providerId="Windows Live" clId="Web-{E49BCC39-51CD-410D-822B-687FA5CF5099}" dt="2024-03-03T22:30:10.074" v="582" actId="20577"/>
          <ac:spMkLst>
            <pc:docMk/>
            <pc:sldMk cId="3030379439" sldId="295"/>
            <ac:spMk id="8" creationId="{6BE8BAC7-2C4F-FB97-98D9-17CBA35F571C}"/>
          </ac:spMkLst>
        </pc:spChg>
        <pc:picChg chg="add mod">
          <ac:chgData name="vytor hugo" userId="e8b175fd6482882c" providerId="Windows Live" clId="Web-{E49BCC39-51CD-410D-822B-687FA5CF5099}" dt="2024-03-03T22:30:00.292" v="579" actId="14100"/>
          <ac:picMkLst>
            <pc:docMk/>
            <pc:sldMk cId="3030379439" sldId="295"/>
            <ac:picMk id="3" creationId="{32BA873A-DFFF-408A-ABE3-193B8917F071}"/>
          </ac:picMkLst>
        </pc:picChg>
        <pc:picChg chg="add mod modCrop">
          <ac:chgData name="vytor hugo" userId="e8b175fd6482882c" providerId="Windows Live" clId="Web-{E49BCC39-51CD-410D-822B-687FA5CF5099}" dt="2024-03-03T22:30:35.028" v="588" actId="1076"/>
          <ac:picMkLst>
            <pc:docMk/>
            <pc:sldMk cId="3030379439" sldId="295"/>
            <ac:picMk id="4" creationId="{225F983A-230F-BAF1-91FA-30410496E8CF}"/>
          </ac:picMkLst>
        </pc:picChg>
        <pc:picChg chg="del">
          <ac:chgData name="vytor hugo" userId="e8b175fd6482882c" providerId="Windows Live" clId="Web-{E49BCC39-51CD-410D-822B-687FA5CF5099}" dt="2024-03-03T22:29:16.086" v="573"/>
          <ac:picMkLst>
            <pc:docMk/>
            <pc:sldMk cId="3030379439" sldId="295"/>
            <ac:picMk id="5" creationId="{0FB78795-526B-718C-1A7E-10E99B5B1B48}"/>
          </ac:picMkLst>
        </pc:picChg>
        <pc:picChg chg="del">
          <ac:chgData name="vytor hugo" userId="e8b175fd6482882c" providerId="Windows Live" clId="Web-{E49BCC39-51CD-410D-822B-687FA5CF5099}" dt="2024-03-03T22:29:15.461" v="572"/>
          <ac:picMkLst>
            <pc:docMk/>
            <pc:sldMk cId="3030379439" sldId="295"/>
            <ac:picMk id="6" creationId="{2FD00507-59E2-8B58-B9CA-980A6E90C555}"/>
          </ac:picMkLst>
        </pc:picChg>
      </pc:sldChg>
      <pc:sldChg chg="addSp delSp modSp del">
        <pc:chgData name="vytor hugo" userId="e8b175fd6482882c" providerId="Windows Live" clId="Web-{E49BCC39-51CD-410D-822B-687FA5CF5099}" dt="2024-03-03T22:39:24.636" v="672"/>
        <pc:sldMkLst>
          <pc:docMk/>
          <pc:sldMk cId="43847040" sldId="296"/>
        </pc:sldMkLst>
        <pc:spChg chg="mod">
          <ac:chgData name="vytor hugo" userId="e8b175fd6482882c" providerId="Windows Live" clId="Web-{E49BCC39-51CD-410D-822B-687FA5CF5099}" dt="2024-03-03T22:34:47.761" v="638" actId="20577"/>
          <ac:spMkLst>
            <pc:docMk/>
            <pc:sldMk cId="43847040" sldId="296"/>
            <ac:spMk id="8" creationId="{F75CB445-98FE-EB0A-DDD0-EC7743F506CF}"/>
          </ac:spMkLst>
        </pc:spChg>
        <pc:picChg chg="add mod">
          <ac:chgData name="vytor hugo" userId="e8b175fd6482882c" providerId="Windows Live" clId="Web-{E49BCC39-51CD-410D-822B-687FA5CF5099}" dt="2024-03-03T22:38:56.025" v="671" actId="1076"/>
          <ac:picMkLst>
            <pc:docMk/>
            <pc:sldMk cId="43847040" sldId="296"/>
            <ac:picMk id="3" creationId="{71F12A0C-4F81-BAB9-0A27-E019EFC0E50F}"/>
          </ac:picMkLst>
        </pc:picChg>
        <pc:picChg chg="del mod">
          <ac:chgData name="vytor hugo" userId="e8b175fd6482882c" providerId="Windows Live" clId="Web-{E49BCC39-51CD-410D-822B-687FA5CF5099}" dt="2024-03-03T22:34:07.197" v="636"/>
          <ac:picMkLst>
            <pc:docMk/>
            <pc:sldMk cId="43847040" sldId="296"/>
            <ac:picMk id="5" creationId="{0D95ABC3-1574-1B96-F05B-BCB6AF0136D9}"/>
          </ac:picMkLst>
        </pc:picChg>
        <pc:picChg chg="del">
          <ac:chgData name="vytor hugo" userId="e8b175fd6482882c" providerId="Windows Live" clId="Web-{E49BCC39-51CD-410D-822B-687FA5CF5099}" dt="2024-03-03T22:34:06.650" v="634"/>
          <ac:picMkLst>
            <pc:docMk/>
            <pc:sldMk cId="43847040" sldId="296"/>
            <ac:picMk id="6" creationId="{F0C0E87E-2692-712E-7F8B-16741D203EC5}"/>
          </ac:picMkLst>
        </pc:picChg>
      </pc:sldChg>
      <pc:sldChg chg="addSp delSp modSp">
        <pc:chgData name="vytor hugo" userId="e8b175fd6482882c" providerId="Windows Live" clId="Web-{E49BCC39-51CD-410D-822B-687FA5CF5099}" dt="2024-03-03T22:36:47.784" v="659" actId="1076"/>
        <pc:sldMkLst>
          <pc:docMk/>
          <pc:sldMk cId="3038506130" sldId="297"/>
        </pc:sldMkLst>
        <pc:spChg chg="mod">
          <ac:chgData name="vytor hugo" userId="e8b175fd6482882c" providerId="Windows Live" clId="Web-{E49BCC39-51CD-410D-822B-687FA5CF5099}" dt="2024-03-03T22:36:12.063" v="654" actId="20577"/>
          <ac:spMkLst>
            <pc:docMk/>
            <pc:sldMk cId="3038506130" sldId="297"/>
            <ac:spMk id="2" creationId="{0B4D79A3-AAE1-AE3E-6564-FB6402C7A4B4}"/>
          </ac:spMkLst>
        </pc:spChg>
        <pc:spChg chg="mod">
          <ac:chgData name="vytor hugo" userId="e8b175fd6482882c" providerId="Windows Live" clId="Web-{E49BCC39-51CD-410D-822B-687FA5CF5099}" dt="2024-03-03T22:35:52.359" v="646" actId="20577"/>
          <ac:spMkLst>
            <pc:docMk/>
            <pc:sldMk cId="3038506130" sldId="297"/>
            <ac:spMk id="8" creationId="{FCB16DAE-A937-ED25-8741-07FD3C4B8D3C}"/>
          </ac:spMkLst>
        </pc:spChg>
        <pc:picChg chg="add mod">
          <ac:chgData name="vytor hugo" userId="e8b175fd6482882c" providerId="Windows Live" clId="Web-{E49BCC39-51CD-410D-822B-687FA5CF5099}" dt="2024-03-03T22:36:09.578" v="652" actId="14100"/>
          <ac:picMkLst>
            <pc:docMk/>
            <pc:sldMk cId="3038506130" sldId="297"/>
            <ac:picMk id="3" creationId="{122DB19A-E86E-9FD8-6B9F-30EDF581BAD7}"/>
          </ac:picMkLst>
        </pc:picChg>
        <pc:picChg chg="add mod">
          <ac:chgData name="vytor hugo" userId="e8b175fd6482882c" providerId="Windows Live" clId="Web-{E49BCC39-51CD-410D-822B-687FA5CF5099}" dt="2024-03-03T22:36:47.784" v="659" actId="1076"/>
          <ac:picMkLst>
            <pc:docMk/>
            <pc:sldMk cId="3038506130" sldId="297"/>
            <ac:picMk id="4" creationId="{D2791392-FCE1-07A2-0ABD-5F0D4FE05E21}"/>
          </ac:picMkLst>
        </pc:picChg>
        <pc:picChg chg="del mod">
          <ac:chgData name="vytor hugo" userId="e8b175fd6482882c" providerId="Windows Live" clId="Web-{E49BCC39-51CD-410D-822B-687FA5CF5099}" dt="2024-03-03T22:35:54.625" v="649"/>
          <ac:picMkLst>
            <pc:docMk/>
            <pc:sldMk cId="3038506130" sldId="297"/>
            <ac:picMk id="5" creationId="{832DAE0E-85DD-B7CD-3A0F-629667F43995}"/>
          </ac:picMkLst>
        </pc:picChg>
        <pc:picChg chg="del">
          <ac:chgData name="vytor hugo" userId="e8b175fd6482882c" providerId="Windows Live" clId="Web-{E49BCC39-51CD-410D-822B-687FA5CF5099}" dt="2024-03-03T22:35:53.906" v="647"/>
          <ac:picMkLst>
            <pc:docMk/>
            <pc:sldMk cId="3038506130" sldId="297"/>
            <ac:picMk id="6" creationId="{CDF9DC51-C03A-6DEA-B519-CC3ADE78D979}"/>
          </ac:picMkLst>
        </pc:picChg>
      </pc:sldChg>
      <pc:sldChg chg="addSp delSp modSp del">
        <pc:chgData name="vytor hugo" userId="e8b175fd6482882c" providerId="Windows Live" clId="Web-{E49BCC39-51CD-410D-822B-687FA5CF5099}" dt="2024-03-03T22:39:30.449" v="673"/>
        <pc:sldMkLst>
          <pc:docMk/>
          <pc:sldMk cId="1922599321" sldId="299"/>
        </pc:sldMkLst>
        <pc:picChg chg="del">
          <ac:chgData name="vytor hugo" userId="e8b175fd6482882c" providerId="Windows Live" clId="Web-{E49BCC39-51CD-410D-822B-687FA5CF5099}" dt="2024-03-03T22:35:08.184" v="639"/>
          <ac:picMkLst>
            <pc:docMk/>
            <pc:sldMk cId="1922599321" sldId="299"/>
            <ac:picMk id="4" creationId="{701ED4CE-B808-BC19-5A29-DCBAFF30FC50}"/>
          </ac:picMkLst>
        </pc:picChg>
        <pc:picChg chg="add del mod">
          <ac:chgData name="vytor hugo" userId="e8b175fd6482882c" providerId="Windows Live" clId="Web-{E49BCC39-51CD-410D-822B-687FA5CF5099}" dt="2024-03-03T22:35:15.310" v="642"/>
          <ac:picMkLst>
            <pc:docMk/>
            <pc:sldMk cId="1922599321" sldId="299"/>
            <ac:picMk id="5" creationId="{778F82AC-DC72-2E33-9818-63F2E5B50270}"/>
          </ac:picMkLst>
        </pc:picChg>
      </pc:sldChg>
      <pc:sldChg chg="addSp delSp modSp">
        <pc:chgData name="vytor hugo" userId="e8b175fd6482882c" providerId="Windows Live" clId="Web-{E49BCC39-51CD-410D-822B-687FA5CF5099}" dt="2024-03-03T22:10:12.911" v="371" actId="1076"/>
        <pc:sldMkLst>
          <pc:docMk/>
          <pc:sldMk cId="3833786692" sldId="300"/>
        </pc:sldMkLst>
        <pc:spChg chg="mod">
          <ac:chgData name="vytor hugo" userId="e8b175fd6482882c" providerId="Windows Live" clId="Web-{E49BCC39-51CD-410D-822B-687FA5CF5099}" dt="2024-03-03T22:09:56.785" v="365" actId="20577"/>
          <ac:spMkLst>
            <pc:docMk/>
            <pc:sldMk cId="3833786692" sldId="300"/>
            <ac:spMk id="2" creationId="{AD8A70F6-DBC4-15B6-FF36-661161D1A97E}"/>
          </ac:spMkLst>
        </pc:spChg>
        <pc:spChg chg="mod">
          <ac:chgData name="vytor hugo" userId="e8b175fd6482882c" providerId="Windows Live" clId="Web-{E49BCC39-51CD-410D-822B-687FA5CF5099}" dt="2024-03-03T22:09:54.816" v="363" actId="20577"/>
          <ac:spMkLst>
            <pc:docMk/>
            <pc:sldMk cId="3833786692" sldId="300"/>
            <ac:spMk id="3" creationId="{7A2F6005-60FC-1CA9-2A1E-F82DB18303E8}"/>
          </ac:spMkLst>
        </pc:spChg>
        <pc:picChg chg="del">
          <ac:chgData name="vytor hugo" userId="e8b175fd6482882c" providerId="Windows Live" clId="Web-{E49BCC39-51CD-410D-822B-687FA5CF5099}" dt="2024-03-03T22:09:19.642" v="357"/>
          <ac:picMkLst>
            <pc:docMk/>
            <pc:sldMk cId="3833786692" sldId="300"/>
            <ac:picMk id="4" creationId="{63751429-BBAD-6820-688F-C5EAF9199D4C}"/>
          </ac:picMkLst>
        </pc:picChg>
        <pc:picChg chg="add mod">
          <ac:chgData name="vytor hugo" userId="e8b175fd6482882c" providerId="Windows Live" clId="Web-{E49BCC39-51CD-410D-822B-687FA5CF5099}" dt="2024-03-03T22:10:09.645" v="369" actId="14100"/>
          <ac:picMkLst>
            <pc:docMk/>
            <pc:sldMk cId="3833786692" sldId="300"/>
            <ac:picMk id="5" creationId="{C8FACA4D-9004-55D3-0137-077D064EBA0B}"/>
          </ac:picMkLst>
        </pc:picChg>
        <pc:picChg chg="add mod">
          <ac:chgData name="vytor hugo" userId="e8b175fd6482882c" providerId="Windows Live" clId="Web-{E49BCC39-51CD-410D-822B-687FA5CF5099}" dt="2024-03-03T22:10:12.911" v="371" actId="1076"/>
          <ac:picMkLst>
            <pc:docMk/>
            <pc:sldMk cId="3833786692" sldId="300"/>
            <ac:picMk id="6" creationId="{38A4B5C1-5352-F212-6A16-D7D8874E3B79}"/>
          </ac:picMkLst>
        </pc:picChg>
        <pc:picChg chg="del">
          <ac:chgData name="vytor hugo" userId="e8b175fd6482882c" providerId="Windows Live" clId="Web-{E49BCC39-51CD-410D-822B-687FA5CF5099}" dt="2024-03-03T22:09:18.470" v="356"/>
          <ac:picMkLst>
            <pc:docMk/>
            <pc:sldMk cId="3833786692" sldId="300"/>
            <ac:picMk id="7" creationId="{13986B46-F126-8AF7-C3DB-DF1588A6C639}"/>
          </ac:picMkLst>
        </pc:picChg>
      </pc:sldChg>
      <pc:sldChg chg="del">
        <pc:chgData name="vytor hugo" userId="e8b175fd6482882c" providerId="Windows Live" clId="Web-{E49BCC39-51CD-410D-822B-687FA5CF5099}" dt="2024-03-03T22:23:54.865" v="536"/>
        <pc:sldMkLst>
          <pc:docMk/>
          <pc:sldMk cId="1563581213" sldId="301"/>
        </pc:sldMkLst>
      </pc:sldChg>
      <pc:sldChg chg="addSp delSp modSp">
        <pc:chgData name="vytor hugo" userId="e8b175fd6482882c" providerId="Windows Live" clId="Web-{E49BCC39-51CD-410D-822B-687FA5CF5099}" dt="2024-03-03T21:43:10.303" v="25" actId="20577"/>
        <pc:sldMkLst>
          <pc:docMk/>
          <pc:sldMk cId="419009664" sldId="304"/>
        </pc:sldMkLst>
        <pc:spChg chg="mod">
          <ac:chgData name="vytor hugo" userId="e8b175fd6482882c" providerId="Windows Live" clId="Web-{E49BCC39-51CD-410D-822B-687FA5CF5099}" dt="2024-03-03T21:43:10.303" v="25" actId="20577"/>
          <ac:spMkLst>
            <pc:docMk/>
            <pc:sldMk cId="419009664" sldId="304"/>
            <ac:spMk id="3" creationId="{E2735472-5F7D-1834-56D4-4F6079F5F00F}"/>
          </ac:spMkLst>
        </pc:spChg>
        <pc:picChg chg="add mod">
          <ac:chgData name="vytor hugo" userId="e8b175fd6482882c" providerId="Windows Live" clId="Web-{E49BCC39-51CD-410D-822B-687FA5CF5099}" dt="2024-03-03T21:42:38.989" v="19" actId="14100"/>
          <ac:picMkLst>
            <pc:docMk/>
            <pc:sldMk cId="419009664" sldId="304"/>
            <ac:picMk id="4" creationId="{74150EB8-0C1B-7C3F-6D39-1528E3B21A78}"/>
          </ac:picMkLst>
        </pc:picChg>
        <pc:picChg chg="add mod">
          <ac:chgData name="vytor hugo" userId="e8b175fd6482882c" providerId="Windows Live" clId="Web-{E49BCC39-51CD-410D-822B-687FA5CF5099}" dt="2024-03-03T21:43:03.178" v="22" actId="14100"/>
          <ac:picMkLst>
            <pc:docMk/>
            <pc:sldMk cId="419009664" sldId="304"/>
            <ac:picMk id="5" creationId="{0F3B708B-06EE-3E16-3E32-E1084AB291DB}"/>
          </ac:picMkLst>
        </pc:picChg>
        <pc:picChg chg="del">
          <ac:chgData name="vytor hugo" userId="e8b175fd6482882c" providerId="Windows Live" clId="Web-{E49BCC39-51CD-410D-822B-687FA5CF5099}" dt="2024-03-03T21:42:29.238" v="16"/>
          <ac:picMkLst>
            <pc:docMk/>
            <pc:sldMk cId="419009664" sldId="304"/>
            <ac:picMk id="6" creationId="{77850306-C1FC-9856-BE85-67BAD296EB35}"/>
          </ac:picMkLst>
        </pc:picChg>
        <pc:picChg chg="del">
          <ac:chgData name="vytor hugo" userId="e8b175fd6482882c" providerId="Windows Live" clId="Web-{E49BCC39-51CD-410D-822B-687FA5CF5099}" dt="2024-03-03T21:42:28.160" v="15"/>
          <ac:picMkLst>
            <pc:docMk/>
            <pc:sldMk cId="419009664" sldId="304"/>
            <ac:picMk id="7" creationId="{7254E74C-56ED-8C0D-FF5A-5544AE6336DA}"/>
          </ac:picMkLst>
        </pc:picChg>
      </pc:sldChg>
      <pc:sldChg chg="addSp delSp modSp">
        <pc:chgData name="vytor hugo" userId="e8b175fd6482882c" providerId="Windows Live" clId="Web-{E49BCC39-51CD-410D-822B-687FA5CF5099}" dt="2024-03-03T21:44:07.775" v="39" actId="1076"/>
        <pc:sldMkLst>
          <pc:docMk/>
          <pc:sldMk cId="2961251807" sldId="305"/>
        </pc:sldMkLst>
        <pc:spChg chg="mod">
          <ac:chgData name="vytor hugo" userId="e8b175fd6482882c" providerId="Windows Live" clId="Web-{E49BCC39-51CD-410D-822B-687FA5CF5099}" dt="2024-03-03T21:43:40.586" v="32" actId="20577"/>
          <ac:spMkLst>
            <pc:docMk/>
            <pc:sldMk cId="2961251807" sldId="305"/>
            <ac:spMk id="3" creationId="{2B3B030A-EF87-2C82-8153-8CBEC2E323DB}"/>
          </ac:spMkLst>
        </pc:spChg>
        <pc:picChg chg="add mod">
          <ac:chgData name="vytor hugo" userId="e8b175fd6482882c" providerId="Windows Live" clId="Web-{E49BCC39-51CD-410D-822B-687FA5CF5099}" dt="2024-03-03T21:43:49.946" v="35" actId="14100"/>
          <ac:picMkLst>
            <pc:docMk/>
            <pc:sldMk cId="2961251807" sldId="305"/>
            <ac:picMk id="4" creationId="{BC9B909F-0B9D-6D1B-37C4-77356652C030}"/>
          </ac:picMkLst>
        </pc:picChg>
        <pc:picChg chg="add mod">
          <ac:chgData name="vytor hugo" userId="e8b175fd6482882c" providerId="Windows Live" clId="Web-{E49BCC39-51CD-410D-822B-687FA5CF5099}" dt="2024-03-03T21:44:07.775" v="39" actId="1076"/>
          <ac:picMkLst>
            <pc:docMk/>
            <pc:sldMk cId="2961251807" sldId="305"/>
            <ac:picMk id="5" creationId="{070A327A-4B24-85FF-14FF-D8F542E31030}"/>
          </ac:picMkLst>
        </pc:picChg>
        <pc:picChg chg="del">
          <ac:chgData name="vytor hugo" userId="e8b175fd6482882c" providerId="Windows Live" clId="Web-{E49BCC39-51CD-410D-822B-687FA5CF5099}" dt="2024-03-03T21:43:31.461" v="26"/>
          <ac:picMkLst>
            <pc:docMk/>
            <pc:sldMk cId="2961251807" sldId="305"/>
            <ac:picMk id="6" creationId="{6FDD2398-72D3-61B1-66AA-1D23B9CF9038}"/>
          </ac:picMkLst>
        </pc:picChg>
        <pc:picChg chg="del">
          <ac:chgData name="vytor hugo" userId="e8b175fd6482882c" providerId="Windows Live" clId="Web-{E49BCC39-51CD-410D-822B-687FA5CF5099}" dt="2024-03-03T21:43:32.758" v="27"/>
          <ac:picMkLst>
            <pc:docMk/>
            <pc:sldMk cId="2961251807" sldId="305"/>
            <ac:picMk id="7" creationId="{A63CED3F-BB82-CFA9-0A47-875252218387}"/>
          </ac:picMkLst>
        </pc:picChg>
      </pc:sldChg>
      <pc:sldChg chg="addSp delSp modSp">
        <pc:chgData name="vytor hugo" userId="e8b175fd6482882c" providerId="Windows Live" clId="Web-{E49BCC39-51CD-410D-822B-687FA5CF5099}" dt="2024-03-03T21:47:59.835" v="80" actId="1076"/>
        <pc:sldMkLst>
          <pc:docMk/>
          <pc:sldMk cId="3407214055" sldId="306"/>
        </pc:sldMkLst>
        <pc:spChg chg="mod">
          <ac:chgData name="vytor hugo" userId="e8b175fd6482882c" providerId="Windows Live" clId="Web-{E49BCC39-51CD-410D-822B-687FA5CF5099}" dt="2024-03-03T21:47:34.021" v="72" actId="20577"/>
          <ac:spMkLst>
            <pc:docMk/>
            <pc:sldMk cId="3407214055" sldId="306"/>
            <ac:spMk id="3" creationId="{5D4A8208-B9A4-4FD6-C4AD-8515E4861C0E}"/>
          </ac:spMkLst>
        </pc:spChg>
        <pc:picChg chg="add mod">
          <ac:chgData name="vytor hugo" userId="e8b175fd6482882c" providerId="Windows Live" clId="Web-{E49BCC39-51CD-410D-822B-687FA5CF5099}" dt="2024-03-03T21:47:45.506" v="77" actId="14100"/>
          <ac:picMkLst>
            <pc:docMk/>
            <pc:sldMk cId="3407214055" sldId="306"/>
            <ac:picMk id="4" creationId="{70F1B559-594C-1783-10E3-0D6A252B1529}"/>
          </ac:picMkLst>
        </pc:picChg>
        <pc:picChg chg="add mod">
          <ac:chgData name="vytor hugo" userId="e8b175fd6482882c" providerId="Windows Live" clId="Web-{E49BCC39-51CD-410D-822B-687FA5CF5099}" dt="2024-03-03T21:47:59.835" v="80" actId="1076"/>
          <ac:picMkLst>
            <pc:docMk/>
            <pc:sldMk cId="3407214055" sldId="306"/>
            <ac:picMk id="5" creationId="{99205945-C010-2CC4-4554-8F3ADA4D9B32}"/>
          </ac:picMkLst>
        </pc:picChg>
        <pc:picChg chg="del">
          <ac:chgData name="vytor hugo" userId="e8b175fd6482882c" providerId="Windows Live" clId="Web-{E49BCC39-51CD-410D-822B-687FA5CF5099}" dt="2024-03-03T21:47:35.365" v="74"/>
          <ac:picMkLst>
            <pc:docMk/>
            <pc:sldMk cId="3407214055" sldId="306"/>
            <ac:picMk id="6" creationId="{9F45EAB2-089A-D327-2EE8-B2A799B66415}"/>
          </ac:picMkLst>
        </pc:picChg>
        <pc:picChg chg="del">
          <ac:chgData name="vytor hugo" userId="e8b175fd6482882c" providerId="Windows Live" clId="Web-{E49BCC39-51CD-410D-822B-687FA5CF5099}" dt="2024-03-03T21:47:35.350" v="73"/>
          <ac:picMkLst>
            <pc:docMk/>
            <pc:sldMk cId="3407214055" sldId="306"/>
            <ac:picMk id="7" creationId="{08B636A1-448D-1387-2A34-932A36C74ECD}"/>
          </ac:picMkLst>
        </pc:picChg>
      </pc:sldChg>
      <pc:sldChg chg="addSp delSp modSp">
        <pc:chgData name="vytor hugo" userId="e8b175fd6482882c" providerId="Windows Live" clId="Web-{E49BCC39-51CD-410D-822B-687FA5CF5099}" dt="2024-03-03T21:49:13.261" v="94" actId="1076"/>
        <pc:sldMkLst>
          <pc:docMk/>
          <pc:sldMk cId="25060143" sldId="307"/>
        </pc:sldMkLst>
        <pc:spChg chg="mod">
          <ac:chgData name="vytor hugo" userId="e8b175fd6482882c" providerId="Windows Live" clId="Web-{E49BCC39-51CD-410D-822B-687FA5CF5099}" dt="2024-03-03T21:49:11.980" v="93" actId="20577"/>
          <ac:spMkLst>
            <pc:docMk/>
            <pc:sldMk cId="25060143" sldId="307"/>
            <ac:spMk id="3" creationId="{8B209940-F1D3-5F60-AF50-7548E690EE43}"/>
          </ac:spMkLst>
        </pc:spChg>
        <pc:picChg chg="del">
          <ac:chgData name="vytor hugo" userId="e8b175fd6482882c" providerId="Windows Live" clId="Web-{E49BCC39-51CD-410D-822B-687FA5CF5099}" dt="2024-03-03T21:48:32.415" v="82"/>
          <ac:picMkLst>
            <pc:docMk/>
            <pc:sldMk cId="25060143" sldId="307"/>
            <ac:picMk id="4" creationId="{385F36D5-F4E4-188A-AD2C-A9E9AA3DA35E}"/>
          </ac:picMkLst>
        </pc:picChg>
        <pc:picChg chg="add mod">
          <ac:chgData name="vytor hugo" userId="e8b175fd6482882c" providerId="Windows Live" clId="Web-{E49BCC39-51CD-410D-822B-687FA5CF5099}" dt="2024-03-03T21:48:43.853" v="85" actId="14100"/>
          <ac:picMkLst>
            <pc:docMk/>
            <pc:sldMk cId="25060143" sldId="307"/>
            <ac:picMk id="5" creationId="{5B3059C8-3AAA-E6F3-6E5C-33AF99227956}"/>
          </ac:picMkLst>
        </pc:picChg>
        <pc:picChg chg="add mod">
          <ac:chgData name="vytor hugo" userId="e8b175fd6482882c" providerId="Windows Live" clId="Web-{E49BCC39-51CD-410D-822B-687FA5CF5099}" dt="2024-03-03T21:49:13.261" v="94" actId="1076"/>
          <ac:picMkLst>
            <pc:docMk/>
            <pc:sldMk cId="25060143" sldId="307"/>
            <ac:picMk id="6" creationId="{31364F4A-6DC4-BF20-D40C-1F9D1F440052}"/>
          </ac:picMkLst>
        </pc:picChg>
        <pc:picChg chg="del">
          <ac:chgData name="vytor hugo" userId="e8b175fd6482882c" providerId="Windows Live" clId="Web-{E49BCC39-51CD-410D-822B-687FA5CF5099}" dt="2024-03-03T21:48:32.009" v="81"/>
          <ac:picMkLst>
            <pc:docMk/>
            <pc:sldMk cId="25060143" sldId="307"/>
            <ac:picMk id="7" creationId="{6AFE67BB-B6A5-0912-9206-687196A36E1E}"/>
          </ac:picMkLst>
        </pc:picChg>
      </pc:sldChg>
      <pc:sldChg chg="addSp delSp modSp">
        <pc:chgData name="vytor hugo" userId="e8b175fd6482882c" providerId="Windows Live" clId="Web-{E49BCC39-51CD-410D-822B-687FA5CF5099}" dt="2024-03-03T21:54:15.200" v="147" actId="1076"/>
        <pc:sldMkLst>
          <pc:docMk/>
          <pc:sldMk cId="1063653161" sldId="308"/>
        </pc:sldMkLst>
        <pc:spChg chg="mod">
          <ac:chgData name="vytor hugo" userId="e8b175fd6482882c" providerId="Windows Live" clId="Web-{E49BCC39-51CD-410D-822B-687FA5CF5099}" dt="2024-03-03T21:53:49.511" v="140" actId="20577"/>
          <ac:spMkLst>
            <pc:docMk/>
            <pc:sldMk cId="1063653161" sldId="308"/>
            <ac:spMk id="3" creationId="{1FAEDC49-698D-4909-9B9E-45F73983CCED}"/>
          </ac:spMkLst>
        </pc:spChg>
        <pc:picChg chg="add mod">
          <ac:chgData name="vytor hugo" userId="e8b175fd6482882c" providerId="Windows Live" clId="Web-{E49BCC39-51CD-410D-822B-687FA5CF5099}" dt="2024-03-03T21:54:15.200" v="147" actId="1076"/>
          <ac:picMkLst>
            <pc:docMk/>
            <pc:sldMk cId="1063653161" sldId="308"/>
            <ac:picMk id="4" creationId="{45C15511-47F6-AC7C-EB00-A9F2BC7D5538}"/>
          </ac:picMkLst>
        </pc:picChg>
        <pc:picChg chg="del">
          <ac:chgData name="vytor hugo" userId="e8b175fd6482882c" providerId="Windows Live" clId="Web-{E49BCC39-51CD-410D-822B-687FA5CF5099}" dt="2024-03-03T21:53:51.277" v="142"/>
          <ac:picMkLst>
            <pc:docMk/>
            <pc:sldMk cId="1063653161" sldId="308"/>
            <ac:picMk id="6" creationId="{156EC863-FF22-35E1-D7F1-83C0C70E386C}"/>
          </ac:picMkLst>
        </pc:picChg>
        <pc:picChg chg="del">
          <ac:chgData name="vytor hugo" userId="e8b175fd6482882c" providerId="Windows Live" clId="Web-{E49BCC39-51CD-410D-822B-687FA5CF5099}" dt="2024-03-03T21:53:50.183" v="141"/>
          <ac:picMkLst>
            <pc:docMk/>
            <pc:sldMk cId="1063653161" sldId="308"/>
            <ac:picMk id="7" creationId="{1AD2C2C1-2138-420D-7116-BADD62AF439F}"/>
          </ac:picMkLst>
        </pc:picChg>
      </pc:sldChg>
      <pc:sldChg chg="addSp delSp modSp">
        <pc:chgData name="vytor hugo" userId="e8b175fd6482882c" providerId="Windows Live" clId="Web-{E49BCC39-51CD-410D-822B-687FA5CF5099}" dt="2024-03-03T21:55:09.219" v="158" actId="20577"/>
        <pc:sldMkLst>
          <pc:docMk/>
          <pc:sldMk cId="1141533451" sldId="309"/>
        </pc:sldMkLst>
        <pc:spChg chg="mod">
          <ac:chgData name="vytor hugo" userId="e8b175fd6482882c" providerId="Windows Live" clId="Web-{E49BCC39-51CD-410D-822B-687FA5CF5099}" dt="2024-03-03T21:55:09.219" v="158" actId="20577"/>
          <ac:spMkLst>
            <pc:docMk/>
            <pc:sldMk cId="1141533451" sldId="309"/>
            <ac:spMk id="3" creationId="{4D562358-03EE-BE44-A16C-8E5DEF0F3D22}"/>
          </ac:spMkLst>
        </pc:spChg>
        <pc:picChg chg="add mod">
          <ac:chgData name="vytor hugo" userId="e8b175fd6482882c" providerId="Windows Live" clId="Web-{E49BCC39-51CD-410D-822B-687FA5CF5099}" dt="2024-03-03T21:54:45.921" v="151" actId="1076"/>
          <ac:picMkLst>
            <pc:docMk/>
            <pc:sldMk cId="1141533451" sldId="309"/>
            <ac:picMk id="4" creationId="{2F30D3F6-6FF3-D564-926B-40617208D772}"/>
          </ac:picMkLst>
        </pc:picChg>
        <pc:picChg chg="add mod">
          <ac:chgData name="vytor hugo" userId="e8b175fd6482882c" providerId="Windows Live" clId="Web-{E49BCC39-51CD-410D-822B-687FA5CF5099}" dt="2024-03-03T21:54:56.312" v="153" actId="1076"/>
          <ac:picMkLst>
            <pc:docMk/>
            <pc:sldMk cId="1141533451" sldId="309"/>
            <ac:picMk id="5" creationId="{41A8321A-E6C2-CE7D-E6E5-EF25C7E7D9E5}"/>
          </ac:picMkLst>
        </pc:picChg>
        <pc:picChg chg="del">
          <ac:chgData name="vytor hugo" userId="e8b175fd6482882c" providerId="Windows Live" clId="Web-{E49BCC39-51CD-410D-822B-687FA5CF5099}" dt="2024-03-03T21:54:38.123" v="148"/>
          <ac:picMkLst>
            <pc:docMk/>
            <pc:sldMk cId="1141533451" sldId="309"/>
            <ac:picMk id="6" creationId="{22F0524F-EC29-F812-1A53-5B814671AE68}"/>
          </ac:picMkLst>
        </pc:picChg>
        <pc:picChg chg="del">
          <ac:chgData name="vytor hugo" userId="e8b175fd6482882c" providerId="Windows Live" clId="Web-{E49BCC39-51CD-410D-822B-687FA5CF5099}" dt="2024-03-03T21:54:39.342" v="149"/>
          <ac:picMkLst>
            <pc:docMk/>
            <pc:sldMk cId="1141533451" sldId="309"/>
            <ac:picMk id="7" creationId="{50564EE0-60A4-E635-2EB4-3A335C657893}"/>
          </ac:picMkLst>
        </pc:picChg>
      </pc:sldChg>
      <pc:sldChg chg="addSp delSp modSp">
        <pc:chgData name="vytor hugo" userId="e8b175fd6482882c" providerId="Windows Live" clId="Web-{E49BCC39-51CD-410D-822B-687FA5CF5099}" dt="2024-03-03T21:58:37.496" v="206" actId="14100"/>
        <pc:sldMkLst>
          <pc:docMk/>
          <pc:sldMk cId="3089579906" sldId="311"/>
        </pc:sldMkLst>
        <pc:spChg chg="mod">
          <ac:chgData name="vytor hugo" userId="e8b175fd6482882c" providerId="Windows Live" clId="Web-{E49BCC39-51CD-410D-822B-687FA5CF5099}" dt="2024-03-03T21:58:01.385" v="194" actId="20577"/>
          <ac:spMkLst>
            <pc:docMk/>
            <pc:sldMk cId="3089579906" sldId="311"/>
            <ac:spMk id="2" creationId="{90981F9A-EBCF-A807-B6F9-C61BBF6F4DE9}"/>
          </ac:spMkLst>
        </pc:spChg>
        <pc:spChg chg="mod">
          <ac:chgData name="vytor hugo" userId="e8b175fd6482882c" providerId="Windows Live" clId="Web-{E49BCC39-51CD-410D-822B-687FA5CF5099}" dt="2024-03-03T21:58:29.637" v="203" actId="20577"/>
          <ac:spMkLst>
            <pc:docMk/>
            <pc:sldMk cId="3089579906" sldId="311"/>
            <ac:spMk id="8" creationId="{AD5A64B6-BAD5-59B6-9078-381D7B1C81F6}"/>
          </ac:spMkLst>
        </pc:spChg>
        <pc:picChg chg="del">
          <ac:chgData name="vytor hugo" userId="e8b175fd6482882c" providerId="Windows Live" clId="Web-{E49BCC39-51CD-410D-822B-687FA5CF5099}" dt="2024-03-03T21:57:59.104" v="192"/>
          <ac:picMkLst>
            <pc:docMk/>
            <pc:sldMk cId="3089579906" sldId="311"/>
            <ac:picMk id="3" creationId="{74EEC629-7D6A-4F54-B4EE-17FD8A66EFBF}"/>
          </ac:picMkLst>
        </pc:picChg>
        <pc:picChg chg="del">
          <ac:chgData name="vytor hugo" userId="e8b175fd6482882c" providerId="Windows Live" clId="Web-{E49BCC39-51CD-410D-822B-687FA5CF5099}" dt="2024-03-03T21:57:58.697" v="191"/>
          <ac:picMkLst>
            <pc:docMk/>
            <pc:sldMk cId="3089579906" sldId="311"/>
            <ac:picMk id="4" creationId="{36714AE4-5918-287F-E2F2-50ED499972C2}"/>
          </ac:picMkLst>
        </pc:picChg>
        <pc:picChg chg="add mod">
          <ac:chgData name="vytor hugo" userId="e8b175fd6482882c" providerId="Windows Live" clId="Web-{E49BCC39-51CD-410D-822B-687FA5CF5099}" dt="2024-03-03T21:58:14.511" v="198" actId="14100"/>
          <ac:picMkLst>
            <pc:docMk/>
            <pc:sldMk cId="3089579906" sldId="311"/>
            <ac:picMk id="5" creationId="{8C08F4E3-18D9-3007-D008-EAEE25D1D39F}"/>
          </ac:picMkLst>
        </pc:picChg>
        <pc:picChg chg="add mod">
          <ac:chgData name="vytor hugo" userId="e8b175fd6482882c" providerId="Windows Live" clId="Web-{E49BCC39-51CD-410D-822B-687FA5CF5099}" dt="2024-03-03T21:58:37.496" v="206" actId="14100"/>
          <ac:picMkLst>
            <pc:docMk/>
            <pc:sldMk cId="3089579906" sldId="311"/>
            <ac:picMk id="6" creationId="{ECC2BD80-5164-E6E5-C858-E3EE7EBF9871}"/>
          </ac:picMkLst>
        </pc:picChg>
      </pc:sldChg>
      <pc:sldChg chg="addSp delSp modSp">
        <pc:chgData name="vytor hugo" userId="e8b175fd6482882c" providerId="Windows Live" clId="Web-{E49BCC39-51CD-410D-822B-687FA5CF5099}" dt="2024-03-03T21:59:40.672" v="222" actId="1076"/>
        <pc:sldMkLst>
          <pc:docMk/>
          <pc:sldMk cId="2959493514" sldId="312"/>
        </pc:sldMkLst>
        <pc:spChg chg="mod">
          <ac:chgData name="vytor hugo" userId="e8b175fd6482882c" providerId="Windows Live" clId="Web-{E49BCC39-51CD-410D-822B-687FA5CF5099}" dt="2024-03-03T21:59:29.343" v="218" actId="20577"/>
          <ac:spMkLst>
            <pc:docMk/>
            <pc:sldMk cId="2959493514" sldId="312"/>
            <ac:spMk id="2" creationId="{B146F085-C838-AB72-1900-411EC4F9FA25}"/>
          </ac:spMkLst>
        </pc:spChg>
        <pc:spChg chg="mod">
          <ac:chgData name="vytor hugo" userId="e8b175fd6482882c" providerId="Windows Live" clId="Web-{E49BCC39-51CD-410D-822B-687FA5CF5099}" dt="2024-03-03T21:59:03.013" v="213" actId="20577"/>
          <ac:spMkLst>
            <pc:docMk/>
            <pc:sldMk cId="2959493514" sldId="312"/>
            <ac:spMk id="8" creationId="{49EC984A-28EE-1B31-E6B7-10DEAA2BC14D}"/>
          </ac:spMkLst>
        </pc:spChg>
        <pc:picChg chg="add mod">
          <ac:chgData name="vytor hugo" userId="e8b175fd6482882c" providerId="Windows Live" clId="Web-{E49BCC39-51CD-410D-822B-687FA5CF5099}" dt="2024-03-03T21:59:13.170" v="216" actId="14100"/>
          <ac:picMkLst>
            <pc:docMk/>
            <pc:sldMk cId="2959493514" sldId="312"/>
            <ac:picMk id="3" creationId="{2992BF3B-A7FC-F35E-1E32-C7557FAB6BA1}"/>
          </ac:picMkLst>
        </pc:picChg>
        <pc:picChg chg="add mod">
          <ac:chgData name="vytor hugo" userId="e8b175fd6482882c" providerId="Windows Live" clId="Web-{E49BCC39-51CD-410D-822B-687FA5CF5099}" dt="2024-03-03T21:59:40.672" v="222" actId="1076"/>
          <ac:picMkLst>
            <pc:docMk/>
            <pc:sldMk cId="2959493514" sldId="312"/>
            <ac:picMk id="4" creationId="{74D19247-8ABB-50A5-8756-704DF1D14BCE}"/>
          </ac:picMkLst>
        </pc:picChg>
        <pc:picChg chg="del">
          <ac:chgData name="vytor hugo" userId="e8b175fd6482882c" providerId="Windows Live" clId="Web-{E49BCC39-51CD-410D-822B-687FA5CF5099}" dt="2024-03-03T21:58:44.278" v="208"/>
          <ac:picMkLst>
            <pc:docMk/>
            <pc:sldMk cId="2959493514" sldId="312"/>
            <ac:picMk id="5" creationId="{770D1650-7A19-4042-66FA-0EAD36EB7905}"/>
          </ac:picMkLst>
        </pc:picChg>
        <pc:picChg chg="del">
          <ac:chgData name="vytor hugo" userId="e8b175fd6482882c" providerId="Windows Live" clId="Web-{E49BCC39-51CD-410D-822B-687FA5CF5099}" dt="2024-03-03T21:58:43.184" v="207"/>
          <ac:picMkLst>
            <pc:docMk/>
            <pc:sldMk cId="2959493514" sldId="312"/>
            <ac:picMk id="6" creationId="{E5DDFCEE-077E-5BC4-364C-D9DBB86F3C4E}"/>
          </ac:picMkLst>
        </pc:picChg>
      </pc:sldChg>
      <pc:sldChg chg="del">
        <pc:chgData name="vytor hugo" userId="e8b175fd6482882c" providerId="Windows Live" clId="Web-{E49BCC39-51CD-410D-822B-687FA5CF5099}" dt="2024-03-03T21:59:45.906" v="223"/>
        <pc:sldMkLst>
          <pc:docMk/>
          <pc:sldMk cId="2842067118" sldId="313"/>
        </pc:sldMkLst>
      </pc:sldChg>
      <pc:sldChg chg="addSp delSp modSp">
        <pc:chgData name="vytor hugo" userId="e8b175fd6482882c" providerId="Windows Live" clId="Web-{E49BCC39-51CD-410D-822B-687FA5CF5099}" dt="2024-03-03T22:01:35.725" v="245" actId="20577"/>
        <pc:sldMkLst>
          <pc:docMk/>
          <pc:sldMk cId="100243725" sldId="314"/>
        </pc:sldMkLst>
        <pc:spChg chg="mod">
          <ac:chgData name="vytor hugo" userId="e8b175fd6482882c" providerId="Windows Live" clId="Web-{E49BCC39-51CD-410D-822B-687FA5CF5099}" dt="2024-03-03T22:01:35.725" v="245" actId="20577"/>
          <ac:spMkLst>
            <pc:docMk/>
            <pc:sldMk cId="100243725" sldId="314"/>
            <ac:spMk id="8" creationId="{2DC72B80-D21D-883D-C128-77E67C6A3946}"/>
          </ac:spMkLst>
        </pc:spChg>
        <pc:picChg chg="add mod">
          <ac:chgData name="vytor hugo" userId="e8b175fd6482882c" providerId="Windows Live" clId="Web-{E49BCC39-51CD-410D-822B-687FA5CF5099}" dt="2024-03-03T22:01:08.724" v="239" actId="1076"/>
          <ac:picMkLst>
            <pc:docMk/>
            <pc:sldMk cId="100243725" sldId="314"/>
            <ac:picMk id="3" creationId="{7EDBF19D-BBD6-20C3-6570-33104B77B72F}"/>
          </ac:picMkLst>
        </pc:picChg>
        <pc:picChg chg="del">
          <ac:chgData name="vytor hugo" userId="e8b175fd6482882c" providerId="Windows Live" clId="Web-{E49BCC39-51CD-410D-822B-687FA5CF5099}" dt="2024-03-03T22:00:42.613" v="235"/>
          <ac:picMkLst>
            <pc:docMk/>
            <pc:sldMk cId="100243725" sldId="314"/>
            <ac:picMk id="4" creationId="{7A29F797-3E7F-251F-2937-5155215FAE86}"/>
          </ac:picMkLst>
        </pc:picChg>
        <pc:picChg chg="del">
          <ac:chgData name="vytor hugo" userId="e8b175fd6482882c" providerId="Windows Live" clId="Web-{E49BCC39-51CD-410D-822B-687FA5CF5099}" dt="2024-03-03T22:00:41.472" v="234"/>
          <ac:picMkLst>
            <pc:docMk/>
            <pc:sldMk cId="100243725" sldId="314"/>
            <ac:picMk id="5" creationId="{6EC490FC-2678-57ED-1B4C-9BD0B356C3B2}"/>
          </ac:picMkLst>
        </pc:picChg>
        <pc:picChg chg="add mod">
          <ac:chgData name="vytor hugo" userId="e8b175fd6482882c" providerId="Windows Live" clId="Web-{E49BCC39-51CD-410D-822B-687FA5CF5099}" dt="2024-03-03T22:01:28.287" v="243" actId="1076"/>
          <ac:picMkLst>
            <pc:docMk/>
            <pc:sldMk cId="100243725" sldId="314"/>
            <ac:picMk id="6" creationId="{04A8B358-204F-D4D4-B0D9-3532478093E1}"/>
          </ac:picMkLst>
        </pc:picChg>
      </pc:sldChg>
      <pc:sldChg chg="addSp delSp modSp">
        <pc:chgData name="vytor hugo" userId="e8b175fd6482882c" providerId="Windows Live" clId="Web-{E49BCC39-51CD-410D-822B-687FA5CF5099}" dt="2024-03-03T22:02:35.197" v="257" actId="14100"/>
        <pc:sldMkLst>
          <pc:docMk/>
          <pc:sldMk cId="370141974" sldId="315"/>
        </pc:sldMkLst>
        <pc:spChg chg="mod">
          <ac:chgData name="vytor hugo" userId="e8b175fd6482882c" providerId="Windows Live" clId="Web-{E49BCC39-51CD-410D-822B-687FA5CF5099}" dt="2024-03-03T22:02:26.728" v="256" actId="20577"/>
          <ac:spMkLst>
            <pc:docMk/>
            <pc:sldMk cId="370141974" sldId="315"/>
            <ac:spMk id="8" creationId="{FEBE6FCE-0C2A-12F8-27BC-105DB4DACBC3}"/>
          </ac:spMkLst>
        </pc:spChg>
        <pc:picChg chg="del">
          <ac:chgData name="vytor hugo" userId="e8b175fd6482882c" providerId="Windows Live" clId="Web-{E49BCC39-51CD-410D-822B-687FA5CF5099}" dt="2024-03-03T22:01:39.022" v="247"/>
          <ac:picMkLst>
            <pc:docMk/>
            <pc:sldMk cId="370141974" sldId="315"/>
            <ac:picMk id="3" creationId="{F6A9CEF9-1667-CEAC-2146-54D94304FCAA}"/>
          </ac:picMkLst>
        </pc:picChg>
        <pc:picChg chg="add mod">
          <ac:chgData name="vytor hugo" userId="e8b175fd6482882c" providerId="Windows Live" clId="Web-{E49BCC39-51CD-410D-822B-687FA5CF5099}" dt="2024-03-03T22:02:03.617" v="251" actId="1076"/>
          <ac:picMkLst>
            <pc:docMk/>
            <pc:sldMk cId="370141974" sldId="315"/>
            <ac:picMk id="4" creationId="{4FA06B82-D1F7-5E38-87B2-ADA98AD8D586}"/>
          </ac:picMkLst>
        </pc:picChg>
        <pc:picChg chg="add mod">
          <ac:chgData name="vytor hugo" userId="e8b175fd6482882c" providerId="Windows Live" clId="Web-{E49BCC39-51CD-410D-822B-687FA5CF5099}" dt="2024-03-03T22:02:35.197" v="257" actId="14100"/>
          <ac:picMkLst>
            <pc:docMk/>
            <pc:sldMk cId="370141974" sldId="315"/>
            <ac:picMk id="5" creationId="{0EFB98BC-C716-FF0C-1D3B-654FA811938C}"/>
          </ac:picMkLst>
        </pc:picChg>
        <pc:picChg chg="del">
          <ac:chgData name="vytor hugo" userId="e8b175fd6482882c" providerId="Windows Live" clId="Web-{E49BCC39-51CD-410D-822B-687FA5CF5099}" dt="2024-03-03T22:01:38.288" v="246"/>
          <ac:picMkLst>
            <pc:docMk/>
            <pc:sldMk cId="370141974" sldId="315"/>
            <ac:picMk id="6" creationId="{61B4593D-432E-59C7-BD57-A94A86B8BF69}"/>
          </ac:picMkLst>
        </pc:picChg>
      </pc:sldChg>
      <pc:sldChg chg="addSp delSp modSp">
        <pc:chgData name="vytor hugo" userId="e8b175fd6482882c" providerId="Windows Live" clId="Web-{E49BCC39-51CD-410D-822B-687FA5CF5099}" dt="2024-03-03T22:03:33.263" v="273" actId="1076"/>
        <pc:sldMkLst>
          <pc:docMk/>
          <pc:sldMk cId="2954813273" sldId="316"/>
        </pc:sldMkLst>
        <pc:spChg chg="mod">
          <ac:chgData name="vytor hugo" userId="e8b175fd6482882c" providerId="Windows Live" clId="Web-{E49BCC39-51CD-410D-822B-687FA5CF5099}" dt="2024-03-03T22:03:18.137" v="268" actId="20577"/>
          <ac:spMkLst>
            <pc:docMk/>
            <pc:sldMk cId="2954813273" sldId="316"/>
            <ac:spMk id="8" creationId="{47404A06-2DCA-EB37-6999-7D344BF6FDB9}"/>
          </ac:spMkLst>
        </pc:spChg>
        <pc:picChg chg="add mod">
          <ac:chgData name="vytor hugo" userId="e8b175fd6482882c" providerId="Windows Live" clId="Web-{E49BCC39-51CD-410D-822B-687FA5CF5099}" dt="2024-03-03T22:03:05.762" v="263" actId="1076"/>
          <ac:picMkLst>
            <pc:docMk/>
            <pc:sldMk cId="2954813273" sldId="316"/>
            <ac:picMk id="3" creationId="{08680626-9D89-5895-0E59-4C930B937FF0}"/>
          </ac:picMkLst>
        </pc:picChg>
        <pc:picChg chg="del">
          <ac:chgData name="vytor hugo" userId="e8b175fd6482882c" providerId="Windows Live" clId="Web-{E49BCC39-51CD-410D-822B-687FA5CF5099}" dt="2024-03-03T22:02:40.026" v="259"/>
          <ac:picMkLst>
            <pc:docMk/>
            <pc:sldMk cId="2954813273" sldId="316"/>
            <ac:picMk id="4" creationId="{56551CE8-D82E-5B85-0F1B-40C235ED466F}"/>
          </ac:picMkLst>
        </pc:picChg>
        <pc:picChg chg="del">
          <ac:chgData name="vytor hugo" userId="e8b175fd6482882c" providerId="Windows Live" clId="Web-{E49BCC39-51CD-410D-822B-687FA5CF5099}" dt="2024-03-03T22:02:38.916" v="258"/>
          <ac:picMkLst>
            <pc:docMk/>
            <pc:sldMk cId="2954813273" sldId="316"/>
            <ac:picMk id="5" creationId="{7B1F67CC-3847-FEA9-0CB3-8FA4AE3EDC51}"/>
          </ac:picMkLst>
        </pc:picChg>
        <pc:picChg chg="add mod">
          <ac:chgData name="vytor hugo" userId="e8b175fd6482882c" providerId="Windows Live" clId="Web-{E49BCC39-51CD-410D-822B-687FA5CF5099}" dt="2024-03-03T22:03:33.263" v="273" actId="1076"/>
          <ac:picMkLst>
            <pc:docMk/>
            <pc:sldMk cId="2954813273" sldId="316"/>
            <ac:picMk id="6" creationId="{0143BA98-41B5-8C39-7B77-92594ED73EE5}"/>
          </ac:picMkLst>
        </pc:picChg>
      </pc:sldChg>
      <pc:sldChg chg="addSp delSp modSp">
        <pc:chgData name="vytor hugo" userId="e8b175fd6482882c" providerId="Windows Live" clId="Web-{E49BCC39-51CD-410D-822B-687FA5CF5099}" dt="2024-03-03T22:05:34.598" v="303" actId="14100"/>
        <pc:sldMkLst>
          <pc:docMk/>
          <pc:sldMk cId="3750099648" sldId="317"/>
        </pc:sldMkLst>
        <pc:spChg chg="mod">
          <ac:chgData name="vytor hugo" userId="e8b175fd6482882c" providerId="Windows Live" clId="Web-{E49BCC39-51CD-410D-822B-687FA5CF5099}" dt="2024-03-03T22:04:43.517" v="291" actId="20577"/>
          <ac:spMkLst>
            <pc:docMk/>
            <pc:sldMk cId="3750099648" sldId="317"/>
            <ac:spMk id="2" creationId="{347731D0-1C96-4891-EDA9-1A938C5FC018}"/>
          </ac:spMkLst>
        </pc:spChg>
        <pc:spChg chg="mod">
          <ac:chgData name="vytor hugo" userId="e8b175fd6482882c" providerId="Windows Live" clId="Web-{E49BCC39-51CD-410D-822B-687FA5CF5099}" dt="2024-03-03T22:05:12.784" v="297" actId="20577"/>
          <ac:spMkLst>
            <pc:docMk/>
            <pc:sldMk cId="3750099648" sldId="317"/>
            <ac:spMk id="8" creationId="{34013323-6666-C642-F895-EA37FD037DEA}"/>
          </ac:spMkLst>
        </pc:spChg>
        <pc:picChg chg="del">
          <ac:chgData name="vytor hugo" userId="e8b175fd6482882c" providerId="Windows Live" clId="Web-{E49BCC39-51CD-410D-822B-687FA5CF5099}" dt="2024-03-03T22:04:39.829" v="290"/>
          <ac:picMkLst>
            <pc:docMk/>
            <pc:sldMk cId="3750099648" sldId="317"/>
            <ac:picMk id="3" creationId="{B3447CFD-6366-373E-8DEB-869BD564CD02}"/>
          </ac:picMkLst>
        </pc:picChg>
        <pc:picChg chg="del">
          <ac:chgData name="vytor hugo" userId="e8b175fd6482882c" providerId="Windows Live" clId="Web-{E49BCC39-51CD-410D-822B-687FA5CF5099}" dt="2024-03-03T22:04:39.439" v="289"/>
          <ac:picMkLst>
            <pc:docMk/>
            <pc:sldMk cId="3750099648" sldId="317"/>
            <ac:picMk id="4" creationId="{DFE25CF3-A6C8-BF2A-4B62-CCAAE77DD0E0}"/>
          </ac:picMkLst>
        </pc:picChg>
        <pc:picChg chg="add mod">
          <ac:chgData name="vytor hugo" userId="e8b175fd6482882c" providerId="Windows Live" clId="Web-{E49BCC39-51CD-410D-822B-687FA5CF5099}" dt="2024-03-03T22:05:22.379" v="300" actId="14100"/>
          <ac:picMkLst>
            <pc:docMk/>
            <pc:sldMk cId="3750099648" sldId="317"/>
            <ac:picMk id="5" creationId="{69B485D9-BBA9-DF43-703C-F8FF2C2D5D1B}"/>
          </ac:picMkLst>
        </pc:picChg>
        <pc:picChg chg="add mod">
          <ac:chgData name="vytor hugo" userId="e8b175fd6482882c" providerId="Windows Live" clId="Web-{E49BCC39-51CD-410D-822B-687FA5CF5099}" dt="2024-03-03T22:05:34.598" v="303" actId="14100"/>
          <ac:picMkLst>
            <pc:docMk/>
            <pc:sldMk cId="3750099648" sldId="317"/>
            <ac:picMk id="6" creationId="{FB739DD4-3E23-D7AD-4D6B-DBBAF620A151}"/>
          </ac:picMkLst>
        </pc:picChg>
      </pc:sldChg>
      <pc:sldChg chg="addSp delSp modSp">
        <pc:chgData name="vytor hugo" userId="e8b175fd6482882c" providerId="Windows Live" clId="Web-{E49BCC39-51CD-410D-822B-687FA5CF5099}" dt="2024-03-03T22:06:41.977" v="319" actId="1076"/>
        <pc:sldMkLst>
          <pc:docMk/>
          <pc:sldMk cId="1400715062" sldId="318"/>
        </pc:sldMkLst>
        <pc:spChg chg="mod">
          <ac:chgData name="vytor hugo" userId="e8b175fd6482882c" providerId="Windows Live" clId="Web-{E49BCC39-51CD-410D-822B-687FA5CF5099}" dt="2024-03-03T22:06:14.882" v="308" actId="20577"/>
          <ac:spMkLst>
            <pc:docMk/>
            <pc:sldMk cId="1400715062" sldId="318"/>
            <ac:spMk id="2" creationId="{2E74E07A-8FAE-0909-E277-14165A8318BD}"/>
          </ac:spMkLst>
        </pc:spChg>
        <pc:spChg chg="mod">
          <ac:chgData name="vytor hugo" userId="e8b175fd6482882c" providerId="Windows Live" clId="Web-{E49BCC39-51CD-410D-822B-687FA5CF5099}" dt="2024-03-03T22:06:31.992" v="315" actId="20577"/>
          <ac:spMkLst>
            <pc:docMk/>
            <pc:sldMk cId="1400715062" sldId="318"/>
            <ac:spMk id="8" creationId="{18F15C9C-8165-FD72-68A1-9413685E6BA9}"/>
          </ac:spMkLst>
        </pc:spChg>
        <pc:picChg chg="add mod">
          <ac:chgData name="vytor hugo" userId="e8b175fd6482882c" providerId="Windows Live" clId="Web-{E49BCC39-51CD-410D-822B-687FA5CF5099}" dt="2024-03-03T22:06:21.085" v="310" actId="1076"/>
          <ac:picMkLst>
            <pc:docMk/>
            <pc:sldMk cId="1400715062" sldId="318"/>
            <ac:picMk id="3" creationId="{5C05315E-6441-2EC5-BBF9-975F083B7E50}"/>
          </ac:picMkLst>
        </pc:picChg>
        <pc:picChg chg="add mod">
          <ac:chgData name="vytor hugo" userId="e8b175fd6482882c" providerId="Windows Live" clId="Web-{E49BCC39-51CD-410D-822B-687FA5CF5099}" dt="2024-03-03T22:06:41.977" v="319" actId="1076"/>
          <ac:picMkLst>
            <pc:docMk/>
            <pc:sldMk cId="1400715062" sldId="318"/>
            <ac:picMk id="4" creationId="{BCF192A3-73B4-C0BD-9F3A-F4649BC3C277}"/>
          </ac:picMkLst>
        </pc:picChg>
        <pc:picChg chg="del">
          <ac:chgData name="vytor hugo" userId="e8b175fd6482882c" providerId="Windows Live" clId="Web-{E49BCC39-51CD-410D-822B-687FA5CF5099}" dt="2024-03-03T22:05:40.005" v="305"/>
          <ac:picMkLst>
            <pc:docMk/>
            <pc:sldMk cId="1400715062" sldId="318"/>
            <ac:picMk id="5" creationId="{0FE0B7BC-E273-78D1-3472-8C723EE87A0F}"/>
          </ac:picMkLst>
        </pc:picChg>
        <pc:picChg chg="del">
          <ac:chgData name="vytor hugo" userId="e8b175fd6482882c" providerId="Windows Live" clId="Web-{E49BCC39-51CD-410D-822B-687FA5CF5099}" dt="2024-03-03T22:05:39.598" v="304"/>
          <ac:picMkLst>
            <pc:docMk/>
            <pc:sldMk cId="1400715062" sldId="318"/>
            <ac:picMk id="6" creationId="{3A712056-3517-5331-51E5-7B931AAD9123}"/>
          </ac:picMkLst>
        </pc:picChg>
      </pc:sldChg>
      <pc:sldChg chg="addSp delSp modSp">
        <pc:chgData name="vytor hugo" userId="e8b175fd6482882c" providerId="Windows Live" clId="Web-{E49BCC39-51CD-410D-822B-687FA5CF5099}" dt="2024-03-03T22:09:14.454" v="355" actId="1076"/>
        <pc:sldMkLst>
          <pc:docMk/>
          <pc:sldMk cId="2715212956" sldId="321"/>
        </pc:sldMkLst>
        <pc:spChg chg="mod">
          <ac:chgData name="vytor hugo" userId="e8b175fd6482882c" providerId="Windows Live" clId="Web-{E49BCC39-51CD-410D-822B-687FA5CF5099}" dt="2024-03-03T22:08:54.922" v="348" actId="20577"/>
          <ac:spMkLst>
            <pc:docMk/>
            <pc:sldMk cId="2715212956" sldId="321"/>
            <ac:spMk id="8" creationId="{ED633C34-D223-7DC1-5105-2EFF7D995684}"/>
          </ac:spMkLst>
        </pc:spChg>
        <pc:picChg chg="add mod modCrop">
          <ac:chgData name="vytor hugo" userId="e8b175fd6482882c" providerId="Windows Live" clId="Web-{E49BCC39-51CD-410D-822B-687FA5CF5099}" dt="2024-03-03T22:09:13.392" v="354" actId="14100"/>
          <ac:picMkLst>
            <pc:docMk/>
            <pc:sldMk cId="2715212956" sldId="321"/>
            <ac:picMk id="3" creationId="{535FD32F-4766-1E17-86C7-2DE4663D6C49}"/>
          </ac:picMkLst>
        </pc:picChg>
        <pc:picChg chg="add mod">
          <ac:chgData name="vytor hugo" userId="e8b175fd6482882c" providerId="Windows Live" clId="Web-{E49BCC39-51CD-410D-822B-687FA5CF5099}" dt="2024-03-03T22:09:14.454" v="355" actId="1076"/>
          <ac:picMkLst>
            <pc:docMk/>
            <pc:sldMk cId="2715212956" sldId="321"/>
            <ac:picMk id="4" creationId="{626EE637-687B-2AC1-CDE9-25BC73C47828}"/>
          </ac:picMkLst>
        </pc:picChg>
        <pc:picChg chg="del">
          <ac:chgData name="vytor hugo" userId="e8b175fd6482882c" providerId="Windows Live" clId="Web-{E49BCC39-51CD-410D-822B-687FA5CF5099}" dt="2024-03-03T22:08:00.888" v="335"/>
          <ac:picMkLst>
            <pc:docMk/>
            <pc:sldMk cId="2715212956" sldId="321"/>
            <ac:picMk id="5" creationId="{DB6EB511-4754-2A89-057C-31D0DE809F42}"/>
          </ac:picMkLst>
        </pc:picChg>
        <pc:picChg chg="del">
          <ac:chgData name="vytor hugo" userId="e8b175fd6482882c" providerId="Windows Live" clId="Web-{E49BCC39-51CD-410D-822B-687FA5CF5099}" dt="2024-03-03T22:07:59.903" v="334"/>
          <ac:picMkLst>
            <pc:docMk/>
            <pc:sldMk cId="2715212956" sldId="321"/>
            <ac:picMk id="6" creationId="{BAA49F65-657B-9A23-E770-EA72E2AF82E6}"/>
          </ac:picMkLst>
        </pc:picChg>
      </pc:sldChg>
      <pc:sldChg chg="addSp delSp modSp">
        <pc:chgData name="vytor hugo" userId="e8b175fd6482882c" providerId="Windows Live" clId="Web-{E49BCC39-51CD-410D-822B-687FA5CF5099}" dt="2024-03-03T22:11:34.056" v="390" actId="1076"/>
        <pc:sldMkLst>
          <pc:docMk/>
          <pc:sldMk cId="314473504" sldId="324"/>
        </pc:sldMkLst>
        <pc:spChg chg="mod">
          <ac:chgData name="vytor hugo" userId="e8b175fd6482882c" providerId="Windows Live" clId="Web-{E49BCC39-51CD-410D-822B-687FA5CF5099}" dt="2024-03-03T22:10:22.739" v="374" actId="20577"/>
          <ac:spMkLst>
            <pc:docMk/>
            <pc:sldMk cId="314473504" sldId="324"/>
            <ac:spMk id="2" creationId="{630D8008-8B15-E388-F76C-156BF3075585}"/>
          </ac:spMkLst>
        </pc:spChg>
        <pc:spChg chg="mod">
          <ac:chgData name="vytor hugo" userId="e8b175fd6482882c" providerId="Windows Live" clId="Web-{E49BCC39-51CD-410D-822B-687FA5CF5099}" dt="2024-03-03T22:11:17.414" v="384" actId="20577"/>
          <ac:spMkLst>
            <pc:docMk/>
            <pc:sldMk cId="314473504" sldId="324"/>
            <ac:spMk id="3" creationId="{CDC34787-209A-C63A-189D-F6E14178F7B2}"/>
          </ac:spMkLst>
        </pc:spChg>
        <pc:picChg chg="add mod">
          <ac:chgData name="vytor hugo" userId="e8b175fd6482882c" providerId="Windows Live" clId="Web-{E49BCC39-51CD-410D-822B-687FA5CF5099}" dt="2024-03-03T22:11:30.946" v="388" actId="14100"/>
          <ac:picMkLst>
            <pc:docMk/>
            <pc:sldMk cId="314473504" sldId="324"/>
            <ac:picMk id="4" creationId="{801505C7-9E4A-5C8A-8390-9318392F0BD0}"/>
          </ac:picMkLst>
        </pc:picChg>
        <pc:picChg chg="del">
          <ac:chgData name="vytor hugo" userId="e8b175fd6482882c" providerId="Windows Live" clId="Web-{E49BCC39-51CD-410D-822B-687FA5CF5099}" dt="2024-03-03T22:10:19.958" v="373"/>
          <ac:picMkLst>
            <pc:docMk/>
            <pc:sldMk cId="314473504" sldId="324"/>
            <ac:picMk id="5" creationId="{BBFCC763-0C10-A396-99EC-9082BD9D89A6}"/>
          </ac:picMkLst>
        </pc:picChg>
        <pc:picChg chg="del">
          <ac:chgData name="vytor hugo" userId="e8b175fd6482882c" providerId="Windows Live" clId="Web-{E49BCC39-51CD-410D-822B-687FA5CF5099}" dt="2024-03-03T22:10:18.895" v="372"/>
          <ac:picMkLst>
            <pc:docMk/>
            <pc:sldMk cId="314473504" sldId="324"/>
            <ac:picMk id="6" creationId="{7C27E700-4BDB-8E40-4D12-B696A0780007}"/>
          </ac:picMkLst>
        </pc:picChg>
        <pc:picChg chg="add mod">
          <ac:chgData name="vytor hugo" userId="e8b175fd6482882c" providerId="Windows Live" clId="Web-{E49BCC39-51CD-410D-822B-687FA5CF5099}" dt="2024-03-03T22:11:34.056" v="390" actId="1076"/>
          <ac:picMkLst>
            <pc:docMk/>
            <pc:sldMk cId="314473504" sldId="324"/>
            <ac:picMk id="7" creationId="{586E988C-309B-0CB2-73E7-8C04722E071F}"/>
          </ac:picMkLst>
        </pc:picChg>
      </pc:sldChg>
      <pc:sldChg chg="addSp delSp modSp">
        <pc:chgData name="vytor hugo" userId="e8b175fd6482882c" providerId="Windows Live" clId="Web-{E49BCC39-51CD-410D-822B-687FA5CF5099}" dt="2024-03-03T22:12:37.233" v="406" actId="20577"/>
        <pc:sldMkLst>
          <pc:docMk/>
          <pc:sldMk cId="1052222276" sldId="325"/>
        </pc:sldMkLst>
        <pc:spChg chg="mod">
          <ac:chgData name="vytor hugo" userId="e8b175fd6482882c" providerId="Windows Live" clId="Web-{E49BCC39-51CD-410D-822B-687FA5CF5099}" dt="2024-03-03T22:11:56.731" v="393" actId="20577"/>
          <ac:spMkLst>
            <pc:docMk/>
            <pc:sldMk cId="1052222276" sldId="325"/>
            <ac:spMk id="2" creationId="{4EDA010A-7DF9-E904-B98A-771091ED8539}"/>
          </ac:spMkLst>
        </pc:spChg>
        <pc:spChg chg="mod">
          <ac:chgData name="vytor hugo" userId="e8b175fd6482882c" providerId="Windows Live" clId="Web-{E49BCC39-51CD-410D-822B-687FA5CF5099}" dt="2024-03-03T22:12:37.233" v="406" actId="20577"/>
          <ac:spMkLst>
            <pc:docMk/>
            <pc:sldMk cId="1052222276" sldId="325"/>
            <ac:spMk id="3" creationId="{0F6E5F5B-DBCF-1708-F6AD-1EBED5E68158}"/>
          </ac:spMkLst>
        </pc:spChg>
        <pc:picChg chg="del">
          <ac:chgData name="vytor hugo" userId="e8b175fd6482882c" providerId="Windows Live" clId="Web-{E49BCC39-51CD-410D-822B-687FA5CF5099}" dt="2024-03-03T22:11:53.715" v="392"/>
          <ac:picMkLst>
            <pc:docMk/>
            <pc:sldMk cId="1052222276" sldId="325"/>
            <ac:picMk id="4" creationId="{EE9EC69B-FD3E-9918-CEE8-270376549C1A}"/>
          </ac:picMkLst>
        </pc:picChg>
        <pc:picChg chg="add mod">
          <ac:chgData name="vytor hugo" userId="e8b175fd6482882c" providerId="Windows Live" clId="Web-{E49BCC39-51CD-410D-822B-687FA5CF5099}" dt="2024-03-03T22:12:25.998" v="402" actId="14100"/>
          <ac:picMkLst>
            <pc:docMk/>
            <pc:sldMk cId="1052222276" sldId="325"/>
            <ac:picMk id="5" creationId="{12966242-FAB0-7864-70DF-928BB847CFA2}"/>
          </ac:picMkLst>
        </pc:picChg>
        <pc:picChg chg="add mod">
          <ac:chgData name="vytor hugo" userId="e8b175fd6482882c" providerId="Windows Live" clId="Web-{E49BCC39-51CD-410D-822B-687FA5CF5099}" dt="2024-03-03T22:12:30.686" v="404" actId="1076"/>
          <ac:picMkLst>
            <pc:docMk/>
            <pc:sldMk cId="1052222276" sldId="325"/>
            <ac:picMk id="6" creationId="{39BBF57A-D803-EB6F-2E94-D3D7405C12C5}"/>
          </ac:picMkLst>
        </pc:picChg>
        <pc:picChg chg="del">
          <ac:chgData name="vytor hugo" userId="e8b175fd6482882c" providerId="Windows Live" clId="Web-{E49BCC39-51CD-410D-822B-687FA5CF5099}" dt="2024-03-03T22:11:53.652" v="391"/>
          <ac:picMkLst>
            <pc:docMk/>
            <pc:sldMk cId="1052222276" sldId="325"/>
            <ac:picMk id="7" creationId="{5DDE80F3-1208-5CC1-76C8-2B297F03CBE4}"/>
          </ac:picMkLst>
        </pc:picChg>
      </pc:sldChg>
      <pc:sldChg chg="addSp delSp modSp">
        <pc:chgData name="vytor hugo" userId="e8b175fd6482882c" providerId="Windows Live" clId="Web-{E49BCC39-51CD-410D-822B-687FA5CF5099}" dt="2024-03-03T22:16:37.434" v="451" actId="20577"/>
        <pc:sldMkLst>
          <pc:docMk/>
          <pc:sldMk cId="2264781389" sldId="326"/>
        </pc:sldMkLst>
        <pc:spChg chg="mod">
          <ac:chgData name="vytor hugo" userId="e8b175fd6482882c" providerId="Windows Live" clId="Web-{E49BCC39-51CD-410D-822B-687FA5CF5099}" dt="2024-03-03T22:16:37.434" v="451" actId="20577"/>
          <ac:spMkLst>
            <pc:docMk/>
            <pc:sldMk cId="2264781389" sldId="326"/>
            <ac:spMk id="8" creationId="{534AD92E-7CC9-F7E4-EE90-3857E60EA714}"/>
          </ac:spMkLst>
        </pc:spChg>
        <pc:picChg chg="add mod">
          <ac:chgData name="vytor hugo" userId="e8b175fd6482882c" providerId="Windows Live" clId="Web-{E49BCC39-51CD-410D-822B-687FA5CF5099}" dt="2024-03-03T22:15:08.538" v="437" actId="14100"/>
          <ac:picMkLst>
            <pc:docMk/>
            <pc:sldMk cId="2264781389" sldId="326"/>
            <ac:picMk id="3" creationId="{1B877BF6-C3B4-2DE5-4813-C18174749C0C}"/>
          </ac:picMkLst>
        </pc:picChg>
        <pc:picChg chg="add mod">
          <ac:chgData name="vytor hugo" userId="e8b175fd6482882c" providerId="Windows Live" clId="Web-{E49BCC39-51CD-410D-822B-687FA5CF5099}" dt="2024-03-03T22:15:25.993" v="441" actId="1076"/>
          <ac:picMkLst>
            <pc:docMk/>
            <pc:sldMk cId="2264781389" sldId="326"/>
            <ac:picMk id="4" creationId="{C84252BC-EE10-1499-41B0-A3FCA731556B}"/>
          </ac:picMkLst>
        </pc:picChg>
        <pc:picChg chg="del">
          <ac:chgData name="vytor hugo" userId="e8b175fd6482882c" providerId="Windows Live" clId="Web-{E49BCC39-51CD-410D-822B-687FA5CF5099}" dt="2024-03-03T22:14:46.350" v="434"/>
          <ac:picMkLst>
            <pc:docMk/>
            <pc:sldMk cId="2264781389" sldId="326"/>
            <ac:picMk id="5" creationId="{96E2EAD2-CA17-AC8C-C82F-45A43C8F36F3}"/>
          </ac:picMkLst>
        </pc:picChg>
        <pc:picChg chg="del">
          <ac:chgData name="vytor hugo" userId="e8b175fd6482882c" providerId="Windows Live" clId="Web-{E49BCC39-51CD-410D-822B-687FA5CF5099}" dt="2024-03-03T22:14:45.896" v="433"/>
          <ac:picMkLst>
            <pc:docMk/>
            <pc:sldMk cId="2264781389" sldId="326"/>
            <ac:picMk id="6" creationId="{08E3A99A-4E17-2C87-8EAC-0A06F8755B9F}"/>
          </ac:picMkLst>
        </pc:picChg>
      </pc:sldChg>
      <pc:sldChg chg="addSp delSp modSp">
        <pc:chgData name="vytor hugo" userId="e8b175fd6482882c" providerId="Windows Live" clId="Web-{E49BCC39-51CD-410D-822B-687FA5CF5099}" dt="2024-03-03T22:18:21.002" v="474" actId="1076"/>
        <pc:sldMkLst>
          <pc:docMk/>
          <pc:sldMk cId="2207689045" sldId="329"/>
        </pc:sldMkLst>
        <pc:spChg chg="mod">
          <ac:chgData name="vytor hugo" userId="e8b175fd6482882c" providerId="Windows Live" clId="Web-{E49BCC39-51CD-410D-822B-687FA5CF5099}" dt="2024-03-03T22:18:09.799" v="470" actId="20577"/>
          <ac:spMkLst>
            <pc:docMk/>
            <pc:sldMk cId="2207689045" sldId="329"/>
            <ac:spMk id="8" creationId="{FB23DF60-5423-B96A-2D93-BCBB61FD5B5A}"/>
          </ac:spMkLst>
        </pc:spChg>
        <pc:picChg chg="del">
          <ac:chgData name="vytor hugo" userId="e8b175fd6482882c" providerId="Windows Live" clId="Web-{E49BCC39-51CD-410D-822B-687FA5CF5099}" dt="2024-03-03T22:17:42.031" v="461"/>
          <ac:picMkLst>
            <pc:docMk/>
            <pc:sldMk cId="2207689045" sldId="329"/>
            <ac:picMk id="3" creationId="{401660C7-4E87-AA7D-D8BD-30DF562658CA}"/>
          </ac:picMkLst>
        </pc:picChg>
        <pc:picChg chg="del">
          <ac:chgData name="vytor hugo" userId="e8b175fd6482882c" providerId="Windows Live" clId="Web-{E49BCC39-51CD-410D-822B-687FA5CF5099}" dt="2024-03-03T22:17:41.375" v="460"/>
          <ac:picMkLst>
            <pc:docMk/>
            <pc:sldMk cId="2207689045" sldId="329"/>
            <ac:picMk id="4" creationId="{BE59C84F-3A55-87F5-ADE0-CD2C28D5FDD5}"/>
          </ac:picMkLst>
        </pc:picChg>
        <pc:picChg chg="add mod">
          <ac:chgData name="vytor hugo" userId="e8b175fd6482882c" providerId="Windows Live" clId="Web-{E49BCC39-51CD-410D-822B-687FA5CF5099}" dt="2024-03-03T22:18:17.924" v="472" actId="14100"/>
          <ac:picMkLst>
            <pc:docMk/>
            <pc:sldMk cId="2207689045" sldId="329"/>
            <ac:picMk id="5" creationId="{F23A5F34-86A4-D632-F5A4-C37C1FCFE077}"/>
          </ac:picMkLst>
        </pc:picChg>
        <pc:picChg chg="add mod">
          <ac:chgData name="vytor hugo" userId="e8b175fd6482882c" providerId="Windows Live" clId="Web-{E49BCC39-51CD-410D-822B-687FA5CF5099}" dt="2024-03-03T22:18:21.002" v="474" actId="1076"/>
          <ac:picMkLst>
            <pc:docMk/>
            <pc:sldMk cId="2207689045" sldId="329"/>
            <ac:picMk id="6" creationId="{D4EFA916-C863-2A21-C240-CEFA26858485}"/>
          </ac:picMkLst>
        </pc:picChg>
      </pc:sldChg>
      <pc:sldChg chg="addSp delSp modSp">
        <pc:chgData name="vytor hugo" userId="e8b175fd6482882c" providerId="Windows Live" clId="Web-{E49BCC39-51CD-410D-822B-687FA5CF5099}" dt="2024-03-03T22:19:18.943" v="487" actId="14100"/>
        <pc:sldMkLst>
          <pc:docMk/>
          <pc:sldMk cId="1419994586" sldId="330"/>
        </pc:sldMkLst>
        <pc:spChg chg="mod">
          <ac:chgData name="vytor hugo" userId="e8b175fd6482882c" providerId="Windows Live" clId="Web-{E49BCC39-51CD-410D-822B-687FA5CF5099}" dt="2024-03-03T22:19:06.333" v="483" actId="20577"/>
          <ac:spMkLst>
            <pc:docMk/>
            <pc:sldMk cId="1419994586" sldId="330"/>
            <ac:spMk id="8" creationId="{94C15F2B-D202-2F88-C100-3B9B85F8CF56}"/>
          </ac:spMkLst>
        </pc:spChg>
        <pc:picChg chg="add mod">
          <ac:chgData name="vytor hugo" userId="e8b175fd6482882c" providerId="Windows Live" clId="Web-{E49BCC39-51CD-410D-822B-687FA5CF5099}" dt="2024-03-03T22:19:14.787" v="486" actId="1076"/>
          <ac:picMkLst>
            <pc:docMk/>
            <pc:sldMk cId="1419994586" sldId="330"/>
            <ac:picMk id="3" creationId="{E3581DC6-F1AF-37E8-9D58-C89A972253CE}"/>
          </ac:picMkLst>
        </pc:picChg>
        <pc:picChg chg="add mod">
          <ac:chgData name="vytor hugo" userId="e8b175fd6482882c" providerId="Windows Live" clId="Web-{E49BCC39-51CD-410D-822B-687FA5CF5099}" dt="2024-03-03T22:19:18.943" v="487" actId="14100"/>
          <ac:picMkLst>
            <pc:docMk/>
            <pc:sldMk cId="1419994586" sldId="330"/>
            <ac:picMk id="4" creationId="{1401BD6F-C19E-ED56-82B9-119F082D1225}"/>
          </ac:picMkLst>
        </pc:picChg>
        <pc:picChg chg="del">
          <ac:chgData name="vytor hugo" userId="e8b175fd6482882c" providerId="Windows Live" clId="Web-{E49BCC39-51CD-410D-822B-687FA5CF5099}" dt="2024-03-03T22:18:47.895" v="478"/>
          <ac:picMkLst>
            <pc:docMk/>
            <pc:sldMk cId="1419994586" sldId="330"/>
            <ac:picMk id="5" creationId="{03EBCF37-2C66-BD11-A479-4B87C23E0299}"/>
          </ac:picMkLst>
        </pc:picChg>
        <pc:picChg chg="del">
          <ac:chgData name="vytor hugo" userId="e8b175fd6482882c" providerId="Windows Live" clId="Web-{E49BCC39-51CD-410D-822B-687FA5CF5099}" dt="2024-03-03T22:18:47.863" v="477"/>
          <ac:picMkLst>
            <pc:docMk/>
            <pc:sldMk cId="1419994586" sldId="330"/>
            <ac:picMk id="6" creationId="{993C20B7-A188-AC4A-E863-C259EAF84F86}"/>
          </ac:picMkLst>
        </pc:picChg>
      </pc:sldChg>
      <pc:sldChg chg="addSp delSp modSp">
        <pc:chgData name="vytor hugo" userId="e8b175fd6482882c" providerId="Windows Live" clId="Web-{E49BCC39-51CD-410D-822B-687FA5CF5099}" dt="2024-03-03T22:20:06.727" v="498" actId="14100"/>
        <pc:sldMkLst>
          <pc:docMk/>
          <pc:sldMk cId="2857759897" sldId="331"/>
        </pc:sldMkLst>
        <pc:spChg chg="mod">
          <ac:chgData name="vytor hugo" userId="e8b175fd6482882c" providerId="Windows Live" clId="Web-{E49BCC39-51CD-410D-822B-687FA5CF5099}" dt="2024-03-03T22:19:27.616" v="492" actId="20577"/>
          <ac:spMkLst>
            <pc:docMk/>
            <pc:sldMk cId="2857759897" sldId="331"/>
            <ac:spMk id="8" creationId="{0F0FD965-4A24-420C-8971-EFB871313365}"/>
          </ac:spMkLst>
        </pc:spChg>
        <pc:picChg chg="del">
          <ac:chgData name="vytor hugo" userId="e8b175fd6482882c" providerId="Windows Live" clId="Web-{E49BCC39-51CD-410D-822B-687FA5CF5099}" dt="2024-03-03T22:19:29.100" v="494"/>
          <ac:picMkLst>
            <pc:docMk/>
            <pc:sldMk cId="2857759897" sldId="331"/>
            <ac:picMk id="3" creationId="{B63FC508-6827-CD2E-8EE9-E17E4AFF70DB}"/>
          </ac:picMkLst>
        </pc:picChg>
        <pc:picChg chg="del">
          <ac:chgData name="vytor hugo" userId="e8b175fd6482882c" providerId="Windows Live" clId="Web-{E49BCC39-51CD-410D-822B-687FA5CF5099}" dt="2024-03-03T22:19:28.506" v="493"/>
          <ac:picMkLst>
            <pc:docMk/>
            <pc:sldMk cId="2857759897" sldId="331"/>
            <ac:picMk id="4" creationId="{2324CA4E-1A34-6C01-76A0-F9A06596731E}"/>
          </ac:picMkLst>
        </pc:picChg>
        <pc:picChg chg="add mod">
          <ac:chgData name="vytor hugo" userId="e8b175fd6482882c" providerId="Windows Live" clId="Web-{E49BCC39-51CD-410D-822B-687FA5CF5099}" dt="2024-03-03T22:20:06.727" v="498" actId="14100"/>
          <ac:picMkLst>
            <pc:docMk/>
            <pc:sldMk cId="2857759897" sldId="331"/>
            <ac:picMk id="5" creationId="{F395F515-1006-4B8D-DCD1-9F849DAFC1CD}"/>
          </ac:picMkLst>
        </pc:picChg>
      </pc:sldChg>
      <pc:sldChg chg="addSp delSp modSp">
        <pc:chgData name="vytor hugo" userId="e8b175fd6482882c" providerId="Windows Live" clId="Web-{E49BCC39-51CD-410D-822B-687FA5CF5099}" dt="2024-03-03T22:22:40.376" v="530" actId="14100"/>
        <pc:sldMkLst>
          <pc:docMk/>
          <pc:sldMk cId="3623169236" sldId="332"/>
        </pc:sldMkLst>
        <pc:spChg chg="mod">
          <ac:chgData name="vytor hugo" userId="e8b175fd6482882c" providerId="Windows Live" clId="Web-{E49BCC39-51CD-410D-822B-687FA5CF5099}" dt="2024-03-03T22:22:08.609" v="523" actId="20577"/>
          <ac:spMkLst>
            <pc:docMk/>
            <pc:sldMk cId="3623169236" sldId="332"/>
            <ac:spMk id="8" creationId="{E1EA7626-6053-5ADD-53A5-AF42BA206FE2}"/>
          </ac:spMkLst>
        </pc:spChg>
        <pc:picChg chg="add mod">
          <ac:chgData name="vytor hugo" userId="e8b175fd6482882c" providerId="Windows Live" clId="Web-{E49BCC39-51CD-410D-822B-687FA5CF5099}" dt="2024-03-03T22:22:23.344" v="526" actId="14100"/>
          <ac:picMkLst>
            <pc:docMk/>
            <pc:sldMk cId="3623169236" sldId="332"/>
            <ac:picMk id="3" creationId="{C124CB43-C317-45AC-48CC-E8E774AF45DF}"/>
          </ac:picMkLst>
        </pc:picChg>
        <pc:picChg chg="del">
          <ac:chgData name="vytor hugo" userId="e8b175fd6482882c" providerId="Windows Live" clId="Web-{E49BCC39-51CD-410D-822B-687FA5CF5099}" dt="2024-03-03T22:22:05.875" v="522"/>
          <ac:picMkLst>
            <pc:docMk/>
            <pc:sldMk cId="3623169236" sldId="332"/>
            <ac:picMk id="4" creationId="{4888E308-FD24-41A4-40E2-683276AFCBD8}"/>
          </ac:picMkLst>
        </pc:picChg>
        <pc:picChg chg="add mod">
          <ac:chgData name="vytor hugo" userId="e8b175fd6482882c" providerId="Windows Live" clId="Web-{E49BCC39-51CD-410D-822B-687FA5CF5099}" dt="2024-03-03T22:22:40.376" v="530" actId="14100"/>
          <ac:picMkLst>
            <pc:docMk/>
            <pc:sldMk cId="3623169236" sldId="332"/>
            <ac:picMk id="5" creationId="{ADC6B0F1-0BA9-1101-7952-01144A54AF54}"/>
          </ac:picMkLst>
        </pc:picChg>
        <pc:picChg chg="del">
          <ac:chgData name="vytor hugo" userId="e8b175fd6482882c" providerId="Windows Live" clId="Web-{E49BCC39-51CD-410D-822B-687FA5CF5099}" dt="2024-03-03T22:22:05.062" v="521"/>
          <ac:picMkLst>
            <pc:docMk/>
            <pc:sldMk cId="3623169236" sldId="332"/>
            <ac:picMk id="7" creationId="{C21DD75B-2021-AF24-523D-E5954D0EB87D}"/>
          </ac:picMkLst>
        </pc:picChg>
      </pc:sldChg>
      <pc:sldChg chg="del">
        <pc:chgData name="vytor hugo" userId="e8b175fd6482882c" providerId="Windows Live" clId="Web-{E49BCC39-51CD-410D-822B-687FA5CF5099}" dt="2024-03-03T22:40:17.499" v="678"/>
        <pc:sldMkLst>
          <pc:docMk/>
          <pc:sldMk cId="2214733455" sldId="334"/>
        </pc:sldMkLst>
      </pc:sldChg>
      <pc:sldChg chg="addSp delSp modSp">
        <pc:chgData name="vytor hugo" userId="e8b175fd6482882c" providerId="Windows Live" clId="Web-{E49BCC39-51CD-410D-822B-687FA5CF5099}" dt="2024-03-03T22:29:08.258" v="571" actId="20577"/>
        <pc:sldMkLst>
          <pc:docMk/>
          <pc:sldMk cId="1117231984" sldId="335"/>
        </pc:sldMkLst>
        <pc:spChg chg="mod">
          <ac:chgData name="vytor hugo" userId="e8b175fd6482882c" providerId="Windows Live" clId="Web-{E49BCC39-51CD-410D-822B-687FA5CF5099}" dt="2024-03-03T22:29:08.258" v="571" actId="20577"/>
          <ac:spMkLst>
            <pc:docMk/>
            <pc:sldMk cId="1117231984" sldId="335"/>
            <ac:spMk id="8" creationId="{45637D2C-CB2D-926D-73D7-0249D6FB5899}"/>
          </ac:spMkLst>
        </pc:spChg>
        <pc:picChg chg="del mod">
          <ac:chgData name="vytor hugo" userId="e8b175fd6482882c" providerId="Windows Live" clId="Web-{E49BCC39-51CD-410D-822B-687FA5CF5099}" dt="2024-03-03T22:27:20.439" v="554"/>
          <ac:picMkLst>
            <pc:docMk/>
            <pc:sldMk cId="1117231984" sldId="335"/>
            <ac:picMk id="3" creationId="{0D64CFE8-7C69-8B11-1A70-189F58803C6B}"/>
          </ac:picMkLst>
        </pc:picChg>
        <pc:picChg chg="del">
          <ac:chgData name="vytor hugo" userId="e8b175fd6482882c" providerId="Windows Live" clId="Web-{E49BCC39-51CD-410D-822B-687FA5CF5099}" dt="2024-03-03T22:27:18.752" v="552"/>
          <ac:picMkLst>
            <pc:docMk/>
            <pc:sldMk cId="1117231984" sldId="335"/>
            <ac:picMk id="4" creationId="{2A0010B5-53ED-7354-0297-3A816A3D6A33}"/>
          </ac:picMkLst>
        </pc:picChg>
        <pc:picChg chg="add mod">
          <ac:chgData name="vytor hugo" userId="e8b175fd6482882c" providerId="Windows Live" clId="Web-{E49BCC39-51CD-410D-822B-687FA5CF5099}" dt="2024-03-03T22:28:31.568" v="562" actId="14100"/>
          <ac:picMkLst>
            <pc:docMk/>
            <pc:sldMk cId="1117231984" sldId="335"/>
            <ac:picMk id="5" creationId="{3CB729CA-F489-B2AB-B1E2-4324DDC92610}"/>
          </ac:picMkLst>
        </pc:picChg>
        <pc:picChg chg="add mod">
          <ac:chgData name="vytor hugo" userId="e8b175fd6482882c" providerId="Windows Live" clId="Web-{E49BCC39-51CD-410D-822B-687FA5CF5099}" dt="2024-03-03T22:28:51.272" v="568" actId="1076"/>
          <ac:picMkLst>
            <pc:docMk/>
            <pc:sldMk cId="1117231984" sldId="335"/>
            <ac:picMk id="6" creationId="{F8EB6628-57D2-3E8A-3579-303E1271D573}"/>
          </ac:picMkLst>
        </pc:picChg>
      </pc:sldChg>
      <pc:sldChg chg="addSp delSp modSp">
        <pc:chgData name="vytor hugo" userId="e8b175fd6482882c" providerId="Windows Live" clId="Web-{E49BCC39-51CD-410D-822B-687FA5CF5099}" dt="2024-03-03T22:31:42.391" v="602" actId="14100"/>
        <pc:sldMkLst>
          <pc:docMk/>
          <pc:sldMk cId="37469262" sldId="337"/>
        </pc:sldMkLst>
        <pc:spChg chg="mod">
          <ac:chgData name="vytor hugo" userId="e8b175fd6482882c" providerId="Windows Live" clId="Web-{E49BCC39-51CD-410D-822B-687FA5CF5099}" dt="2024-03-03T22:31:20.562" v="596" actId="20577"/>
          <ac:spMkLst>
            <pc:docMk/>
            <pc:sldMk cId="37469262" sldId="337"/>
            <ac:spMk id="8" creationId="{1DD89840-0C14-726D-0619-D74D55AA238D}"/>
          </ac:spMkLst>
        </pc:spChg>
        <pc:picChg chg="del">
          <ac:chgData name="vytor hugo" userId="e8b175fd6482882c" providerId="Windows Live" clId="Web-{E49BCC39-51CD-410D-822B-687FA5CF5099}" dt="2024-03-03T22:30:56.748" v="590"/>
          <ac:picMkLst>
            <pc:docMk/>
            <pc:sldMk cId="37469262" sldId="337"/>
            <ac:picMk id="3" creationId="{4DF5E4A4-EB88-4557-E364-8EEB7B273ADF}"/>
          </ac:picMkLst>
        </pc:picChg>
        <pc:picChg chg="del">
          <ac:chgData name="vytor hugo" userId="e8b175fd6482882c" providerId="Windows Live" clId="Web-{E49BCC39-51CD-410D-822B-687FA5CF5099}" dt="2024-03-03T22:30:56.295" v="589"/>
          <ac:picMkLst>
            <pc:docMk/>
            <pc:sldMk cId="37469262" sldId="337"/>
            <ac:picMk id="4" creationId="{1BBF7FB0-21B0-4A16-5CAC-6162E0086B49}"/>
          </ac:picMkLst>
        </pc:picChg>
        <pc:picChg chg="add mod">
          <ac:chgData name="vytor hugo" userId="e8b175fd6482882c" providerId="Windows Live" clId="Web-{E49BCC39-51CD-410D-822B-687FA5CF5099}" dt="2024-03-03T22:31:08.327" v="593" actId="14100"/>
          <ac:picMkLst>
            <pc:docMk/>
            <pc:sldMk cId="37469262" sldId="337"/>
            <ac:picMk id="5" creationId="{DC18A4B0-7D2C-BF4D-AB76-7D443DD5F88E}"/>
          </ac:picMkLst>
        </pc:picChg>
        <pc:picChg chg="add mod">
          <ac:chgData name="vytor hugo" userId="e8b175fd6482882c" providerId="Windows Live" clId="Web-{E49BCC39-51CD-410D-822B-687FA5CF5099}" dt="2024-03-03T22:31:42.391" v="602" actId="14100"/>
          <ac:picMkLst>
            <pc:docMk/>
            <pc:sldMk cId="37469262" sldId="337"/>
            <ac:picMk id="6" creationId="{9AEB3035-30F5-151B-3BA4-E320B2F74A49}"/>
          </ac:picMkLst>
        </pc:picChg>
      </pc:sldChg>
      <pc:sldChg chg="addSp delSp modSp">
        <pc:chgData name="vytor hugo" userId="e8b175fd6482882c" providerId="Windows Live" clId="Web-{E49BCC39-51CD-410D-822B-687FA5CF5099}" dt="2024-03-03T22:33:04.474" v="616" actId="20577"/>
        <pc:sldMkLst>
          <pc:docMk/>
          <pc:sldMk cId="3361132519" sldId="338"/>
        </pc:sldMkLst>
        <pc:spChg chg="mod">
          <ac:chgData name="vytor hugo" userId="e8b175fd6482882c" providerId="Windows Live" clId="Web-{E49BCC39-51CD-410D-822B-687FA5CF5099}" dt="2024-03-03T22:33:04.474" v="616" actId="20577"/>
          <ac:spMkLst>
            <pc:docMk/>
            <pc:sldMk cId="3361132519" sldId="338"/>
            <ac:spMk id="8" creationId="{5FD8AEBD-D267-32F4-053C-F8BE509FECDE}"/>
          </ac:spMkLst>
        </pc:spChg>
        <pc:picChg chg="add mod">
          <ac:chgData name="vytor hugo" userId="e8b175fd6482882c" providerId="Windows Live" clId="Web-{E49BCC39-51CD-410D-822B-687FA5CF5099}" dt="2024-03-03T22:32:19.769" v="607" actId="14100"/>
          <ac:picMkLst>
            <pc:docMk/>
            <pc:sldMk cId="3361132519" sldId="338"/>
            <ac:picMk id="3" creationId="{12C0D303-848F-CB69-47B8-C6E07BF6C08D}"/>
          </ac:picMkLst>
        </pc:picChg>
        <pc:picChg chg="add mod modCrop">
          <ac:chgData name="vytor hugo" userId="e8b175fd6482882c" providerId="Windows Live" clId="Web-{E49BCC39-51CD-410D-822B-687FA5CF5099}" dt="2024-03-03T22:32:54.489" v="612" actId="1076"/>
          <ac:picMkLst>
            <pc:docMk/>
            <pc:sldMk cId="3361132519" sldId="338"/>
            <ac:picMk id="4" creationId="{B4F10ADF-08B4-5E01-9B71-C1579947366E}"/>
          </ac:picMkLst>
        </pc:picChg>
        <pc:picChg chg="del">
          <ac:chgData name="vytor hugo" userId="e8b175fd6482882c" providerId="Windows Live" clId="Web-{E49BCC39-51CD-410D-822B-687FA5CF5099}" dt="2024-03-03T22:31:47.486" v="604"/>
          <ac:picMkLst>
            <pc:docMk/>
            <pc:sldMk cId="3361132519" sldId="338"/>
            <ac:picMk id="5" creationId="{42B3684A-BBA4-7E1E-C1D4-409EDA72DDB1}"/>
          </ac:picMkLst>
        </pc:picChg>
        <pc:picChg chg="del">
          <ac:chgData name="vytor hugo" userId="e8b175fd6482882c" providerId="Windows Live" clId="Web-{E49BCC39-51CD-410D-822B-687FA5CF5099}" dt="2024-03-03T22:31:46.751" v="603"/>
          <ac:picMkLst>
            <pc:docMk/>
            <pc:sldMk cId="3361132519" sldId="338"/>
            <ac:picMk id="6" creationId="{BCD0168D-1017-9526-DB78-CB88698F10A7}"/>
          </ac:picMkLst>
        </pc:picChg>
      </pc:sldChg>
      <pc:sldChg chg="addSp delSp modSp">
        <pc:chgData name="vytor hugo" userId="e8b175fd6482882c" providerId="Windows Live" clId="Web-{E49BCC39-51CD-410D-822B-687FA5CF5099}" dt="2024-03-03T22:34:02.962" v="633" actId="1076"/>
        <pc:sldMkLst>
          <pc:docMk/>
          <pc:sldMk cId="466828672" sldId="339"/>
        </pc:sldMkLst>
        <pc:spChg chg="mod">
          <ac:chgData name="vytor hugo" userId="e8b175fd6482882c" providerId="Windows Live" clId="Web-{E49BCC39-51CD-410D-822B-687FA5CF5099}" dt="2024-03-03T22:33:52.789" v="630" actId="20577"/>
          <ac:spMkLst>
            <pc:docMk/>
            <pc:sldMk cId="466828672" sldId="339"/>
            <ac:spMk id="8" creationId="{8FC865F7-619E-F727-E265-D97610FA97F3}"/>
          </ac:spMkLst>
        </pc:spChg>
        <pc:picChg chg="del">
          <ac:chgData name="vytor hugo" userId="e8b175fd6482882c" providerId="Windows Live" clId="Web-{E49BCC39-51CD-410D-822B-687FA5CF5099}" dt="2024-03-03T22:33:08.459" v="618"/>
          <ac:picMkLst>
            <pc:docMk/>
            <pc:sldMk cId="466828672" sldId="339"/>
            <ac:picMk id="3" creationId="{AF576668-498A-C30A-F2CA-773B8C735859}"/>
          </ac:picMkLst>
        </pc:picChg>
        <pc:picChg chg="del">
          <ac:chgData name="vytor hugo" userId="e8b175fd6482882c" providerId="Windows Live" clId="Web-{E49BCC39-51CD-410D-822B-687FA5CF5099}" dt="2024-03-03T22:33:07.834" v="617"/>
          <ac:picMkLst>
            <pc:docMk/>
            <pc:sldMk cId="466828672" sldId="339"/>
            <ac:picMk id="4" creationId="{93EF97CE-B418-AB7A-64F7-B6378E1E9829}"/>
          </ac:picMkLst>
        </pc:picChg>
        <pc:picChg chg="add mod">
          <ac:chgData name="vytor hugo" userId="e8b175fd6482882c" providerId="Windows Live" clId="Web-{E49BCC39-51CD-410D-822B-687FA5CF5099}" dt="2024-03-03T22:33:40.742" v="625" actId="1076"/>
          <ac:picMkLst>
            <pc:docMk/>
            <pc:sldMk cId="466828672" sldId="339"/>
            <ac:picMk id="5" creationId="{75F105FB-1D92-0057-40B7-AA7A83DD2345}"/>
          </ac:picMkLst>
        </pc:picChg>
        <pc:picChg chg="add mod">
          <ac:chgData name="vytor hugo" userId="e8b175fd6482882c" providerId="Windows Live" clId="Web-{E49BCC39-51CD-410D-822B-687FA5CF5099}" dt="2024-03-03T22:34:02.962" v="633" actId="1076"/>
          <ac:picMkLst>
            <pc:docMk/>
            <pc:sldMk cId="466828672" sldId="339"/>
            <ac:picMk id="6" creationId="{7B6687A2-3183-60B2-8C2C-3812786FA335}"/>
          </ac:picMkLst>
        </pc:picChg>
      </pc:sldChg>
      <pc:sldChg chg="del">
        <pc:chgData name="vytor hugo" userId="e8b175fd6482882c" providerId="Windows Live" clId="Web-{E49BCC39-51CD-410D-822B-687FA5CF5099}" dt="2024-03-03T22:39:32.137" v="674"/>
        <pc:sldMkLst>
          <pc:docMk/>
          <pc:sldMk cId="4150808436" sldId="343"/>
        </pc:sldMkLst>
      </pc:sldChg>
      <pc:sldChg chg="addSp delSp modSp">
        <pc:chgData name="vytor hugo" userId="e8b175fd6482882c" providerId="Windows Live" clId="Web-{E49BCC39-51CD-410D-822B-687FA5CF5099}" dt="2024-03-03T22:37:51.678" v="669" actId="1076"/>
        <pc:sldMkLst>
          <pc:docMk/>
          <pc:sldMk cId="1846717548" sldId="344"/>
        </pc:sldMkLst>
        <pc:spChg chg="mod">
          <ac:chgData name="vytor hugo" userId="e8b175fd6482882c" providerId="Windows Live" clId="Web-{E49BCC39-51CD-410D-822B-687FA5CF5099}" dt="2024-03-03T22:36:23.189" v="656" actId="20577"/>
          <ac:spMkLst>
            <pc:docMk/>
            <pc:sldMk cId="1846717548" sldId="344"/>
            <ac:spMk id="2" creationId="{01B08988-382F-CF57-5EAB-9B651F99C9E4}"/>
          </ac:spMkLst>
        </pc:spChg>
        <pc:spChg chg="mod">
          <ac:chgData name="vytor hugo" userId="e8b175fd6482882c" providerId="Windows Live" clId="Web-{E49BCC39-51CD-410D-822B-687FA5CF5099}" dt="2024-03-03T22:37:19.239" v="662" actId="20577"/>
          <ac:spMkLst>
            <pc:docMk/>
            <pc:sldMk cId="1846717548" sldId="344"/>
            <ac:spMk id="8" creationId="{756B9DC8-AEF1-AD44-5449-5555D97DB7D3}"/>
          </ac:spMkLst>
        </pc:spChg>
        <pc:picChg chg="del">
          <ac:chgData name="vytor hugo" userId="e8b175fd6482882c" providerId="Windows Live" clId="Web-{E49BCC39-51CD-410D-822B-687FA5CF5099}" dt="2024-03-03T22:37:20.004" v="663"/>
          <ac:picMkLst>
            <pc:docMk/>
            <pc:sldMk cId="1846717548" sldId="344"/>
            <ac:picMk id="3" creationId="{6C09939E-807B-9C6A-9233-BC16B6279EC9}"/>
          </ac:picMkLst>
        </pc:picChg>
        <pc:picChg chg="add mod">
          <ac:chgData name="vytor hugo" userId="e8b175fd6482882c" providerId="Windows Live" clId="Web-{E49BCC39-51CD-410D-822B-687FA5CF5099}" dt="2024-03-03T22:37:32.396" v="666" actId="14100"/>
          <ac:picMkLst>
            <pc:docMk/>
            <pc:sldMk cId="1846717548" sldId="344"/>
            <ac:picMk id="4" creationId="{1C067097-EAEE-FD64-7E32-1EEEC8D3808E}"/>
          </ac:picMkLst>
        </pc:picChg>
        <pc:picChg chg="add mod">
          <ac:chgData name="vytor hugo" userId="e8b175fd6482882c" providerId="Windows Live" clId="Web-{E49BCC39-51CD-410D-822B-687FA5CF5099}" dt="2024-03-03T22:37:51.678" v="669" actId="1076"/>
          <ac:picMkLst>
            <pc:docMk/>
            <pc:sldMk cId="1846717548" sldId="344"/>
            <ac:picMk id="5" creationId="{FFA00136-1E54-959D-92D8-84565E85DB12}"/>
          </ac:picMkLst>
        </pc:picChg>
      </pc:sldChg>
      <pc:sldChg chg="addSp delSp modSp">
        <pc:chgData name="vytor hugo" userId="e8b175fd6482882c" providerId="Windows Live" clId="Web-{E49BCC39-51CD-410D-822B-687FA5CF5099}" dt="2024-03-03T21:45:16.045" v="53" actId="1076"/>
        <pc:sldMkLst>
          <pc:docMk/>
          <pc:sldMk cId="653313321" sldId="345"/>
        </pc:sldMkLst>
        <pc:spChg chg="mod">
          <ac:chgData name="vytor hugo" userId="e8b175fd6482882c" providerId="Windows Live" clId="Web-{E49BCC39-51CD-410D-822B-687FA5CF5099}" dt="2024-03-03T21:45:01.997" v="49" actId="20577"/>
          <ac:spMkLst>
            <pc:docMk/>
            <pc:sldMk cId="653313321" sldId="345"/>
            <ac:spMk id="3" creationId="{2B3B030A-EF87-2C82-8153-8CBEC2E323DB}"/>
          </ac:spMkLst>
        </pc:spChg>
        <pc:picChg chg="del">
          <ac:chgData name="vytor hugo" userId="e8b175fd6482882c" providerId="Windows Live" clId="Web-{E49BCC39-51CD-410D-822B-687FA5CF5099}" dt="2024-03-03T21:44:33.636" v="41"/>
          <ac:picMkLst>
            <pc:docMk/>
            <pc:sldMk cId="653313321" sldId="345"/>
            <ac:picMk id="4" creationId="{39AE5376-D751-7BB3-2F72-56A54AF6A4C5}"/>
          </ac:picMkLst>
        </pc:picChg>
        <pc:picChg chg="del">
          <ac:chgData name="vytor hugo" userId="e8b175fd6482882c" providerId="Windows Live" clId="Web-{E49BCC39-51CD-410D-822B-687FA5CF5099}" dt="2024-03-03T21:44:33.214" v="40"/>
          <ac:picMkLst>
            <pc:docMk/>
            <pc:sldMk cId="653313321" sldId="345"/>
            <ac:picMk id="5" creationId="{49BC41B1-8E0C-5C27-D569-BD3A32CB8F50}"/>
          </ac:picMkLst>
        </pc:picChg>
        <pc:picChg chg="add mod">
          <ac:chgData name="vytor hugo" userId="e8b175fd6482882c" providerId="Windows Live" clId="Web-{E49BCC39-51CD-410D-822B-687FA5CF5099}" dt="2024-03-03T21:44:46.059" v="44" actId="14100"/>
          <ac:picMkLst>
            <pc:docMk/>
            <pc:sldMk cId="653313321" sldId="345"/>
            <ac:picMk id="6" creationId="{3B3F5D02-6619-48DA-E07B-15BCBEE8E6D2}"/>
          </ac:picMkLst>
        </pc:picChg>
        <pc:picChg chg="add mod">
          <ac:chgData name="vytor hugo" userId="e8b175fd6482882c" providerId="Windows Live" clId="Web-{E49BCC39-51CD-410D-822B-687FA5CF5099}" dt="2024-03-03T21:45:16.045" v="53" actId="1076"/>
          <ac:picMkLst>
            <pc:docMk/>
            <pc:sldMk cId="653313321" sldId="345"/>
            <ac:picMk id="7" creationId="{17043AA0-FD17-7D6F-27A5-909A4A1DEBC8}"/>
          </ac:picMkLst>
        </pc:picChg>
      </pc:sldChg>
      <pc:sldChg chg="addSp delSp modSp">
        <pc:chgData name="vytor hugo" userId="e8b175fd6482882c" providerId="Windows Live" clId="Web-{E49BCC39-51CD-410D-822B-687FA5CF5099}" dt="2024-03-03T21:50:08.889" v="107" actId="1076"/>
        <pc:sldMkLst>
          <pc:docMk/>
          <pc:sldMk cId="1623471479" sldId="346"/>
        </pc:sldMkLst>
        <pc:spChg chg="mod">
          <ac:chgData name="vytor hugo" userId="e8b175fd6482882c" providerId="Windows Live" clId="Web-{E49BCC39-51CD-410D-822B-687FA5CF5099}" dt="2024-03-03T21:49:59.076" v="104" actId="20577"/>
          <ac:spMkLst>
            <pc:docMk/>
            <pc:sldMk cId="1623471479" sldId="346"/>
            <ac:spMk id="3" creationId="{8B209940-F1D3-5F60-AF50-7548E690EE43}"/>
          </ac:spMkLst>
        </pc:spChg>
        <pc:picChg chg="add mod">
          <ac:chgData name="vytor hugo" userId="e8b175fd6482882c" providerId="Windows Live" clId="Web-{E49BCC39-51CD-410D-822B-687FA5CF5099}" dt="2024-03-03T21:49:45.966" v="99" actId="14100"/>
          <ac:picMkLst>
            <pc:docMk/>
            <pc:sldMk cId="1623471479" sldId="346"/>
            <ac:picMk id="4" creationId="{55AA253D-A96F-881B-3EA3-3B556FBDA4C6}"/>
          </ac:picMkLst>
        </pc:picChg>
        <pc:picChg chg="del">
          <ac:chgData name="vytor hugo" userId="e8b175fd6482882c" providerId="Windows Live" clId="Web-{E49BCC39-51CD-410D-822B-687FA5CF5099}" dt="2024-03-03T21:49:35.684" v="96"/>
          <ac:picMkLst>
            <pc:docMk/>
            <pc:sldMk cId="1623471479" sldId="346"/>
            <ac:picMk id="5" creationId="{0808B781-3F1D-980F-E095-DA601D124D42}"/>
          </ac:picMkLst>
        </pc:picChg>
        <pc:picChg chg="del">
          <ac:chgData name="vytor hugo" userId="e8b175fd6482882c" providerId="Windows Live" clId="Web-{E49BCC39-51CD-410D-822B-687FA5CF5099}" dt="2024-03-03T21:49:34.716" v="95"/>
          <ac:picMkLst>
            <pc:docMk/>
            <pc:sldMk cId="1623471479" sldId="346"/>
            <ac:picMk id="6" creationId="{EF31AA66-71A5-58C9-BF7F-BC8BDA5582E8}"/>
          </ac:picMkLst>
        </pc:picChg>
        <pc:picChg chg="add mod">
          <ac:chgData name="vytor hugo" userId="e8b175fd6482882c" providerId="Windows Live" clId="Web-{E49BCC39-51CD-410D-822B-687FA5CF5099}" dt="2024-03-03T21:50:08.889" v="107" actId="1076"/>
          <ac:picMkLst>
            <pc:docMk/>
            <pc:sldMk cId="1623471479" sldId="346"/>
            <ac:picMk id="7" creationId="{2F5C7327-B254-018D-7801-59DF2BDE0277}"/>
          </ac:picMkLst>
        </pc:picChg>
      </pc:sldChg>
      <pc:sldChg chg="del">
        <pc:chgData name="vytor hugo" userId="e8b175fd6482882c" providerId="Windows Live" clId="Web-{E49BCC39-51CD-410D-822B-687FA5CF5099}" dt="2024-03-03T22:39:52.310" v="676"/>
        <pc:sldMkLst>
          <pc:docMk/>
          <pc:sldMk cId="4150193654" sldId="347"/>
        </pc:sldMkLst>
      </pc:sldChg>
      <pc:sldChg chg="addSp delSp modSp">
        <pc:chgData name="vytor hugo" userId="e8b175fd6482882c" providerId="Windows Live" clId="Web-{E49BCC39-51CD-410D-822B-687FA5CF5099}" dt="2024-03-03T21:56:37.302" v="176" actId="20577"/>
        <pc:sldMkLst>
          <pc:docMk/>
          <pc:sldMk cId="896523421" sldId="348"/>
        </pc:sldMkLst>
        <pc:spChg chg="mod">
          <ac:chgData name="vytor hugo" userId="e8b175fd6482882c" providerId="Windows Live" clId="Web-{E49BCC39-51CD-410D-822B-687FA5CF5099}" dt="2024-03-03T21:56:37.302" v="176" actId="20577"/>
          <ac:spMkLst>
            <pc:docMk/>
            <pc:sldMk cId="896523421" sldId="348"/>
            <ac:spMk id="3" creationId="{4D562358-03EE-BE44-A16C-8E5DEF0F3D22}"/>
          </ac:spMkLst>
        </pc:spChg>
        <pc:picChg chg="del">
          <ac:chgData name="vytor hugo" userId="e8b175fd6482882c" providerId="Windows Live" clId="Web-{E49BCC39-51CD-410D-822B-687FA5CF5099}" dt="2024-03-03T21:55:13.344" v="160"/>
          <ac:picMkLst>
            <pc:docMk/>
            <pc:sldMk cId="896523421" sldId="348"/>
            <ac:picMk id="4" creationId="{ACBC54A4-EBEF-9AE0-F4A3-39CB899A4C6D}"/>
          </ac:picMkLst>
        </pc:picChg>
        <pc:picChg chg="del">
          <ac:chgData name="vytor hugo" userId="e8b175fd6482882c" providerId="Windows Live" clId="Web-{E49BCC39-51CD-410D-822B-687FA5CF5099}" dt="2024-03-03T21:55:13.313" v="159"/>
          <ac:picMkLst>
            <pc:docMk/>
            <pc:sldMk cId="896523421" sldId="348"/>
            <ac:picMk id="5" creationId="{B3507D58-B6CD-3517-6654-435171EFCD56}"/>
          </ac:picMkLst>
        </pc:picChg>
        <pc:picChg chg="add mod">
          <ac:chgData name="vytor hugo" userId="e8b175fd6482882c" providerId="Windows Live" clId="Web-{E49BCC39-51CD-410D-822B-687FA5CF5099}" dt="2024-03-03T21:55:38.314" v="166" actId="14100"/>
          <ac:picMkLst>
            <pc:docMk/>
            <pc:sldMk cId="896523421" sldId="348"/>
            <ac:picMk id="6" creationId="{F3BD7CF6-DE9A-1B15-2D10-44355BFB225D}"/>
          </ac:picMkLst>
        </pc:picChg>
        <pc:picChg chg="add mod modCrop">
          <ac:chgData name="vytor hugo" userId="e8b175fd6482882c" providerId="Windows Live" clId="Web-{E49BCC39-51CD-410D-822B-687FA5CF5099}" dt="2024-03-03T21:56:15.191" v="173" actId="1076"/>
          <ac:picMkLst>
            <pc:docMk/>
            <pc:sldMk cId="896523421" sldId="348"/>
            <ac:picMk id="7" creationId="{E9BF20CE-0789-E799-F5E8-C46872CDE64F}"/>
          </ac:picMkLst>
        </pc:picChg>
      </pc:sldChg>
    </pc:docChg>
  </pc:docChgLst>
  <pc:docChgLst>
    <pc:chgData clId="Web-{B596952F-8823-4404-A61C-AB2EA584B373}"/>
    <pc:docChg chg="modSld">
      <pc:chgData name="" userId="" providerId="" clId="Web-{B596952F-8823-4404-A61C-AB2EA584B373}" dt="2024-04-29T13:32:32.711" v="4" actId="20577"/>
      <pc:docMkLst>
        <pc:docMk/>
      </pc:docMkLst>
      <pc:sldChg chg="modSp">
        <pc:chgData name="" userId="" providerId="" clId="Web-{B596952F-8823-4404-A61C-AB2EA584B373}" dt="2024-04-29T13:32:32.711" v="4" actId="20577"/>
        <pc:sldMkLst>
          <pc:docMk/>
          <pc:sldMk cId="2210866551" sldId="256"/>
        </pc:sldMkLst>
        <pc:spChg chg="mod">
          <ac:chgData name="" userId="" providerId="" clId="Web-{B596952F-8823-4404-A61C-AB2EA584B373}" dt="2024-04-29T13:32:32.711" v="4" actId="20577"/>
          <ac:spMkLst>
            <pc:docMk/>
            <pc:sldMk cId="2210866551" sldId="256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pt-BR" sz="3400" b="1" i="1" dirty="0">
                <a:latin typeface="Segoe UI Black"/>
                <a:ea typeface="Segoe UI Black"/>
              </a:rPr>
              <a:t>BOOK EXECUÇÕES</a:t>
            </a:r>
            <a:endParaRPr lang="en-US" sz="3400" dirty="0">
              <a:latin typeface="Segoe UI Black"/>
              <a:ea typeface="Segoe UI Black"/>
            </a:endParaRPr>
          </a:p>
          <a:p>
            <a:pPr>
              <a:spcBef>
                <a:spcPts val="0"/>
              </a:spcBef>
            </a:pPr>
            <a:r>
              <a:rPr lang="pt-BR" sz="3400" b="1" i="1" dirty="0">
                <a:latin typeface="Segoe UI Black"/>
                <a:ea typeface="Segoe UI Black"/>
              </a:rPr>
              <a:t>COOP</a:t>
            </a:r>
            <a:br>
              <a:rPr lang="pt-BR" sz="3400" b="1" i="1" dirty="0">
                <a:latin typeface="Segoe UI Black"/>
                <a:ea typeface="Segoe UI Black"/>
              </a:rPr>
            </a:br>
            <a:br>
              <a:rPr lang="pt-BR" sz="3400" b="1" i="1" dirty="0">
                <a:latin typeface="Segoe UI Black"/>
                <a:ea typeface="Segoe UI Black"/>
              </a:rPr>
            </a:br>
            <a:r>
              <a:rPr lang="pt-BR" sz="3400" b="1" i="1" dirty="0">
                <a:latin typeface="Segoe UI Black"/>
                <a:ea typeface="Segoe UI Black"/>
              </a:rPr>
              <a:t>Cliente:  DISMAX DISTRIBUIÇÃO MÁXIMA</a:t>
            </a:r>
            <a:br>
              <a:rPr lang="pt-BR" sz="3400" b="1" i="1" dirty="0">
                <a:latin typeface="Segoe UI Black"/>
                <a:ea typeface="Segoe UI Black"/>
              </a:rPr>
            </a:br>
            <a:r>
              <a:rPr lang="pt-BR" sz="3400" b="1" i="1" dirty="0">
                <a:latin typeface="Segoe UI Black"/>
                <a:ea typeface="Segoe UI Black"/>
              </a:rPr>
              <a:t>Período: JUN 2024</a:t>
            </a:r>
            <a:endParaRPr lang="en-US" sz="3400" dirty="0">
              <a:latin typeface="Segoe UI Black"/>
              <a:ea typeface="Segoe UI Black"/>
            </a:endParaRPr>
          </a:p>
          <a:p>
            <a:endParaRPr lang="de-DE" sz="3400">
              <a:ea typeface="Calibri Light"/>
              <a:cs typeface="Calibri Ligh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de-DE" sz="2800" b="1">
                <a:ea typeface="Calibri"/>
                <a:cs typeface="Calibri"/>
              </a:rPr>
              <a:t>EQUIPE ÁNGELA E JOELMA</a:t>
            </a:r>
            <a:endParaRPr lang="de-DE" sz="2800">
              <a:ea typeface="Calibri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6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471A05-6230-CBCA-7D6A-B3FE9989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JOAQUIM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 NABUCO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1F8F1A-9090-FDFA-478D-CBCB72D05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JOAQUIM NABUCO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21.06.24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0BD5B6-FE14-D7CB-B413-BA712B70D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277" y="1710906"/>
            <a:ext cx="6343032" cy="513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07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471A05-6230-CBCA-7D6A-B3FE9989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JOAQUIM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 NABUCO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1F8F1A-9090-FDFA-478D-CBCB72D05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JOAQUIM NABUCO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24.06.24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Balcão de loja&#10;&#10;Descrição gerada automaticamente">
            <a:extLst>
              <a:ext uri="{FF2B5EF4-FFF2-40B4-BE49-F238E27FC236}">
                <a16:creationId xmlns:a16="http://schemas.microsoft.com/office/drawing/2014/main" id="{85EC2718-7DF7-52DA-3CD9-F4B77553FF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069" y="2041585"/>
            <a:ext cx="4114541" cy="481641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6DF454E-A462-74B0-CB8C-E095BB1743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7560" y="2041585"/>
            <a:ext cx="3855749" cy="481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9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E7E652-F5CF-589C-00D8-FA5AE9A8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4F9436-AD1C-A8CD-DCE2-C6BEF6EB8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VIANAS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04.06.24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mesa, itens, computador, foto&#10;&#10;Descrição gerada automaticamente">
            <a:extLst>
              <a:ext uri="{FF2B5EF4-FFF2-40B4-BE49-F238E27FC236}">
                <a16:creationId xmlns:a16="http://schemas.microsoft.com/office/drawing/2014/main" id="{7F8C5816-DD1B-67C5-885A-62F3C73685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622" y="2286000"/>
            <a:ext cx="3857625" cy="4572000"/>
          </a:xfrm>
          <a:prstGeom prst="rect">
            <a:avLst/>
          </a:prstGeom>
        </p:spPr>
      </p:pic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D89BAFFB-63C0-A872-CDEB-50F150A360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8" y="2286000"/>
            <a:ext cx="38576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81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ABF367-B9B2-D2BF-691B-91C935E2B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2E098AB-D5D0-7E56-088C-411EACDB8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C72B80-D21D-883D-C128-77E67C6A3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VIANAS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18.06.24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38FC4F4-6B42-AE35-3887-AA73D6CCA9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980" y="1897811"/>
            <a:ext cx="3857625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E6C1575-ECD2-1DE7-77FE-750DF229DF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622" y="1897811"/>
            <a:ext cx="385762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3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A2768-8EE9-E9E4-47A9-1B058269F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5665FD-D18C-14F1-A6B1-0092559F4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BE6FCE-0C2A-12F8-27BC-105DB4DAC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VIANAS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25.06.24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Lata de loja&#10;&#10;Descrição gerada automaticamente">
            <a:extLst>
              <a:ext uri="{FF2B5EF4-FFF2-40B4-BE49-F238E27FC236}">
                <a16:creationId xmlns:a16="http://schemas.microsoft.com/office/drawing/2014/main" id="{0CDAD53C-0F06-29B9-E9BA-EC23FE0F1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698" y="1710904"/>
            <a:ext cx="4921549" cy="5147096"/>
          </a:xfrm>
          <a:prstGeom prst="rect">
            <a:avLst/>
          </a:prstGeom>
        </p:spPr>
      </p:pic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D081B330-DDE3-ADA7-4FCD-7DDF0B9094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848" y="1710905"/>
            <a:ext cx="3411927" cy="51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1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57D2DA-8BF3-AA43-E4FB-47AD243A2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PEREIRA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 BARRETO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646F14-A324-A42A-1202-E68EF25B4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PEREIRA BARRETO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04.06.24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2BEA5AE-68CC-FF76-BB2E-D84431F6EC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2822" y="1897811"/>
            <a:ext cx="3947489" cy="496018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F34C4B8-9A88-F921-C9AA-6D3F1A8F1E7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622" y="1897810"/>
            <a:ext cx="3857625" cy="496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51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DDCF2E-FA14-2231-6980-BE1F9EC21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7731D0-1C96-4891-EDA9-1A938C5F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PEREIRA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BARRETO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4013323-6666-C642-F895-EA37FD037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PEREIRA BARRETO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27.06.24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62C8BF5-83ED-763D-3AF3-50D9C31B30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892" y="1926566"/>
            <a:ext cx="4139537" cy="493143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56ABAFE-E718-FCC7-2685-525AF6DD0F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622" y="1897811"/>
            <a:ext cx="385762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99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796614-EF4B-4CC2-7198-604A6EBBD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0D9FBC1-E66A-956D-AF6F-15F3A7D92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PEDRO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D633C34-D223-7DC1-5105-2EFF7D995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20.06.24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0561AEA-2680-FBD8-F70E-F7A64F68F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370" y="2099094"/>
            <a:ext cx="6529937" cy="493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12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056B79-75A0-1C11-7704-186C92939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PEDRO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E660E-219B-15EA-BDAA-297127D8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25.06.24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com portas de vidro&#10;&#10;Descrição gerada automaticamente">
            <a:extLst>
              <a:ext uri="{FF2B5EF4-FFF2-40B4-BE49-F238E27FC236}">
                <a16:creationId xmlns:a16="http://schemas.microsoft.com/office/drawing/2014/main" id="{989EB33A-4BC8-042B-E3B7-81302AE99A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2697" y="1869056"/>
            <a:ext cx="3857625" cy="4988944"/>
          </a:xfrm>
          <a:prstGeom prst="rect">
            <a:avLst/>
          </a:prstGeom>
        </p:spPr>
      </p:pic>
      <p:pic>
        <p:nvPicPr>
          <p:cNvPr id="4" name="Imagem 3" descr="Uma imagem contendo comida, foto, diferente, itens&#10;&#10;Descrição gerada automaticamente">
            <a:extLst>
              <a:ext uri="{FF2B5EF4-FFF2-40B4-BE49-F238E27FC236}">
                <a16:creationId xmlns:a16="http://schemas.microsoft.com/office/drawing/2014/main" id="{94FA5147-960C-76BB-C9FB-F539E2CA2C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7188" y="1883434"/>
            <a:ext cx="4217059" cy="497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433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0A4D96-FB24-7279-E615-594116139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Segoe UI Black"/>
              </a:rPr>
              <a:t>COOP </a:t>
            </a:r>
            <a:br>
              <a:rPr lang="pt-BR" sz="4000" b="1" dirty="0">
                <a:latin typeface="Segoe UI Black"/>
                <a:ea typeface="Segoe UI Black"/>
              </a:rPr>
            </a:br>
            <a:r>
              <a:rPr lang="pt-BR" sz="4000" b="1" dirty="0">
                <a:latin typeface="Segoe UI Black"/>
                <a:ea typeface="Segoe UI Black"/>
              </a:rPr>
              <a:t>DOM PEDRO (NOVA)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B8BC23-4A31-0DDC-6F41-5840F7423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 DOM PEDRO (nova)</a:t>
            </a:r>
          </a:p>
          <a:p>
            <a:r>
              <a:rPr lang="en-US" sz="2000" b="1" dirty="0">
                <a:latin typeface="Segoe UI"/>
                <a:cs typeface="Segoe UI"/>
              </a:rPr>
              <a:t>DATA: 04.06.24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31DD64B-E4A4-EE8C-5F1C-EBF8E9DBA3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1145" y="2271622"/>
            <a:ext cx="3855749" cy="4629510"/>
          </a:xfrm>
          <a:prstGeom prst="rect">
            <a:avLst/>
          </a:prstGeom>
        </p:spPr>
      </p:pic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5A18AC69-4DB9-1ABE-B556-3206B97558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127" y="2271621"/>
            <a:ext cx="4215182" cy="462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66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PERIMETRAL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 PERIMETRAL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05.06.24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 descr="Balcão de loja&#10;&#10;Descrição gerada automaticamente">
            <a:extLst>
              <a:ext uri="{FF2B5EF4-FFF2-40B4-BE49-F238E27FC236}">
                <a16:creationId xmlns:a16="http://schemas.microsoft.com/office/drawing/2014/main" id="{38452CD1-96F0-54F6-1099-058481E8FB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112" y="2099094"/>
            <a:ext cx="3857625" cy="475890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3C9FF28-39AC-2825-1E5E-BD3AB1E27B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9717" y="2099093"/>
            <a:ext cx="4044530" cy="475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9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D8A70F6-DBC4-15B6-FF36-661161D1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PEDRO(NOVA)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A2F6005-60FC-1CA9-2A1E-F82DB1830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DOM PEDRO ( NOVA)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18.06.24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Uma imagem contendo comida, caminhão, mesa, cheio&#10;&#10;Descrição gerada automaticamente">
            <a:extLst>
              <a:ext uri="{FF2B5EF4-FFF2-40B4-BE49-F238E27FC236}">
                <a16:creationId xmlns:a16="http://schemas.microsoft.com/office/drawing/2014/main" id="{FD93F889-13CD-550D-0690-8FD6401646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390" y="2084716"/>
            <a:ext cx="3855749" cy="477328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B9C4DC8-8EAD-24C5-052D-1C6F028130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1259" y="2084716"/>
            <a:ext cx="4172050" cy="477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13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92FC24-E613-C414-7726-43EA401E2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CAPUAVA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E8CADE3-F824-4756-6F47-D6760BB43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CAPUAVA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12.06.24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E844770-DD5B-D72A-C774-C0FB4167CB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905" y="1897810"/>
            <a:ext cx="3455059" cy="4960190"/>
          </a:xfrm>
          <a:prstGeom prst="rect">
            <a:avLst/>
          </a:prstGeom>
        </p:spPr>
      </p:pic>
      <p:pic>
        <p:nvPicPr>
          <p:cNvPr id="5" name="Imagem 4" descr="Prateleira de loja&#10;&#10;Descrição gerada automaticamente">
            <a:extLst>
              <a:ext uri="{FF2B5EF4-FFF2-40B4-BE49-F238E27FC236}">
                <a16:creationId xmlns:a16="http://schemas.microsoft.com/office/drawing/2014/main" id="{465D6DDC-785C-445F-E656-AF0E9C3BD3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244" y="1897811"/>
            <a:ext cx="4600756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17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6C28CD-6CF2-BDB9-9DB6-E046B7C5C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C9A84E-8F93-DF58-7F72-37AEE6755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CAPUAVA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4AD92E-7CC9-F7E4-EE90-3857E60EA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CAPUAVA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17.06.24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garrafa, no interior, mesa, comida&#10;&#10;Descrição gerada automaticamente">
            <a:extLst>
              <a:ext uri="{FF2B5EF4-FFF2-40B4-BE49-F238E27FC236}">
                <a16:creationId xmlns:a16="http://schemas.microsoft.com/office/drawing/2014/main" id="{6BF6C3B2-7EC4-9053-6F35-892323C13F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622" y="1423358"/>
            <a:ext cx="3857625" cy="543464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0A40A88-A790-D4A3-116E-1923BA234C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8" y="1423358"/>
            <a:ext cx="3857625" cy="543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81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6C28CD-6CF2-BDB9-9DB6-E046B7C5C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C9A84E-8F93-DF58-7F72-37AEE6755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CAPUAVA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4AD92E-7CC9-F7E4-EE90-3857E60EA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CAPUAVA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20.06.24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Interface gráfica do usuário, Calendário&#10;&#10;Descrição gerada automaticamente">
            <a:extLst>
              <a:ext uri="{FF2B5EF4-FFF2-40B4-BE49-F238E27FC236}">
                <a16:creationId xmlns:a16="http://schemas.microsoft.com/office/drawing/2014/main" id="{7520DA05-E5D3-F4D7-3697-65F8C09EC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622" y="1926566"/>
            <a:ext cx="3857625" cy="493143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231046F-314A-CC60-7D45-42C30A27B5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188" y="1897811"/>
            <a:ext cx="385762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8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DF6AF7-4946-8504-B8DB-3A66A169C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5C2CE9-30F6-4633-F1BD-F1AB6D565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CARIJOS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14.06.24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Balcão de loja&#10;&#10;Descrição gerada automaticamente">
            <a:extLst>
              <a:ext uri="{FF2B5EF4-FFF2-40B4-BE49-F238E27FC236}">
                <a16:creationId xmlns:a16="http://schemas.microsoft.com/office/drawing/2014/main" id="{9BCE96D0-D92C-76D6-811A-AECD6E57F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848" y="1682150"/>
            <a:ext cx="7049398" cy="517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63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7D3451-5C0A-1966-3917-AF06DD74F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E70F3F-8592-183C-8519-536E419C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0FD965-4A24-420C-8971-EFB871313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CARIJOS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27.06.24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CAF0746-3079-650C-1E27-29541AAC6E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622" y="1897811"/>
            <a:ext cx="3857625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F2B6703-EA9B-4C14-8F64-5283A735F0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2848" y="1897811"/>
            <a:ext cx="4001398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05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EF3318-EF86-2C8E-04D6-75321952D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853480-B47F-EB3E-5191-060A28E3C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MILENA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05.06.24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F61A7C7-3233-F2F8-75D5-B98B63C53A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560" y="2271622"/>
            <a:ext cx="3755108" cy="4586378"/>
          </a:xfrm>
          <a:prstGeom prst="rect">
            <a:avLst/>
          </a:prstGeom>
        </p:spPr>
      </p:pic>
      <p:pic>
        <p:nvPicPr>
          <p:cNvPr id="5" name="Imagem 4" descr="Uma imagem contendo mesa, itens, bolsa, cheio&#10;&#10;Descrição gerada automaticamente">
            <a:extLst>
              <a:ext uri="{FF2B5EF4-FFF2-40B4-BE49-F238E27FC236}">
                <a16:creationId xmlns:a16="http://schemas.microsoft.com/office/drawing/2014/main" id="{96EEE69D-E742-6BA7-07DA-7D82CB2378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127" y="2271622"/>
            <a:ext cx="4215182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65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BB59E-2398-AD4E-BC10-15B03D22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AA2576-F250-7DC0-4F79-5D83FF6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EA7626-6053-5ADD-53A5-AF42BA20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217" y="2729345"/>
            <a:ext cx="2963484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MILENA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11.06.24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Balcão de loja&#10;&#10;Descrição gerada automaticamente">
            <a:extLst>
              <a:ext uri="{FF2B5EF4-FFF2-40B4-BE49-F238E27FC236}">
                <a16:creationId xmlns:a16="http://schemas.microsoft.com/office/drawing/2014/main" id="{267EEA17-B8DB-1B70-0065-A7BC55C71B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755" y="1712573"/>
            <a:ext cx="4543245" cy="5143759"/>
          </a:xfrm>
          <a:prstGeom prst="rect">
            <a:avLst/>
          </a:prstGeom>
        </p:spPr>
      </p:pic>
      <p:pic>
        <p:nvPicPr>
          <p:cNvPr id="5" name="Imagem 4" descr="Uma imagem contendo mesa, edifício, itens, bolsa&#10;&#10;Descrição gerada automaticamente">
            <a:extLst>
              <a:ext uri="{FF2B5EF4-FFF2-40B4-BE49-F238E27FC236}">
                <a16:creationId xmlns:a16="http://schemas.microsoft.com/office/drawing/2014/main" id="{976EBE29-96BC-6A9A-FA78-D8EBCD1449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843" y="1710905"/>
            <a:ext cx="3381295" cy="51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692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BB59E-2398-AD4E-BC10-15B03D22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AA2576-F250-7DC0-4F79-5D83FF6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EA7626-6053-5ADD-53A5-AF42BA20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217" y="2729345"/>
            <a:ext cx="2963484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MILENA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19.06.24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caminhão, comida, mesa, itens&#10;&#10;Descrição gerada automaticamente">
            <a:extLst>
              <a:ext uri="{FF2B5EF4-FFF2-40B4-BE49-F238E27FC236}">
                <a16:creationId xmlns:a16="http://schemas.microsoft.com/office/drawing/2014/main" id="{D27879AF-41B7-4AD7-F94C-EF68BC8608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99" y="1698196"/>
            <a:ext cx="4572001" cy="5158136"/>
          </a:xfrm>
          <a:prstGeom prst="rect">
            <a:avLst/>
          </a:prstGeom>
        </p:spPr>
      </p:pic>
      <p:pic>
        <p:nvPicPr>
          <p:cNvPr id="5" name="Imagem 4" descr="Balcão de loja&#10;&#10;Descrição gerada automaticamente">
            <a:extLst>
              <a:ext uri="{FF2B5EF4-FFF2-40B4-BE49-F238E27FC236}">
                <a16:creationId xmlns:a16="http://schemas.microsoft.com/office/drawing/2014/main" id="{59C0F345-A57F-B744-2DD2-FB0587BD1B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843" y="1696528"/>
            <a:ext cx="3453183" cy="516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34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BB59E-2398-AD4E-BC10-15B03D22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AA2576-F250-7DC0-4F79-5D83FF6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EA7626-6053-5ADD-53A5-AF42BA20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6217" y="2729345"/>
            <a:ext cx="2963484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MILENA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26.06.24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mesa, itens, bolsa, diferente&#10;&#10;Descrição gerada automaticamente">
            <a:extLst>
              <a:ext uri="{FF2B5EF4-FFF2-40B4-BE49-F238E27FC236}">
                <a16:creationId xmlns:a16="http://schemas.microsoft.com/office/drawing/2014/main" id="{36FB46D8-49F4-472A-5AB6-E4D22912F4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7585" y="1568800"/>
            <a:ext cx="4054415" cy="528753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FC4555A-9470-E326-6846-4331F94C005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844" y="1567132"/>
            <a:ext cx="3668843" cy="529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65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PERIMETRAL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 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 PERIMETRAL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19.06.24</a:t>
            </a:r>
            <a:endParaRPr lang="en-US" sz="2000" dirty="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E89DEAF-2662-4FA9-EF23-2EBF05D7AA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848" y="1710906"/>
            <a:ext cx="3857625" cy="513271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8D4D7E6-94CA-2888-754C-FECC4292A8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622" y="1710905"/>
            <a:ext cx="3857625" cy="513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1DBEFC-03DD-F63F-DB4F-D195AFCB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E8BAC7-2C4F-FB97-98D9-17CBA35F5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UTINGA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06.06.24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9BF926D-FAE8-230E-5116-20B4F45660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560" y="1897811"/>
            <a:ext cx="3582579" cy="4960189"/>
          </a:xfrm>
          <a:prstGeom prst="rect">
            <a:avLst/>
          </a:prstGeom>
        </p:spPr>
      </p:pic>
      <p:pic>
        <p:nvPicPr>
          <p:cNvPr id="4" name="Imagem 3" descr="Uma imagem contendo mesa, comida, balcão, computador&#10;&#10;Descrição gerada automaticamente">
            <a:extLst>
              <a:ext uri="{FF2B5EF4-FFF2-40B4-BE49-F238E27FC236}">
                <a16:creationId xmlns:a16="http://schemas.microsoft.com/office/drawing/2014/main" id="{F14A22A8-B7D0-D71E-DA98-9871B5B140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504" y="1897811"/>
            <a:ext cx="420080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794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0259BE-6561-F886-8837-FC734091C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08DDEB-B45C-821A-AA0C-CF799027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D89840-0C14-726D-0619-D74D55AA2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UTINGA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20.06.24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oja de brinquedos&#10;&#10;Descrição gerada automaticamente">
            <a:extLst>
              <a:ext uri="{FF2B5EF4-FFF2-40B4-BE49-F238E27FC236}">
                <a16:creationId xmlns:a16="http://schemas.microsoft.com/office/drawing/2014/main" id="{2EAB1373-8C1B-0F74-34CF-5370FC0DD7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92" y="1683818"/>
            <a:ext cx="5075208" cy="5172514"/>
          </a:xfrm>
          <a:prstGeom prst="rect">
            <a:avLst/>
          </a:prstGeom>
        </p:spPr>
      </p:pic>
      <p:pic>
        <p:nvPicPr>
          <p:cNvPr id="6" name="Imagem 5" descr="Uma imagem contendo no interior, mesa, comida, pequeno&#10;&#10;Descrição gerada automaticamente">
            <a:extLst>
              <a:ext uri="{FF2B5EF4-FFF2-40B4-BE49-F238E27FC236}">
                <a16:creationId xmlns:a16="http://schemas.microsoft.com/office/drawing/2014/main" id="{202B474A-2F2A-631F-D1EE-367EC2D0A3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7471" y="1712574"/>
            <a:ext cx="3335548" cy="51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2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UTINGA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27.06.24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184D495-5891-B2E3-9801-6500CCBAC5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735" y="1698195"/>
            <a:ext cx="4658265" cy="515813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A1CBBD8-74B2-944C-BFED-67848C9FE5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541" y="1710904"/>
            <a:ext cx="3625711" cy="51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325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HUMBERTO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HUMBERTO</a:t>
            </a:r>
          </a:p>
          <a:p>
            <a:r>
              <a:rPr lang="en-US" sz="2000" b="1" dirty="0">
                <a:latin typeface="Segoe UI"/>
                <a:cs typeface="Segoe UI"/>
              </a:rPr>
              <a:t>DATA: 14.06.24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9" name="Imagem 8" descr="Loja de doces&#10;&#10;Descrição gerada automaticamente">
            <a:extLst>
              <a:ext uri="{FF2B5EF4-FFF2-40B4-BE49-F238E27FC236}">
                <a16:creationId xmlns:a16="http://schemas.microsoft.com/office/drawing/2014/main" id="{D5D30F30-3787-BE36-E588-CFBA24E73F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3093" y="1899480"/>
            <a:ext cx="4758907" cy="4956852"/>
          </a:xfrm>
          <a:prstGeom prst="rect">
            <a:avLst/>
          </a:prstGeom>
        </p:spPr>
      </p:pic>
      <p:pic>
        <p:nvPicPr>
          <p:cNvPr id="10" name="Imagem 9" descr="Uma imagem contendo mesa, itens, comida, bolsa&#10;&#10;Descrição gerada automaticamente">
            <a:extLst>
              <a:ext uri="{FF2B5EF4-FFF2-40B4-BE49-F238E27FC236}">
                <a16:creationId xmlns:a16="http://schemas.microsoft.com/office/drawing/2014/main" id="{DFD256E1-95A6-4272-AF8E-45D25F3AE8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6692" y="1897810"/>
            <a:ext cx="3927635" cy="496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035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HUMBERTO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HUMBERTO</a:t>
            </a:r>
          </a:p>
          <a:p>
            <a:r>
              <a:rPr lang="en-US" sz="2000" b="1" dirty="0">
                <a:latin typeface="Segoe UI"/>
                <a:cs typeface="Segoe UI"/>
              </a:rPr>
              <a:t>DATA: 17.06.24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com janelas de vidro&#10;&#10;Descrição gerada automaticamente">
            <a:extLst>
              <a:ext uri="{FF2B5EF4-FFF2-40B4-BE49-F238E27FC236}">
                <a16:creationId xmlns:a16="http://schemas.microsoft.com/office/drawing/2014/main" id="{9E20FBD2-DA2D-FB14-82AC-713287E3A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6057" y="1897810"/>
            <a:ext cx="7308189" cy="496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436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PIRELLI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</a:t>
            </a: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 PIRELLI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06.06.24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Uma imagem contendo comida, mesa, muitos, balcão&#10;&#10;Descrição gerada automaticamente">
            <a:extLst>
              <a:ext uri="{FF2B5EF4-FFF2-40B4-BE49-F238E27FC236}">
                <a16:creationId xmlns:a16="http://schemas.microsoft.com/office/drawing/2014/main" id="{87DED033-99CA-7A22-B481-FCC400F19B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754" y="1912190"/>
            <a:ext cx="4202681" cy="4945810"/>
          </a:xfrm>
          <a:prstGeom prst="rect">
            <a:avLst/>
          </a:prstGeom>
        </p:spPr>
      </p:pic>
      <p:pic>
        <p:nvPicPr>
          <p:cNvPr id="6" name="Imagem 5" descr="Uma imagem contendo mesa, comida, itens, cheio&#10;&#10;Descrição gerada automaticamente">
            <a:extLst>
              <a:ext uri="{FF2B5EF4-FFF2-40B4-BE49-F238E27FC236}">
                <a16:creationId xmlns:a16="http://schemas.microsoft.com/office/drawing/2014/main" id="{FC1DC213-1060-C96B-05C3-4E704ED65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529" y="1912189"/>
            <a:ext cx="4432718" cy="494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462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PIRELLI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</a:t>
            </a: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 PIRELLI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11.06.24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itens, mesa, comida, cheio&#10;&#10;Descrição gerada automaticamente">
            <a:extLst>
              <a:ext uri="{FF2B5EF4-FFF2-40B4-BE49-F238E27FC236}">
                <a16:creationId xmlns:a16="http://schemas.microsoft.com/office/drawing/2014/main" id="{0A04BE27-6C36-D2BD-3521-30BCF74B6C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414" y="1883434"/>
            <a:ext cx="4332077" cy="4974566"/>
          </a:xfrm>
          <a:prstGeom prst="rect">
            <a:avLst/>
          </a:prstGeom>
        </p:spPr>
      </p:pic>
      <p:pic>
        <p:nvPicPr>
          <p:cNvPr id="4" name="Imagem 3" descr="Uma imagem contendo comida, mesa, itens, cheio&#10;&#10;Descrição gerada automaticamente">
            <a:extLst>
              <a:ext uri="{FF2B5EF4-FFF2-40B4-BE49-F238E27FC236}">
                <a16:creationId xmlns:a16="http://schemas.microsoft.com/office/drawing/2014/main" id="{F35CE12A-C3E3-442A-6A66-27B6FB5C26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4698" y="1883433"/>
            <a:ext cx="4159549" cy="49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54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PIRELLI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</a:t>
            </a: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 PIRELLI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20.06.24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05D2D04-9CC5-DA5E-B57A-A84770FB8A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923" y="1897811"/>
            <a:ext cx="4202681" cy="4960189"/>
          </a:xfrm>
          <a:prstGeom prst="rect">
            <a:avLst/>
          </a:prstGeom>
        </p:spPr>
      </p:pic>
      <p:pic>
        <p:nvPicPr>
          <p:cNvPr id="4" name="Imagem 3" descr="Uma imagem contendo comida, mesa, cheio, balcão&#10;&#10;Descrição gerada automaticamente">
            <a:extLst>
              <a:ext uri="{FF2B5EF4-FFF2-40B4-BE49-F238E27FC236}">
                <a16:creationId xmlns:a16="http://schemas.microsoft.com/office/drawing/2014/main" id="{0A1DA28E-0508-EFD3-D91A-F93AB76CFE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8434" y="1897811"/>
            <a:ext cx="4245813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308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INDUSTRIAL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INDUSTRIAL 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03.06.24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383C4C-5878-0629-6269-EDA7C8EAA3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617" y="1897811"/>
            <a:ext cx="4143296" cy="4960189"/>
          </a:xfrm>
          <a:prstGeom prst="rect">
            <a:avLst/>
          </a:prstGeom>
        </p:spPr>
      </p:pic>
      <p:pic>
        <p:nvPicPr>
          <p:cNvPr id="4" name="Picture 3" descr="A shelf with products on it&#10;&#10;Descrição gerada automaticamente">
            <a:extLst>
              <a:ext uri="{FF2B5EF4-FFF2-40B4-BE49-F238E27FC236}">
                <a16:creationId xmlns:a16="http://schemas.microsoft.com/office/drawing/2014/main" id="{8F1F2A35-AE05-8805-194B-A0B49532DA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7560" y="1897811"/>
            <a:ext cx="3855749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457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INDUSTRIAL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INDUSTRIAL 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17.06.24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2ED7381B-C368-DA59-A0D3-DA64761341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734" y="1899478"/>
            <a:ext cx="4658266" cy="4956854"/>
          </a:xfrm>
          <a:prstGeom prst="rect">
            <a:avLst/>
          </a:prstGeom>
        </p:spPr>
      </p:pic>
      <p:pic>
        <p:nvPicPr>
          <p:cNvPr id="6" name="Imagem 5" descr="Uma imagem contendo comida, mesa, no interior, cheio&#10;&#10;Descrição gerada automaticamente">
            <a:extLst>
              <a:ext uri="{FF2B5EF4-FFF2-40B4-BE49-F238E27FC236}">
                <a16:creationId xmlns:a16="http://schemas.microsoft.com/office/drawing/2014/main" id="{E23D1573-5406-5AB2-A58E-BF04B9A94C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899479"/>
            <a:ext cx="4284453" cy="495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91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0A4D96-FB24-7279-E615-594116139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PERIMETRAL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B8BC23-4A31-0DDC-6F41-5840F7423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PERIMETRAL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24.06.24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E7B1B0E-1F2B-F89F-FB22-B3A86F75C5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5754" y="2113471"/>
            <a:ext cx="4260191" cy="474453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5953677-FB06-05FB-6C45-0E9395543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5906" y="2113471"/>
            <a:ext cx="4418341" cy="474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126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INDUSTRIAL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INDUSTRIAL 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26.06.24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Picture 2" descr="A shelf with different types of razors&#10;&#10;Descrição gerada automaticamente">
            <a:extLst>
              <a:ext uri="{FF2B5EF4-FFF2-40B4-BE49-F238E27FC236}">
                <a16:creationId xmlns:a16="http://schemas.microsoft.com/office/drawing/2014/main" id="{75F4BD1D-97FB-5163-1C55-ADE3A3FF27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943" y="1899479"/>
            <a:ext cx="4917057" cy="4956853"/>
          </a:xfrm>
          <a:prstGeom prst="rect">
            <a:avLst/>
          </a:prstGeom>
        </p:spPr>
      </p:pic>
      <p:pic>
        <p:nvPicPr>
          <p:cNvPr id="5" name="Picture 4" descr="A shelf with various items on it&#10;&#10;Descrição gerada automaticamente">
            <a:extLst>
              <a:ext uri="{FF2B5EF4-FFF2-40B4-BE49-F238E27FC236}">
                <a16:creationId xmlns:a16="http://schemas.microsoft.com/office/drawing/2014/main" id="{763B73B1-D04A-F9FB-5393-BE976B0D90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1107" y="1897810"/>
            <a:ext cx="3611334" cy="496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158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ITAPARK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INDUSTRIAL 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04.06.24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Balcão de loja&#10;&#10;Descrição gerada automaticamente">
            <a:extLst>
              <a:ext uri="{FF2B5EF4-FFF2-40B4-BE49-F238E27FC236}">
                <a16:creationId xmlns:a16="http://schemas.microsoft.com/office/drawing/2014/main" id="{38321F94-D33A-32A9-6042-FB3F860F8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044" y="1897811"/>
            <a:ext cx="7645159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214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ITAPARK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INDUSTRIAL 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20.06.24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doces&#10;&#10;Descrição gerada automaticamente">
            <a:extLst>
              <a:ext uri="{FF2B5EF4-FFF2-40B4-BE49-F238E27FC236}">
                <a16:creationId xmlns:a16="http://schemas.microsoft.com/office/drawing/2014/main" id="{B6A065FD-3454-07AF-7148-BDEAF2AFAA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665" y="1897811"/>
            <a:ext cx="6897538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728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ITAPARK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INDUSTRIAL 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25.06.24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Prateleira de loja&#10;&#10;Descrição gerada automaticamente">
            <a:extLst>
              <a:ext uri="{FF2B5EF4-FFF2-40B4-BE49-F238E27FC236}">
                <a16:creationId xmlns:a16="http://schemas.microsoft.com/office/drawing/2014/main" id="{2EB9BEC7-7865-81C8-CE36-0ABC34D6D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535" y="1897810"/>
            <a:ext cx="7702668" cy="496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977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RIBEIRÃO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CENTRO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RIBEIRÃO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CENTRO</a:t>
            </a:r>
          </a:p>
          <a:p>
            <a:r>
              <a:rPr lang="en-US" sz="2000" b="1" dirty="0">
                <a:latin typeface="Segoe UI"/>
                <a:cs typeface="Segoe UI"/>
              </a:rPr>
              <a:t>DATA: 07.06.24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foto, computador, mesa, muitos&#10;&#10;Descrição gerada automaticamente">
            <a:extLst>
              <a:ext uri="{FF2B5EF4-FFF2-40B4-BE49-F238E27FC236}">
                <a16:creationId xmlns:a16="http://schemas.microsoft.com/office/drawing/2014/main" id="{E32777A7-17F3-3D3C-3A65-D1661AE9DE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905" y="1897811"/>
            <a:ext cx="3857625" cy="496018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E2134B8-AC2B-C8A6-C495-A45F05D9B6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621" y="1897811"/>
            <a:ext cx="385762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374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RIBEIRÃO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CENTRO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RIBEIRÃO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pPr marL="0" indent="0">
              <a:buNone/>
            </a:pPr>
            <a:r>
              <a:rPr lang="en-US" sz="2000" b="1" dirty="0">
                <a:latin typeface="Segoe UI"/>
                <a:cs typeface="Segoe UI"/>
              </a:rPr>
              <a:t>CENTRO</a:t>
            </a:r>
          </a:p>
          <a:p>
            <a:r>
              <a:rPr lang="en-US" sz="2000" b="1" dirty="0">
                <a:latin typeface="Segoe UI"/>
                <a:cs typeface="Segoe UI"/>
              </a:rPr>
              <a:t>DATA: 27.06.24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FEB66A8-9BE4-F079-C9B7-D0F73482F4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905" y="1897810"/>
            <a:ext cx="3857625" cy="4960190"/>
          </a:xfrm>
          <a:prstGeom prst="rect">
            <a:avLst/>
          </a:prstGeom>
        </p:spPr>
      </p:pic>
      <p:pic>
        <p:nvPicPr>
          <p:cNvPr id="5" name="Imagem 4" descr="Loja de brinquedos&#10;&#10;Descrição gerada automaticamente">
            <a:extLst>
              <a:ext uri="{FF2B5EF4-FFF2-40B4-BE49-F238E27FC236}">
                <a16:creationId xmlns:a16="http://schemas.microsoft.com/office/drawing/2014/main" id="{4F0BC65B-F851-1B48-B44F-7A70D7A037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621" y="1883433"/>
            <a:ext cx="3857625" cy="49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061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DIADEMA</a:t>
            </a:r>
            <a:br>
              <a:rPr lang="pt-BR" sz="4000">
                <a:latin typeface="Segoe UI Black"/>
                <a:ea typeface="Calibri Light"/>
                <a:cs typeface="Calibri Light"/>
              </a:rPr>
            </a:br>
            <a:r>
              <a:rPr lang="pt-BR" sz="400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DIADEMA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17.06.24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no interior, comida, mesa, plástico&#10;&#10;Descrição gerada automaticamente">
            <a:extLst>
              <a:ext uri="{FF2B5EF4-FFF2-40B4-BE49-F238E27FC236}">
                <a16:creationId xmlns:a16="http://schemas.microsoft.com/office/drawing/2014/main" id="{6D6241BA-C51C-A6CF-E0CD-A72CC4AF6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471" y="1706592"/>
            <a:ext cx="4744529" cy="515572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6CA0825-A0C9-C37D-9FDF-9673B08702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478" y="1710905"/>
            <a:ext cx="3201118" cy="514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913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 dirty="0">
                <a:latin typeface="Segoe UI Black"/>
                <a:ea typeface="Calibri Light"/>
                <a:cs typeface="Calibri Light"/>
              </a:rPr>
            </a:br>
            <a:r>
              <a:rPr lang="pt-BR" sz="4000" dirty="0">
                <a:latin typeface="Segoe UI Black"/>
                <a:ea typeface="Calibri Light"/>
                <a:cs typeface="Calibri Light"/>
              </a:rPr>
              <a:t>BARÃO MAÚA</a:t>
            </a:r>
            <a:br>
              <a:rPr lang="pt-BR" sz="4000" dirty="0">
                <a:latin typeface="Segoe UI Black"/>
                <a:ea typeface="Calibri Light"/>
                <a:cs typeface="Calibri Light"/>
              </a:rPr>
            </a:br>
            <a:r>
              <a:rPr lang="pt-BR" sz="4000" dirty="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BARÃO</a:t>
            </a:r>
            <a:endParaRPr lang="en-US" sz="2000" b="1" dirty="0">
              <a:latin typeface="Segoe UI"/>
              <a:ea typeface="Calibr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MAÚA </a:t>
            </a:r>
          </a:p>
          <a:p>
            <a:r>
              <a:rPr lang="en-US" sz="2000" b="1" dirty="0">
                <a:latin typeface="Segoe UI"/>
                <a:cs typeface="Segoe UI"/>
              </a:rPr>
              <a:t>DATA: 05.06.24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no interior, mesa, comida, cheio&#10;&#10;Descrição gerada automaticamente">
            <a:extLst>
              <a:ext uri="{FF2B5EF4-FFF2-40B4-BE49-F238E27FC236}">
                <a16:creationId xmlns:a16="http://schemas.microsoft.com/office/drawing/2014/main" id="{70654120-3452-66AD-F644-93DAAC273F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9910" y="2271622"/>
            <a:ext cx="3720142" cy="4586378"/>
          </a:xfrm>
          <a:prstGeom prst="rect">
            <a:avLst/>
          </a:prstGeom>
        </p:spPr>
      </p:pic>
      <p:pic>
        <p:nvPicPr>
          <p:cNvPr id="5" name="Imagem 4" descr="Uma imagem contendo no interior, mesa, comida, cheio&#10;&#10;Descrição gerada automaticamente">
            <a:extLst>
              <a:ext uri="{FF2B5EF4-FFF2-40B4-BE49-F238E27FC236}">
                <a16:creationId xmlns:a16="http://schemas.microsoft.com/office/drawing/2014/main" id="{EA99E2C5-4D4E-3CFB-4E85-3762188232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684" y="2271622"/>
            <a:ext cx="4496519" cy="45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932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 fontScale="90000"/>
          </a:bodyPr>
          <a:lstStyle/>
          <a:p>
            <a:r>
              <a:rPr lang="pt-BR" sz="4000" dirty="0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 dirty="0">
                <a:latin typeface="Segoe UI Black"/>
                <a:ea typeface="Calibri Light"/>
                <a:cs typeface="Calibri Light"/>
              </a:rPr>
            </a:br>
            <a:r>
              <a:rPr lang="pt-BR" sz="4000" dirty="0">
                <a:latin typeface="Segoe UI Black"/>
                <a:ea typeface="Calibri Light"/>
                <a:cs typeface="Calibri Light"/>
              </a:rPr>
              <a:t>BARÃO MAÚA</a:t>
            </a:r>
            <a:br>
              <a:rPr lang="pt-BR" sz="4000" dirty="0">
                <a:latin typeface="Segoe UI Black"/>
                <a:ea typeface="Calibri Light"/>
                <a:cs typeface="Calibri Light"/>
              </a:rPr>
            </a:br>
            <a:r>
              <a:rPr lang="pt-BR" sz="4000" dirty="0">
                <a:latin typeface="Segoe UI Black"/>
                <a:ea typeface="Calibri Light"/>
                <a:cs typeface="Calibri Light"/>
              </a:rPr>
              <a:t> 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BARÃO MAÚA </a:t>
            </a:r>
          </a:p>
          <a:p>
            <a:r>
              <a:rPr lang="en-US" sz="2000" b="1" dirty="0">
                <a:latin typeface="Segoe UI"/>
                <a:cs typeface="Segoe UI"/>
              </a:rPr>
              <a:t>DATA: 24.06.24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6A29C886-7597-B9C3-540E-02E7943709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250" y="1912188"/>
            <a:ext cx="3835161" cy="494581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57880B9-E0F6-08DE-EB7F-EE86547CE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797" y="1897811"/>
            <a:ext cx="4568406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87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3D099B-8C14-0819-885E-36237332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 b="1">
                <a:latin typeface="Segoe UI Black"/>
                <a:ea typeface="Calibri Light"/>
                <a:cs typeface="Calibri Light"/>
              </a:rPr>
            </a:br>
            <a:r>
              <a:rPr lang="pt-BR" sz="4000" b="1">
                <a:latin typeface="Segoe UI Black"/>
                <a:ea typeface="Calibri Light"/>
                <a:cs typeface="Calibri Light"/>
              </a:rPr>
              <a:t>QUEIROZ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2232C6-A2F5-9ABD-42EC-148B3B5E5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QUEIROZ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03.06.24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Picture 4" descr="A shelf with products on it&#10;&#10;Descrição gerada automaticamente">
            <a:extLst>
              <a:ext uri="{FF2B5EF4-FFF2-40B4-BE49-F238E27FC236}">
                <a16:creationId xmlns:a16="http://schemas.microsoft.com/office/drawing/2014/main" id="{20E64B28-0BC6-9147-C9A2-C2ABC0C5F8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948" y="1322716"/>
            <a:ext cx="3662633" cy="5535284"/>
          </a:xfrm>
          <a:prstGeom prst="rect">
            <a:avLst/>
          </a:prstGeom>
        </p:spPr>
      </p:pic>
      <p:pic>
        <p:nvPicPr>
          <p:cNvPr id="6" name="Picture 5" descr="A shelf with products on it&#10;&#10;Descrição gerada automaticamente">
            <a:extLst>
              <a:ext uri="{FF2B5EF4-FFF2-40B4-BE49-F238E27FC236}">
                <a16:creationId xmlns:a16="http://schemas.microsoft.com/office/drawing/2014/main" id="{A2922408-8EA9-C161-13AF-FC3BE68724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6212" y="1322716"/>
            <a:ext cx="4323991" cy="553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5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3D099B-8C14-0819-885E-36237332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 b="1">
                <a:latin typeface="Segoe UI Black"/>
                <a:ea typeface="Calibri Light"/>
                <a:cs typeface="Calibri Light"/>
              </a:rPr>
            </a:br>
            <a:r>
              <a:rPr lang="pt-BR" sz="4000" b="1">
                <a:latin typeface="Segoe UI Black"/>
                <a:ea typeface="Calibri Light"/>
                <a:cs typeface="Calibri Light"/>
              </a:rPr>
              <a:t>QUEIROZ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2232C6-A2F5-9ABD-42EC-148B3B5E5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QUEIROZ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12.06.24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5D90E28-138D-C03A-EEBC-727A9DA174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2131" y="1897811"/>
            <a:ext cx="3598833" cy="496018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6F15765-E295-C0D1-2B9F-11B1B6327A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565" y="1897811"/>
            <a:ext cx="4202681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72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3D099B-8C14-0819-885E-36237332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</a:t>
            </a:r>
            <a:br>
              <a:rPr lang="pt-BR" sz="4000" b="1">
                <a:latin typeface="Segoe UI Black"/>
                <a:ea typeface="Calibri Light"/>
                <a:cs typeface="Calibri Light"/>
              </a:rPr>
            </a:br>
            <a:r>
              <a:rPr lang="pt-BR" sz="4000" b="1">
                <a:latin typeface="Segoe UI Black"/>
                <a:ea typeface="Calibri Light"/>
                <a:cs typeface="Calibri Light"/>
              </a:rPr>
              <a:t>QUEIROZ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2232C6-A2F5-9ABD-42EC-148B3B5E5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QUEIROZ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19.06.24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03B8DE7-0657-BC27-D461-C417522E56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843" y="1897812"/>
            <a:ext cx="3611334" cy="4960188"/>
          </a:xfrm>
          <a:prstGeom prst="rect">
            <a:avLst/>
          </a:prstGeom>
        </p:spPr>
      </p:pic>
      <p:pic>
        <p:nvPicPr>
          <p:cNvPr id="6" name="Imagem 5" descr="Uma imagem contendo no interior, mesa, garrafa, comida&#10;&#10;Descrição gerada automaticamente">
            <a:extLst>
              <a:ext uri="{FF2B5EF4-FFF2-40B4-BE49-F238E27FC236}">
                <a16:creationId xmlns:a16="http://schemas.microsoft.com/office/drawing/2014/main" id="{2C0ECCE1-BEFB-1D7F-F23E-428255D986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504" y="1897811"/>
            <a:ext cx="420080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790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D26CE6-CDD6-29F8-A54D-78F17086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LUZITA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B7B843-00F1-1FF7-9C22-7CE271F5E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LUZITA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17.06.24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ata de loja&#10;&#10;Descrição gerada automaticamente">
            <a:extLst>
              <a:ext uri="{FF2B5EF4-FFF2-40B4-BE49-F238E27FC236}">
                <a16:creationId xmlns:a16="http://schemas.microsoft.com/office/drawing/2014/main" id="{45979A2A-2D7D-83F4-B0EC-C840BB6E27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1489" y="1897811"/>
            <a:ext cx="3857625" cy="4960189"/>
          </a:xfrm>
          <a:prstGeom prst="rect">
            <a:avLst/>
          </a:prstGeom>
        </p:spPr>
      </p:pic>
      <p:pic>
        <p:nvPicPr>
          <p:cNvPr id="6" name="Imagem 5" descr="Uma imagem contendo mesa, itens, computador, muitos&#10;&#10;Descrição gerada automaticamente">
            <a:extLst>
              <a:ext uri="{FF2B5EF4-FFF2-40B4-BE49-F238E27FC236}">
                <a16:creationId xmlns:a16="http://schemas.microsoft.com/office/drawing/2014/main" id="{6B3696CB-8AE0-AD18-1053-666D40405A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622" y="1897811"/>
            <a:ext cx="3857625" cy="496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08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471A05-6230-CBCA-7D6A-B3FE9989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JOAQUIM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 NABUCO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1F8F1A-9090-FDFA-478D-CBCB72D05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JOAQUIM NABUCO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05.06.24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Balcão de loja&#10;&#10;Descrição gerada automaticamente">
            <a:extLst>
              <a:ext uri="{FF2B5EF4-FFF2-40B4-BE49-F238E27FC236}">
                <a16:creationId xmlns:a16="http://schemas.microsoft.com/office/drawing/2014/main" id="{0C8F5A24-35C0-30DA-0824-8F69E60044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843" y="2099094"/>
            <a:ext cx="3668844" cy="4758906"/>
          </a:xfrm>
          <a:prstGeom prst="rect">
            <a:avLst/>
          </a:prstGeom>
        </p:spPr>
      </p:pic>
      <p:pic>
        <p:nvPicPr>
          <p:cNvPr id="4" name="Imagem 3" descr="Balcão de loja&#10;&#10;Descrição gerada automaticamente">
            <a:extLst>
              <a:ext uri="{FF2B5EF4-FFF2-40B4-BE49-F238E27FC236}">
                <a16:creationId xmlns:a16="http://schemas.microsoft.com/office/drawing/2014/main" id="{BC33FEFE-FB6C-B2EA-1FE5-6F98698A12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3145" y="2099094"/>
            <a:ext cx="4100164" cy="475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9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817</Words>
  <Application>Microsoft Office PowerPoint</Application>
  <PresentationFormat>Widescreen</PresentationFormat>
  <Paragraphs>244</Paragraphs>
  <Slides>48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Calibri Light</vt:lpstr>
      <vt:lpstr>Segoe UI</vt:lpstr>
      <vt:lpstr>Segoe UI Black</vt:lpstr>
      <vt:lpstr>Office Theme</vt:lpstr>
      <vt:lpstr>BOOK EXECUÇÕES COOP  Cliente:  DISMAX DISTRIBUIÇÃO MÁXIMA Período: JUN 2024 </vt:lpstr>
      <vt:lpstr>COOP  PERIMETRAL </vt:lpstr>
      <vt:lpstr>COOP  PERIMETRAL </vt:lpstr>
      <vt:lpstr>COOP  PERIMETRAL</vt:lpstr>
      <vt:lpstr>COOP  QUEIROZ</vt:lpstr>
      <vt:lpstr>COOP  QUEIROZ</vt:lpstr>
      <vt:lpstr>COOP  QUEIROZ</vt:lpstr>
      <vt:lpstr>COOP LUZITA</vt:lpstr>
      <vt:lpstr>COOP JOAQUIM  NABUCO</vt:lpstr>
      <vt:lpstr>COOP JOAQUIM  NABUCO</vt:lpstr>
      <vt:lpstr>COOP JOAQUIM  NABUCO</vt:lpstr>
      <vt:lpstr>COOP VIANAS</vt:lpstr>
      <vt:lpstr>COOP VIANAS</vt:lpstr>
      <vt:lpstr>COOP VIANAS</vt:lpstr>
      <vt:lpstr>COOP PEREIRA  BARRETO</vt:lpstr>
      <vt:lpstr>COOP PEREIRA  BARRETO</vt:lpstr>
      <vt:lpstr>COOP DOM  PEDRO</vt:lpstr>
      <vt:lpstr>COOP DOM  PEDRO</vt:lpstr>
      <vt:lpstr>COOP  DOM PEDRO (NOVA)</vt:lpstr>
      <vt:lpstr>COOP DOM  PEDRO(NOVA)</vt:lpstr>
      <vt:lpstr>COOP CAPUAVA</vt:lpstr>
      <vt:lpstr>COOP  CAPUAVA</vt:lpstr>
      <vt:lpstr>COOP  CAPUAVA</vt:lpstr>
      <vt:lpstr>COOP CARIJOS</vt:lpstr>
      <vt:lpstr>COOP CARIJOS</vt:lpstr>
      <vt:lpstr>COOP MILENA</vt:lpstr>
      <vt:lpstr>COOP MILENA</vt:lpstr>
      <vt:lpstr>COOP MILENA</vt:lpstr>
      <vt:lpstr>COOP  MILENA</vt:lpstr>
      <vt:lpstr>COOP UTINGA</vt:lpstr>
      <vt:lpstr>COOP UTINGA</vt:lpstr>
      <vt:lpstr>COOP UTINGA</vt:lpstr>
      <vt:lpstr>COOP  HUMBERTO</vt:lpstr>
      <vt:lpstr>COOP  HUMBERTO</vt:lpstr>
      <vt:lpstr>COOP PIRELLI</vt:lpstr>
      <vt:lpstr>COOP PIRELLI</vt:lpstr>
      <vt:lpstr>COOP PIRELLI</vt:lpstr>
      <vt:lpstr>COOP  INDUSTRIAL </vt:lpstr>
      <vt:lpstr>COOP  INDUSTRIAL </vt:lpstr>
      <vt:lpstr>COOP  INDUSTRIAL </vt:lpstr>
      <vt:lpstr>COOP  ITAPARK</vt:lpstr>
      <vt:lpstr>COOP  ITAPARK</vt:lpstr>
      <vt:lpstr>COOP  ITAPARK</vt:lpstr>
      <vt:lpstr>COOP RIBEIRÃO CENTRO  </vt:lpstr>
      <vt:lpstr>COOP RIBEIRÃO CENTRO  </vt:lpstr>
      <vt:lpstr>COOP  DIADEMA  </vt:lpstr>
      <vt:lpstr>COOP  BARÃO MAÚA  </vt:lpstr>
      <vt:lpstr>COOP  BARÃO MAÚA 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Rildo Souza</cp:lastModifiedBy>
  <cp:revision>687</cp:revision>
  <dcterms:created xsi:type="dcterms:W3CDTF">2023-12-18T23:02:40Z</dcterms:created>
  <dcterms:modified xsi:type="dcterms:W3CDTF">2024-07-21T20:38:39Z</dcterms:modified>
</cp:coreProperties>
</file>