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437" r:id="rId3"/>
    <p:sldId id="476" r:id="rId4"/>
    <p:sldId id="516" r:id="rId5"/>
    <p:sldId id="458" r:id="rId6"/>
    <p:sldId id="413" r:id="rId7"/>
    <p:sldId id="483" r:id="rId8"/>
    <p:sldId id="497" r:id="rId9"/>
    <p:sldId id="454" r:id="rId10"/>
    <p:sldId id="490" r:id="rId11"/>
    <p:sldId id="510" r:id="rId12"/>
    <p:sldId id="433" r:id="rId13"/>
    <p:sldId id="460" r:id="rId14"/>
    <p:sldId id="438" r:id="rId15"/>
    <p:sldId id="445" r:id="rId16"/>
    <p:sldId id="473" r:id="rId17"/>
    <p:sldId id="500" r:id="rId18"/>
    <p:sldId id="461" r:id="rId19"/>
    <p:sldId id="407" r:id="rId20"/>
    <p:sldId id="479" r:id="rId21"/>
    <p:sldId id="493" r:id="rId22"/>
    <p:sldId id="440" r:id="rId23"/>
    <p:sldId id="422" r:id="rId24"/>
    <p:sldId id="508" r:id="rId25"/>
    <p:sldId id="474" r:id="rId26"/>
    <p:sldId id="420" r:id="rId27"/>
    <p:sldId id="496" r:id="rId28"/>
    <p:sldId id="469" r:id="rId29"/>
    <p:sldId id="409" r:id="rId30"/>
    <p:sldId id="485" r:id="rId31"/>
    <p:sldId id="499" r:id="rId32"/>
    <p:sldId id="444" r:id="rId33"/>
    <p:sldId id="411" r:id="rId34"/>
    <p:sldId id="475" r:id="rId35"/>
    <p:sldId id="505" r:id="rId36"/>
    <p:sldId id="448" r:id="rId37"/>
    <p:sldId id="470" r:id="rId38"/>
    <p:sldId id="428" r:id="rId39"/>
    <p:sldId id="507" r:id="rId40"/>
    <p:sldId id="492" r:id="rId41"/>
    <p:sldId id="434" r:id="rId42"/>
    <p:sldId id="441" r:id="rId43"/>
    <p:sldId id="467" r:id="rId44"/>
    <p:sldId id="494" r:id="rId45"/>
    <p:sldId id="408" r:id="rId46"/>
    <p:sldId id="412" r:id="rId47"/>
    <p:sldId id="478" r:id="rId48"/>
    <p:sldId id="509" r:id="rId49"/>
    <p:sldId id="449" r:id="rId50"/>
    <p:sldId id="447" r:id="rId51"/>
    <p:sldId id="464" r:id="rId52"/>
    <p:sldId id="491" r:id="rId53"/>
    <p:sldId id="406" r:id="rId54"/>
    <p:sldId id="401" r:id="rId55"/>
    <p:sldId id="486" r:id="rId56"/>
    <p:sldId id="518" r:id="rId57"/>
    <p:sldId id="457" r:id="rId58"/>
    <p:sldId id="462" r:id="rId59"/>
    <p:sldId id="506" r:id="rId60"/>
    <p:sldId id="417" r:id="rId61"/>
    <p:sldId id="272" r:id="rId62"/>
    <p:sldId id="471" r:id="rId63"/>
    <p:sldId id="512" r:id="rId64"/>
    <p:sldId id="451" r:id="rId65"/>
    <p:sldId id="278" r:id="rId66"/>
    <p:sldId id="468" r:id="rId67"/>
    <p:sldId id="495" r:id="rId68"/>
    <p:sldId id="452" r:id="rId69"/>
    <p:sldId id="419" r:id="rId70"/>
    <p:sldId id="498" r:id="rId71"/>
    <p:sldId id="465" r:id="rId72"/>
    <p:sldId id="360" r:id="rId73"/>
    <p:sldId id="477" r:id="rId74"/>
    <p:sldId id="511" r:id="rId75"/>
    <p:sldId id="450" r:id="rId76"/>
    <p:sldId id="295" r:id="rId77"/>
    <p:sldId id="487" r:id="rId78"/>
    <p:sldId id="515" r:id="rId79"/>
    <p:sldId id="456" r:id="rId80"/>
    <p:sldId id="404" r:id="rId81"/>
    <p:sldId id="472" r:id="rId82"/>
    <p:sldId id="501" r:id="rId83"/>
    <p:sldId id="446" r:id="rId84"/>
    <p:sldId id="369" r:id="rId85"/>
    <p:sldId id="480" r:id="rId86"/>
    <p:sldId id="502" r:id="rId87"/>
    <p:sldId id="442" r:id="rId88"/>
    <p:sldId id="376" r:id="rId89"/>
    <p:sldId id="443" r:id="rId90"/>
    <p:sldId id="415" r:id="rId91"/>
    <p:sldId id="503" r:id="rId92"/>
    <p:sldId id="459" r:id="rId93"/>
    <p:sldId id="435" r:id="rId94"/>
    <p:sldId id="466" r:id="rId95"/>
    <p:sldId id="453" r:id="rId96"/>
    <p:sldId id="430" r:id="rId97"/>
    <p:sldId id="517" r:id="rId98"/>
    <p:sldId id="431" r:id="rId99"/>
    <p:sldId id="488" r:id="rId100"/>
    <p:sldId id="439" r:id="rId101"/>
    <p:sldId id="463" r:id="rId102"/>
    <p:sldId id="504" r:id="rId103"/>
    <p:sldId id="432" r:id="rId104"/>
    <p:sldId id="436" r:id="rId105"/>
    <p:sldId id="455" r:id="rId106"/>
    <p:sldId id="484" r:id="rId107"/>
    <p:sldId id="514" r:id="rId108"/>
    <p:sldId id="481" r:id="rId109"/>
    <p:sldId id="482" r:id="rId110"/>
    <p:sldId id="513" r:id="rId111"/>
    <p:sldId id="489" r:id="rId1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COOP E JOANIN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 AGOSTO 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 dirty="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542439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03</a:t>
            </a:r>
          </a:p>
          <a:p>
            <a:r>
              <a:rPr lang="en-US" sz="2000" b="1">
                <a:latin typeface="Segoe UI"/>
                <a:cs typeface="Segoe UI"/>
              </a:rPr>
              <a:t>DATA: 16.08.24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food items on it&#10;&#10;Descrição gerada automaticamente">
            <a:extLst>
              <a:ext uri="{FF2B5EF4-FFF2-40B4-BE49-F238E27FC236}">
                <a16:creationId xmlns:a16="http://schemas.microsoft.com/office/drawing/2014/main" id="{F9409EB2-576E-FFB5-A122-AB8D028DAA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061" y="2271622"/>
            <a:ext cx="4482142" cy="4586378"/>
          </a:xfrm>
          <a:prstGeom prst="rect">
            <a:avLst/>
          </a:prstGeom>
        </p:spPr>
      </p:pic>
      <p:pic>
        <p:nvPicPr>
          <p:cNvPr id="6" name="Picture 5" descr="A shelf with products on it&#10;&#10;Descrição gerada automaticamente">
            <a:extLst>
              <a:ext uri="{FF2B5EF4-FFF2-40B4-BE49-F238E27FC236}">
                <a16:creationId xmlns:a16="http://schemas.microsoft.com/office/drawing/2014/main" id="{0342F294-5910-EF4C-590C-8FF6DEA273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528" y="2286000"/>
            <a:ext cx="480203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12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BARÃO MAÚA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BARÃO MAÚA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05.08.24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B38687C5-E87C-3FA0-564B-2BFE9769ED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079" y="2273084"/>
            <a:ext cx="4071535" cy="4584916"/>
          </a:xfrm>
          <a:prstGeom prst="rect">
            <a:avLst/>
          </a:prstGeom>
        </p:spPr>
      </p:pic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A5F829B3-1BDB-F713-74E7-5D1E1A377F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2273084"/>
            <a:ext cx="4161941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25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BARÃO MAÚA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BARÃO MAÚA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products on it&#10;&#10;Descrição gerada automaticamente">
            <a:extLst>
              <a:ext uri="{FF2B5EF4-FFF2-40B4-BE49-F238E27FC236}">
                <a16:creationId xmlns:a16="http://schemas.microsoft.com/office/drawing/2014/main" id="{B5F578F2-0F54-26A6-2DFF-734882A0D1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717" y="2271622"/>
            <a:ext cx="4806529" cy="4586378"/>
          </a:xfrm>
          <a:prstGeom prst="rect">
            <a:avLst/>
          </a:prstGeom>
        </p:spPr>
      </p:pic>
      <p:pic>
        <p:nvPicPr>
          <p:cNvPr id="6" name="Picture 5" descr="A shelf with products on it&#10;&#10;Descrição gerada automaticamente">
            <a:extLst>
              <a:ext uri="{FF2B5EF4-FFF2-40B4-BE49-F238E27FC236}">
                <a16:creationId xmlns:a16="http://schemas.microsoft.com/office/drawing/2014/main" id="{20902574-0AD9-F5DE-B024-55D34B9668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904" y="2271622"/>
            <a:ext cx="4231436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295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BARÃO MAÚA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BARÃO MAÚA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8067A833-6D0D-8B32-CECC-0F8A74EE41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873" y="2271623"/>
            <a:ext cx="6394330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945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BARÃO MAÚA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BARÃO MAÚA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com portas de vidro&#10;&#10;Descrição gerada automaticamente">
            <a:extLst>
              <a:ext uri="{FF2B5EF4-FFF2-40B4-BE49-F238E27FC236}">
                <a16:creationId xmlns:a16="http://schemas.microsoft.com/office/drawing/2014/main" id="{C85645D6-7BC6-38C2-ADB5-D1DDF9B1F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759" y="0"/>
            <a:ext cx="4036444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8AB7CD-D6A6-0C88-8601-F6E6EAFF78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853" y="0"/>
            <a:ext cx="387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35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SÃO CATANO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SÃO CAETANO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products on it&#10;&#10;Descrição gerada automaticamente">
            <a:extLst>
              <a:ext uri="{FF2B5EF4-FFF2-40B4-BE49-F238E27FC236}">
                <a16:creationId xmlns:a16="http://schemas.microsoft.com/office/drawing/2014/main" id="{E47ADDED-B7EB-5609-3CDC-CD904F10DA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018" y="2271622"/>
            <a:ext cx="5218982" cy="4586378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D44B220C-AB82-0443-9B5A-9802EA0536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100" y="2300377"/>
            <a:ext cx="4065198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633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PIRELLI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68627-6F38-5CE3-7316-3CCBCA1424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053" y="2273084"/>
            <a:ext cx="5265387" cy="4584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ADD75-E22A-FE5A-9FF9-C7536886D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442" y="2273084"/>
            <a:ext cx="3857625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147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PIRELLI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4D757-B5E2-B9CE-DECB-7DBE28C6B1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15" y="2285999"/>
            <a:ext cx="4619624" cy="4572001"/>
          </a:xfrm>
          <a:prstGeom prst="rect">
            <a:avLst/>
          </a:prstGeom>
        </p:spPr>
      </p:pic>
      <p:pic>
        <p:nvPicPr>
          <p:cNvPr id="5" name="Picture 4" descr="A shelf with various products on it&#10;&#10;Descrição gerada automaticamente">
            <a:extLst>
              <a:ext uri="{FF2B5EF4-FFF2-40B4-BE49-F238E27FC236}">
                <a16:creationId xmlns:a16="http://schemas.microsoft.com/office/drawing/2014/main" id="{D3809234-37A4-11B0-28A0-23EE1CD666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170" y="2273084"/>
            <a:ext cx="4141760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622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PIRELLI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97BDFC-67F7-E2A3-795F-54AEEAEBF7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283" y="2285999"/>
            <a:ext cx="4403964" cy="4572001"/>
          </a:xfrm>
          <a:prstGeom prst="rect">
            <a:avLst/>
          </a:prstGeom>
        </p:spPr>
      </p:pic>
      <p:pic>
        <p:nvPicPr>
          <p:cNvPr id="6" name="Picture 5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EB1B8057-553A-C6E0-E310-E646C26231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112" y="2286000"/>
            <a:ext cx="3857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997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CAFÉ FILHO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491F0D7E-FEF4-557C-BC98-8795188FAC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121" y="2273084"/>
            <a:ext cx="5458604" cy="4584916"/>
          </a:xfrm>
          <a:prstGeom prst="rect">
            <a:avLst/>
          </a:prstGeom>
        </p:spPr>
      </p:pic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4500070B-B2DA-9C44-91C9-AD5069226C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712" y="2273085"/>
            <a:ext cx="3791628" cy="45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896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SUIÇA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items on it&#10;&#10;Descrição gerada automaticamente">
            <a:extLst>
              <a:ext uri="{FF2B5EF4-FFF2-40B4-BE49-F238E27FC236}">
                <a16:creationId xmlns:a16="http://schemas.microsoft.com/office/drawing/2014/main" id="{756404EE-DDD4-E186-1614-CC50FB2E0B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94" y="2271622"/>
            <a:ext cx="4439009" cy="4586378"/>
          </a:xfrm>
          <a:prstGeom prst="rect">
            <a:avLst/>
          </a:prstGeom>
        </p:spPr>
      </p:pic>
      <p:pic>
        <p:nvPicPr>
          <p:cNvPr id="6" name="Picture 5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42F163DB-2264-4475-2E63-143EF6F3A9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949" y="2271622"/>
            <a:ext cx="4683425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542439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03</a:t>
            </a: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1BFE289A-53F9-F1B2-BA34-E417359E49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266" y="2273084"/>
            <a:ext cx="5014348" cy="4584916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33EDEE2F-6C1C-364C-FBB8-09FF56379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84" y="2285999"/>
            <a:ext cx="3929467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58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SUIÇA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D6DCBDA2-0192-08C7-61CE-F91048567B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930" y="2271622"/>
            <a:ext cx="4525273" cy="4586378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99C40E79-675B-23CC-D7B7-522D367143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778" y="2271622"/>
            <a:ext cx="3993313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576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CASTELO BRANCO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CASTELO BRANCO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810A3823-3456-6C4C-36F0-96C70CD226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448" y="2285999"/>
            <a:ext cx="4545861" cy="4572001"/>
          </a:xfrm>
          <a:prstGeom prst="rect">
            <a:avLst/>
          </a:prstGeom>
        </p:spPr>
      </p:pic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B80B55D4-D6DE-2C5B-6460-73F614B83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881" y="2271623"/>
            <a:ext cx="4258315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44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04</a:t>
            </a:r>
          </a:p>
          <a:p>
            <a:r>
              <a:rPr lang="en-US" sz="2000" b="1">
                <a:latin typeface="Segoe UI"/>
                <a:cs typeface="Segoe UI"/>
              </a:rPr>
              <a:t>DATA: 05.08.24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food and drinks on it&#10;&#10;Descrição gerada automaticamente">
            <a:extLst>
              <a:ext uri="{FF2B5EF4-FFF2-40B4-BE49-F238E27FC236}">
                <a16:creationId xmlns:a16="http://schemas.microsoft.com/office/drawing/2014/main" id="{37E65B00-722A-F362-5AC7-494C05F89D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533" y="2271623"/>
            <a:ext cx="4654670" cy="4586377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569FB789-7D72-9123-B505-3F902FBA91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2271622"/>
            <a:ext cx="3806406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5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04</a:t>
            </a:r>
          </a:p>
          <a:p>
            <a:r>
              <a:rPr lang="en-US" sz="2000" b="1">
                <a:latin typeface="Segoe UI"/>
                <a:cs typeface="Segoe UI"/>
              </a:rPr>
              <a:t>DATA: 12.08.24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food items on it&#10;&#10;Descrição gerada automaticamente">
            <a:extLst>
              <a:ext uri="{FF2B5EF4-FFF2-40B4-BE49-F238E27FC236}">
                <a16:creationId xmlns:a16="http://schemas.microsoft.com/office/drawing/2014/main" id="{23E3233E-3AFC-FEB4-A694-F7CDF30672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572" y="2273084"/>
            <a:ext cx="4756042" cy="4584916"/>
          </a:xfrm>
          <a:prstGeom prst="rect">
            <a:avLst/>
          </a:prstGeom>
        </p:spPr>
      </p:pic>
      <p:pic>
        <p:nvPicPr>
          <p:cNvPr id="7" name="Picture 6" descr="A shelf with razors on it&#10;&#10;Descrição gerada automaticamente">
            <a:extLst>
              <a:ext uri="{FF2B5EF4-FFF2-40B4-BE49-F238E27FC236}">
                <a16:creationId xmlns:a16="http://schemas.microsoft.com/office/drawing/2014/main" id="{4B57CA67-D5BA-3E99-D65C-2270AEE683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84" y="2273084"/>
            <a:ext cx="4239433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1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04</a:t>
            </a:r>
          </a:p>
          <a:p>
            <a:r>
              <a:rPr lang="en-US" sz="2000" b="1">
                <a:latin typeface="Segoe UI"/>
                <a:cs typeface="Segoe UI"/>
              </a:rPr>
              <a:t>DATA: 26.08.24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09AF83-96AC-5FBD-2E04-7CA28C50ED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0" r="-280" b="-210"/>
          <a:stretch/>
        </p:blipFill>
        <p:spPr>
          <a:xfrm>
            <a:off x="8484438" y="0"/>
            <a:ext cx="3703022" cy="6858031"/>
          </a:xfrm>
          <a:prstGeom prst="rect">
            <a:avLst/>
          </a:prstGeom>
        </p:spPr>
      </p:pic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994ECE1-8637-A294-25DC-74B848167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7" r="-280" b="-210"/>
          <a:stretch/>
        </p:blipFill>
        <p:spPr>
          <a:xfrm>
            <a:off x="5393306" y="0"/>
            <a:ext cx="2927493" cy="68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0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08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08</a:t>
            </a:r>
          </a:p>
          <a:p>
            <a:r>
              <a:rPr lang="en-US" sz="2000" b="1">
                <a:latin typeface="Segoe UI"/>
                <a:cs typeface="Segoe UI"/>
              </a:rPr>
              <a:t>DATA: 06.08.24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77D484B1-4424-AE6A-91A1-1E0E2C2D18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691" y="2273085"/>
            <a:ext cx="4316923" cy="4584915"/>
          </a:xfrm>
          <a:prstGeom prst="rect">
            <a:avLst/>
          </a:prstGeom>
        </p:spPr>
      </p:pic>
      <p:pic>
        <p:nvPicPr>
          <p:cNvPr id="6" name="Picture 5" descr="A shelf with different items on it&#10;&#10;Descrição gerada automaticamente">
            <a:extLst>
              <a:ext uri="{FF2B5EF4-FFF2-40B4-BE49-F238E27FC236}">
                <a16:creationId xmlns:a16="http://schemas.microsoft.com/office/drawing/2014/main" id="{FA9CE780-C6C5-4B4E-9F81-2CBB6D0DAF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826" y="2273084"/>
            <a:ext cx="4691467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8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08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08</a:t>
            </a: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9A62F5AC-C015-9422-A4C6-2EDA44AA3D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707" y="2273084"/>
            <a:ext cx="4471907" cy="4584916"/>
          </a:xfrm>
          <a:prstGeom prst="rect">
            <a:avLst/>
          </a:prstGeom>
        </p:spPr>
      </p:pic>
      <p:pic>
        <p:nvPicPr>
          <p:cNvPr id="7" name="Picture 6" descr="A shelf with packages of chewing gum&#10;&#10;Descrição gerada automaticamente">
            <a:extLst>
              <a:ext uri="{FF2B5EF4-FFF2-40B4-BE49-F238E27FC236}">
                <a16:creationId xmlns:a16="http://schemas.microsoft.com/office/drawing/2014/main" id="{C5B2DA89-3C8D-5B47-072E-E166EE163A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0" y="2273084"/>
            <a:ext cx="4613975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8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08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08</a:t>
            </a: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00BDC37D-BDBD-E9C1-ACA4-13570AB59B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064" y="2273084"/>
            <a:ext cx="4678550" cy="4584916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3B588C2F-8E28-A367-EC87-743C2FCE38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148" y="2273084"/>
            <a:ext cx="3722823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09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08</a:t>
            </a:r>
          </a:p>
          <a:p>
            <a:r>
              <a:rPr lang="en-US" sz="2000" b="1">
                <a:latin typeface="Segoe UI"/>
                <a:cs typeface="Segoe UI"/>
              </a:rPr>
              <a:t>DATA: 12.08.24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packages of toothpaste&#10;&#10;Descrição gerada automaticamente">
            <a:extLst>
              <a:ext uri="{FF2B5EF4-FFF2-40B4-BE49-F238E27FC236}">
                <a16:creationId xmlns:a16="http://schemas.microsoft.com/office/drawing/2014/main" id="{ED4A94BE-8C94-C748-49D4-CED4BB993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986" y="2271622"/>
            <a:ext cx="4180217" cy="4586378"/>
          </a:xfrm>
          <a:prstGeom prst="rect">
            <a:avLst/>
          </a:prstGeom>
        </p:spPr>
      </p:pic>
      <p:pic>
        <p:nvPicPr>
          <p:cNvPr id="7" name="Picture 6" descr="A shelf with razors and other items&#10;&#10;Descrição gerada automaticamente">
            <a:extLst>
              <a:ext uri="{FF2B5EF4-FFF2-40B4-BE49-F238E27FC236}">
                <a16:creationId xmlns:a16="http://schemas.microsoft.com/office/drawing/2014/main" id="{2903EF72-72FE-B991-1F8A-637D512AC8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63" y="2286000"/>
            <a:ext cx="429523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2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10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7" y="2729345"/>
            <a:ext cx="266155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10</a:t>
            </a:r>
          </a:p>
          <a:p>
            <a:r>
              <a:rPr lang="en-US" sz="2000" b="1">
                <a:latin typeface="Segoe UI"/>
                <a:cs typeface="Segoe UI"/>
              </a:rPr>
              <a:t>DATA: 06.08.24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food items on it&#10;&#10;Descrição gerada automaticamente">
            <a:extLst>
              <a:ext uri="{FF2B5EF4-FFF2-40B4-BE49-F238E27FC236}">
                <a16:creationId xmlns:a16="http://schemas.microsoft.com/office/drawing/2014/main" id="{DEDA7B56-5197-FB25-3792-D1050D9E40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220" y="2271622"/>
            <a:ext cx="4402088" cy="4586378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89794826-6C4E-B8AB-9C45-A0C554E896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749" y="2271622"/>
            <a:ext cx="385574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01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01</a:t>
            </a:r>
          </a:p>
          <a:p>
            <a:r>
              <a:rPr lang="en-US" sz="2000" b="1">
                <a:latin typeface="Segoe UI"/>
                <a:cs typeface="Segoe UI"/>
              </a:rPr>
              <a:t>DATA: 09.08.24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OBSERVAÇÃO: LOJA NÃO TEM PONTO NATURAL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88C04-A8DB-8CC7-1DA1-BEE4AF2751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484" y="2271623"/>
            <a:ext cx="3668844" cy="4586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D350D-FE84-5EE7-511C-BE3A7CFBA1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163" y="2271622"/>
            <a:ext cx="2576165" cy="4586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681AF-40B1-B2ED-AE39-352C62A169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126" y="2271622"/>
            <a:ext cx="2791825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0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10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7" y="2729345"/>
            <a:ext cx="266155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10</a:t>
            </a:r>
          </a:p>
          <a:p>
            <a:r>
              <a:rPr lang="en-US" sz="2000" b="1">
                <a:latin typeface="Segoe UI"/>
                <a:cs typeface="Segoe UI"/>
              </a:rPr>
              <a:t>DATA: 15.08.24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food items on it&#10;&#10;Descrição gerada automaticamente">
            <a:extLst>
              <a:ext uri="{FF2B5EF4-FFF2-40B4-BE49-F238E27FC236}">
                <a16:creationId xmlns:a16="http://schemas.microsoft.com/office/drawing/2014/main" id="{360CF521-6B62-963E-2434-E9235B0B93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516" y="2273084"/>
            <a:ext cx="4733986" cy="4584916"/>
          </a:xfrm>
          <a:prstGeom prst="rect">
            <a:avLst/>
          </a:prstGeom>
        </p:spPr>
      </p:pic>
      <p:pic>
        <p:nvPicPr>
          <p:cNvPr id="7" name="Picture 6" descr="A shelf with products on it&#10;&#10;Descrição gerada automaticamente">
            <a:extLst>
              <a:ext uri="{FF2B5EF4-FFF2-40B4-BE49-F238E27FC236}">
                <a16:creationId xmlns:a16="http://schemas.microsoft.com/office/drawing/2014/main" id="{14571624-15B8-963F-ADDE-2A4C14834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482" y="2285999"/>
            <a:ext cx="385574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61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10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7" y="2729345"/>
            <a:ext cx="266155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10</a:t>
            </a: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4002ECC0-4020-56AB-BE74-4D36E0DE20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35" y="2271622"/>
            <a:ext cx="4732767" cy="4586378"/>
          </a:xfrm>
          <a:prstGeom prst="rect">
            <a:avLst/>
          </a:prstGeom>
        </p:spPr>
      </p:pic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7E3F4710-83C7-0950-F16E-95FF5192E4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277" y="2271622"/>
            <a:ext cx="385574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64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10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7" y="2729345"/>
            <a:ext cx="266155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10</a:t>
            </a: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40E57B13-5CFA-D239-91A4-1267525A0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070" y="2271622"/>
            <a:ext cx="3798239" cy="4572001"/>
          </a:xfrm>
          <a:prstGeom prst="rect">
            <a:avLst/>
          </a:prstGeom>
        </p:spPr>
      </p:pic>
      <p:pic>
        <p:nvPicPr>
          <p:cNvPr id="7" name="Imagem 6" descr="Lata de loja&#10;&#10;Descrição gerada automaticamente">
            <a:extLst>
              <a:ext uri="{FF2B5EF4-FFF2-40B4-BE49-F238E27FC236}">
                <a16:creationId xmlns:a16="http://schemas.microsoft.com/office/drawing/2014/main" id="{AC7E762C-DFDF-BCC7-F39A-75A73C82D0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786" y="2271623"/>
            <a:ext cx="4085787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10734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7657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12</a:t>
            </a:r>
          </a:p>
          <a:p>
            <a:r>
              <a:rPr lang="en-US" sz="2000" b="1">
                <a:latin typeface="Segoe UI"/>
                <a:cs typeface="Segoe UI"/>
              </a:rPr>
              <a:t>DATA: 14.08.24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DEDB6E43-8251-0E6D-2C65-BB4BE845D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080" y="2271622"/>
            <a:ext cx="4367123" cy="4586378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F8D97515-F69F-F56D-5CE4-EF45F7EA74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797" y="2271622"/>
            <a:ext cx="4093953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1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10734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7657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12</a:t>
            </a: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products on it&#10;&#10;Descrição gerada automaticamente">
            <a:extLst>
              <a:ext uri="{FF2B5EF4-FFF2-40B4-BE49-F238E27FC236}">
                <a16:creationId xmlns:a16="http://schemas.microsoft.com/office/drawing/2014/main" id="{146B1C40-2C0D-919A-76B8-C4CCF418B4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059" y="2273084"/>
            <a:ext cx="4359443" cy="4584916"/>
          </a:xfrm>
          <a:prstGeom prst="rect">
            <a:avLst/>
          </a:prstGeom>
        </p:spPr>
      </p:pic>
      <p:pic>
        <p:nvPicPr>
          <p:cNvPr id="7" name="Picture 6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777CF860-DC79-5B46-3385-B5C5E763B1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330" y="2273084"/>
            <a:ext cx="3933240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7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10734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7657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12</a:t>
            </a:r>
          </a:p>
          <a:p>
            <a:r>
              <a:rPr lang="en-US" sz="2000" b="1">
                <a:latin typeface="Segoe UI"/>
                <a:cs typeface="Segoe UI"/>
              </a:rPr>
              <a:t>DATA: 28.08.24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Interface gráfica do usuário, Site, Calendário&#10;&#10;Descrição gerada automaticamente">
            <a:extLst>
              <a:ext uri="{FF2B5EF4-FFF2-40B4-BE49-F238E27FC236}">
                <a16:creationId xmlns:a16="http://schemas.microsoft.com/office/drawing/2014/main" id="{78B0D5A9-3DCE-7377-91D5-AB32A72932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0"/>
            <a:ext cx="3857625" cy="6858000"/>
          </a:xfrm>
          <a:prstGeom prst="rect">
            <a:avLst/>
          </a:prstGeom>
        </p:spPr>
      </p:pic>
      <p:pic>
        <p:nvPicPr>
          <p:cNvPr id="7" name="Imagem 6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FBC35B14-840F-23FE-ABD8-9836BCDB9D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263" y="0"/>
            <a:ext cx="3483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04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00880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304974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13</a:t>
            </a: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677DCACB-92B0-6B3D-13CC-DCFAF498B6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099" y="2271622"/>
            <a:ext cx="4252104" cy="4586378"/>
          </a:xfrm>
          <a:prstGeom prst="rect">
            <a:avLst/>
          </a:prstGeom>
        </p:spPr>
      </p:pic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429A89F3-10A3-B69C-1070-AFC10A0AF1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797" y="2271623"/>
            <a:ext cx="4208972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0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00880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304974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13</a:t>
            </a: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9645A701-2CC2-DFEE-C7FA-7157A71ADF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036" y="2273084"/>
            <a:ext cx="4348404" cy="4584916"/>
          </a:xfrm>
          <a:prstGeom prst="rect">
            <a:avLst/>
          </a:prstGeom>
        </p:spPr>
      </p:pic>
      <p:pic>
        <p:nvPicPr>
          <p:cNvPr id="7" name="Picture 6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F251DC78-A840-3F76-EC3C-C2FBD02323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86" y="2273084"/>
            <a:ext cx="3748653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5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00880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304974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13</a:t>
            </a: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Uma imagem contendo ao ar livre, mesa, bolsa, comida&#10;&#10;Descrição gerada automaticamente">
            <a:extLst>
              <a:ext uri="{FF2B5EF4-FFF2-40B4-BE49-F238E27FC236}">
                <a16:creationId xmlns:a16="http://schemas.microsoft.com/office/drawing/2014/main" id="{B436D0DC-9292-3401-3397-DDE5510930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70" r="-280" b="-210"/>
          <a:stretch/>
        </p:blipFill>
        <p:spPr>
          <a:xfrm>
            <a:off x="8283156" y="-14377"/>
            <a:ext cx="3904456" cy="6872408"/>
          </a:xfrm>
          <a:prstGeom prst="rect">
            <a:avLst/>
          </a:prstGeom>
        </p:spPr>
      </p:pic>
      <p:pic>
        <p:nvPicPr>
          <p:cNvPr id="7" name="Imagem 6" descr="Loja de malas&#10;&#10;Descrição gerada automaticamente">
            <a:extLst>
              <a:ext uri="{FF2B5EF4-FFF2-40B4-BE49-F238E27FC236}">
                <a16:creationId xmlns:a16="http://schemas.microsoft.com/office/drawing/2014/main" id="{EBF73C57-5948-21D0-FC87-AE541D6A2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85" r="19888"/>
          <a:stretch/>
        </p:blipFill>
        <p:spPr>
          <a:xfrm>
            <a:off x="4760702" y="-14377"/>
            <a:ext cx="3314048" cy="6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04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440130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4782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14</a:t>
            </a:r>
          </a:p>
          <a:p>
            <a:r>
              <a:rPr lang="en-US" sz="2000" b="1">
                <a:latin typeface="Segoe UI"/>
                <a:cs typeface="Segoe UI"/>
              </a:rPr>
              <a:t>DATA: 06.08.24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B68D6825-69E9-99DC-9AB0-1EAAB10A93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740" y="2271622"/>
            <a:ext cx="4913463" cy="4586378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20A01A72-6FE4-F463-2F36-123F1CB152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873" y="2271622"/>
            <a:ext cx="4122708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01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01</a:t>
            </a:r>
          </a:p>
          <a:p>
            <a:r>
              <a:rPr lang="en-US" sz="2000" b="1">
                <a:latin typeface="Segoe UI"/>
                <a:cs typeface="Segoe UI"/>
              </a:rPr>
              <a:t>DATA: 14.08.24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OBSERVAÇÃO: LOJA NÃO TEM PONTO NATURAL</a:t>
            </a:r>
          </a:p>
        </p:txBody>
      </p:sp>
      <p:pic>
        <p:nvPicPr>
          <p:cNvPr id="5" name="Picture 4" descr="A shelf with packages on it&#10;&#10;Descrição gerada automaticamente">
            <a:extLst>
              <a:ext uri="{FF2B5EF4-FFF2-40B4-BE49-F238E27FC236}">
                <a16:creationId xmlns:a16="http://schemas.microsoft.com/office/drawing/2014/main" id="{796444E5-4471-1B6D-16DF-B06AB2D5A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108" y="2285999"/>
            <a:ext cx="3300394" cy="4572001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97F029B9-5F86-0C3F-D9FA-5F8AFC8FA1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516" y="2273084"/>
            <a:ext cx="2719207" cy="4584916"/>
          </a:xfrm>
          <a:prstGeom prst="rect">
            <a:avLst/>
          </a:prstGeom>
        </p:spPr>
      </p:pic>
      <p:pic>
        <p:nvPicPr>
          <p:cNvPr id="8" name="Picture 7" descr="A shelf with items on it&#10;&#10;Descrição gerada automaticamente">
            <a:extLst>
              <a:ext uri="{FF2B5EF4-FFF2-40B4-BE49-F238E27FC236}">
                <a16:creationId xmlns:a16="http://schemas.microsoft.com/office/drawing/2014/main" id="{6ECF95F9-26BC-5ACB-3A22-6DE913DAAF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194" y="2285999"/>
            <a:ext cx="2835444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1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440130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4782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14</a:t>
            </a:r>
          </a:p>
          <a:p>
            <a:r>
              <a:rPr lang="en-US" sz="2000" b="1">
                <a:latin typeface="Segoe UI"/>
                <a:cs typeface="Segoe UI"/>
              </a:rPr>
              <a:t>DATA: 15.08.24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products on it&#10;&#10;Descrição gerada automaticamente">
            <a:extLst>
              <a:ext uri="{FF2B5EF4-FFF2-40B4-BE49-F238E27FC236}">
                <a16:creationId xmlns:a16="http://schemas.microsoft.com/office/drawing/2014/main" id="{3E1EC6F3-563F-4679-92EA-A35C186D3F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458" y="2271622"/>
            <a:ext cx="6638745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17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440130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4782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14</a:t>
            </a: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different types of candy&#10;&#10;Descrição gerada automaticamente">
            <a:extLst>
              <a:ext uri="{FF2B5EF4-FFF2-40B4-BE49-F238E27FC236}">
                <a16:creationId xmlns:a16="http://schemas.microsoft.com/office/drawing/2014/main" id="{103D8446-0D94-FC7E-22BE-9A30CCBB82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893" y="2273084"/>
            <a:ext cx="3890721" cy="4584916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066B49D9-83B0-5FEB-7ACD-5C2A53EBA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335" y="2285999"/>
            <a:ext cx="51435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9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440130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4782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14</a:t>
            </a: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782E1DE7-3254-EC34-86BC-CBEDC1F01E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91" r="-280" b="-210"/>
          <a:stretch/>
        </p:blipFill>
        <p:spPr>
          <a:xfrm>
            <a:off x="8498816" y="0"/>
            <a:ext cx="3702749" cy="6872408"/>
          </a:xfrm>
          <a:prstGeom prst="rect">
            <a:avLst/>
          </a:prstGeom>
        </p:spPr>
      </p:pic>
      <p:pic>
        <p:nvPicPr>
          <p:cNvPr id="7" name="Imagem 6" descr="Loja de brinquedos&#10;&#10;Descrição gerada automaticamente">
            <a:extLst>
              <a:ext uri="{FF2B5EF4-FFF2-40B4-BE49-F238E27FC236}">
                <a16:creationId xmlns:a16="http://schemas.microsoft.com/office/drawing/2014/main" id="{762742A5-0161-5B49-CC8C-A4DFD9D275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70" r="-280" b="-388"/>
          <a:stretch/>
        </p:blipFill>
        <p:spPr>
          <a:xfrm>
            <a:off x="4775080" y="0"/>
            <a:ext cx="3545024" cy="68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6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15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6284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15</a:t>
            </a:r>
          </a:p>
          <a:p>
            <a:r>
              <a:rPr lang="en-US" sz="2000" b="1">
                <a:latin typeface="Segoe UI"/>
                <a:cs typeface="Segoe UI"/>
              </a:rPr>
              <a:t>DATA: 07.08.24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boxes and items on it&#10;&#10;Descrição gerada automaticamente">
            <a:extLst>
              <a:ext uri="{FF2B5EF4-FFF2-40B4-BE49-F238E27FC236}">
                <a16:creationId xmlns:a16="http://schemas.microsoft.com/office/drawing/2014/main" id="{139D7754-1240-FE3A-DD2E-EDB87FC745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212" y="2271622"/>
            <a:ext cx="4323991" cy="4586378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D3694060-AE6C-D692-5127-700736F3F2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271622"/>
            <a:ext cx="4629510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57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15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6284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15</a:t>
            </a:r>
          </a:p>
          <a:p>
            <a:r>
              <a:rPr lang="en-US" sz="2000" b="1">
                <a:latin typeface="Segoe UI"/>
                <a:cs typeface="Segoe UI"/>
              </a:rPr>
              <a:t>DATA: 14.08.24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D7D21027-0A2F-4CE3-9C53-65FFA4B775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016" y="2271622"/>
            <a:ext cx="4456984" cy="4586378"/>
          </a:xfrm>
          <a:prstGeom prst="rect">
            <a:avLst/>
          </a:prstGeom>
        </p:spPr>
      </p:pic>
      <p:pic>
        <p:nvPicPr>
          <p:cNvPr id="5" name="Picture 4" descr="Shelves of candy on shelves in a store&#10;&#10;Descrição gerada automaticamente">
            <a:extLst>
              <a:ext uri="{FF2B5EF4-FFF2-40B4-BE49-F238E27FC236}">
                <a16:creationId xmlns:a16="http://schemas.microsoft.com/office/drawing/2014/main" id="{8C114755-23E4-4176-277E-6BC81D5BB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094" y="2286000"/>
            <a:ext cx="405441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9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15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6284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15</a:t>
            </a: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food items on it&#10;&#10;Descrição gerada automaticamente">
            <a:extLst>
              <a:ext uri="{FF2B5EF4-FFF2-40B4-BE49-F238E27FC236}">
                <a16:creationId xmlns:a16="http://schemas.microsoft.com/office/drawing/2014/main" id="{97F3AE93-E4C2-E53C-0BB8-6F077ECC97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118" y="2273084"/>
            <a:ext cx="4894882" cy="4584916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28E43966-44C5-BCC2-F52F-CEBFDB6EFC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186" y="2273084"/>
            <a:ext cx="4262034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35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15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6284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15</a:t>
            </a:r>
          </a:p>
          <a:p>
            <a:r>
              <a:rPr lang="en-US" sz="2000" b="1">
                <a:latin typeface="Segoe UI"/>
                <a:cs typeface="Segoe UI"/>
              </a:rPr>
              <a:t>DATA: 28.08.24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4EFBB878-B2A6-E6B6-A001-31AFE695D9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4" r="-280" b="-210"/>
          <a:stretch/>
        </p:blipFill>
        <p:spPr>
          <a:xfrm>
            <a:off x="7636175" y="0"/>
            <a:ext cx="4567207" cy="68724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883901B-46CA-D5A5-48DB-B10473386B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50" r="13445" b="-237"/>
          <a:stretch/>
        </p:blipFill>
        <p:spPr>
          <a:xfrm>
            <a:off x="4631306" y="0"/>
            <a:ext cx="2838870" cy="68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87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16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6284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16</a:t>
            </a: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different types of candy&#10;&#10;Descrição gerada automaticamente">
            <a:extLst>
              <a:ext uri="{FF2B5EF4-FFF2-40B4-BE49-F238E27FC236}">
                <a16:creationId xmlns:a16="http://schemas.microsoft.com/office/drawing/2014/main" id="{B9456FB7-DC79-1664-FEFB-66F5EE1D5E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778" y="2271623"/>
            <a:ext cx="5445425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75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425753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18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2902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18</a:t>
            </a:r>
          </a:p>
          <a:p>
            <a:r>
              <a:rPr lang="en-US" sz="2000" b="1">
                <a:latin typeface="Segoe UI"/>
                <a:cs typeface="Segoe UI"/>
              </a:rPr>
              <a:t>DATA: 19.08.24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F1A76-8586-8CB7-76CA-9F3DB91421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18" y="2271622"/>
            <a:ext cx="4490228" cy="4586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D7B28-2F1C-7590-5FD0-808F0908C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169" y="2271623"/>
            <a:ext cx="4360832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0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425753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18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2902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18</a:t>
            </a: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1CE51CA2-1AF5-0803-D65E-9C7D40D5EE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696" y="2273084"/>
            <a:ext cx="4296744" cy="4572001"/>
          </a:xfrm>
          <a:prstGeom prst="rect">
            <a:avLst/>
          </a:prstGeom>
        </p:spPr>
      </p:pic>
      <p:pic>
        <p:nvPicPr>
          <p:cNvPr id="5" name="Picture 4" descr="A shelf with different items on it&#10;&#10;Descrição gerada automaticamente">
            <a:extLst>
              <a:ext uri="{FF2B5EF4-FFF2-40B4-BE49-F238E27FC236}">
                <a16:creationId xmlns:a16="http://schemas.microsoft.com/office/drawing/2014/main" id="{C877F5FE-558B-8768-5174-252397A6D0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103" y="2273085"/>
            <a:ext cx="3857625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01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01</a:t>
            </a:r>
          </a:p>
          <a:p>
            <a:r>
              <a:rPr lang="en-US" sz="2000" b="1">
                <a:latin typeface="Segoe UI"/>
                <a:cs typeface="Segoe UI"/>
              </a:rPr>
              <a:t>DATA: 23.08.24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OBSERVAÇÃO: LOJA NÃO TEM PONTO NATURAL</a:t>
            </a:r>
          </a:p>
        </p:txBody>
      </p:sp>
      <p:pic>
        <p:nvPicPr>
          <p:cNvPr id="4" name="Picture 3" descr="A shelf with toothbrushes and other items&#10;&#10;Descrição gerada automaticamente">
            <a:extLst>
              <a:ext uri="{FF2B5EF4-FFF2-40B4-BE49-F238E27FC236}">
                <a16:creationId xmlns:a16="http://schemas.microsoft.com/office/drawing/2014/main" id="{962FB80D-64E8-F373-1FAA-5261A8823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8" y="2273084"/>
            <a:ext cx="4219252" cy="4572001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CF99C603-48BB-C0E2-D4A7-4DB9D19A67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560" y="2273084"/>
            <a:ext cx="3857625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77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425753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18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2902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18</a:t>
            </a:r>
          </a:p>
          <a:p>
            <a:r>
              <a:rPr lang="en-US" sz="2000" b="1">
                <a:latin typeface="Segoe UI"/>
                <a:cs typeface="Segoe UI"/>
              </a:rPr>
              <a:t>DATA: 28.08.24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71D38D-5E17-A009-DB7A-843CDE93F8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138" y="0"/>
            <a:ext cx="2683535" cy="6858000"/>
          </a:xfrm>
          <a:prstGeom prst="rect">
            <a:avLst/>
          </a:prstGeom>
        </p:spPr>
      </p:pic>
      <p:pic>
        <p:nvPicPr>
          <p:cNvPr id="5" name="Imagem 4" descr="Uma imagem contendo no interior, comida, cheio, itens&#10;&#10;Descrição gerada automaticamente">
            <a:extLst>
              <a:ext uri="{FF2B5EF4-FFF2-40B4-BE49-F238E27FC236}">
                <a16:creationId xmlns:a16="http://schemas.microsoft.com/office/drawing/2014/main" id="{83A11232-FAE9-ABDC-E73F-88E484192C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49" r="465" b="-210"/>
          <a:stretch/>
        </p:blipFill>
        <p:spPr>
          <a:xfrm>
            <a:off x="6781440" y="0"/>
            <a:ext cx="2598068" cy="68724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D31E81-4EDC-8CBC-9243-84D39D36E3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744" b="-389"/>
          <a:stretch/>
        </p:blipFill>
        <p:spPr>
          <a:xfrm>
            <a:off x="4624837" y="0"/>
            <a:ext cx="1952141" cy="68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1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21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2902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21</a:t>
            </a: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CE659B1C-235F-ED9F-6727-6F9828AD1A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13" r="372" b="-210"/>
          <a:stretch/>
        </p:blipFill>
        <p:spPr>
          <a:xfrm>
            <a:off x="8941409" y="0"/>
            <a:ext cx="3239408" cy="68724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DED24F4-13F0-2B39-9063-1D273FF72C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05" r="372" b="-388"/>
          <a:stretch/>
        </p:blipFill>
        <p:spPr>
          <a:xfrm>
            <a:off x="5605862" y="0"/>
            <a:ext cx="2981401" cy="68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4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224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1906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23</a:t>
            </a:r>
          </a:p>
          <a:p>
            <a:r>
              <a:rPr lang="en-US" sz="2000" b="1">
                <a:latin typeface="Segoe UI"/>
                <a:cs typeface="Segoe UI"/>
              </a:rPr>
              <a:t>DATA: 06.08.24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7233C-7E0C-A6E7-B1F4-58E422E4FE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932" y="2274375"/>
            <a:ext cx="8407831" cy="45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65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224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1906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23</a:t>
            </a: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42A21055-6DFC-9D17-CBE7-9DEB22CD9D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7" y="2273084"/>
            <a:ext cx="4219252" cy="4584916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D413D174-6C79-BB1E-1C11-EBB8770F4F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509" y="2273084"/>
            <a:ext cx="4028913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8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224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1906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23</a:t>
            </a: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different types of candy on it&#10;&#10;Descrição gerada automaticamente">
            <a:extLst>
              <a:ext uri="{FF2B5EF4-FFF2-40B4-BE49-F238E27FC236}">
                <a16:creationId xmlns:a16="http://schemas.microsoft.com/office/drawing/2014/main" id="{8BFD87E7-1DAC-0F11-2078-FBEAD3B84F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510" y="2285999"/>
            <a:ext cx="4115930" cy="4572001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39A3D121-6627-1A45-A219-2CA959E1E7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101" y="2273084"/>
            <a:ext cx="4933628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80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224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1906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23</a:t>
            </a:r>
          </a:p>
          <a:p>
            <a:r>
              <a:rPr lang="en-US" sz="2000" b="1">
                <a:latin typeface="Segoe UI"/>
                <a:cs typeface="Segoe UI"/>
              </a:rPr>
              <a:t>DATA: 29.08.24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Uma imagem contendo carro, mesa, itens, bolsa&#10;&#10;Descrição gerada automaticamente">
            <a:extLst>
              <a:ext uri="{FF2B5EF4-FFF2-40B4-BE49-F238E27FC236}">
                <a16:creationId xmlns:a16="http://schemas.microsoft.com/office/drawing/2014/main" id="{30B18CF2-928B-FC82-51BE-D1510D8F99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40" r="30697" b="262"/>
          <a:stretch/>
        </p:blipFill>
        <p:spPr>
          <a:xfrm>
            <a:off x="8209471" y="-4313"/>
            <a:ext cx="3985392" cy="6866646"/>
          </a:xfrm>
          <a:prstGeom prst="rect">
            <a:avLst/>
          </a:prstGeom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C4E6F6C-DE07-4023-0F50-EF057B0017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36" r="25620" b="262"/>
          <a:stretch/>
        </p:blipFill>
        <p:spPr>
          <a:xfrm>
            <a:off x="4642530" y="-4313"/>
            <a:ext cx="3387127" cy="68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49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24</a:t>
            </a:r>
          </a:p>
          <a:p>
            <a:r>
              <a:rPr lang="en-US" sz="2000" b="1">
                <a:latin typeface="Segoe UI"/>
                <a:cs typeface="Segoe UI"/>
              </a:rPr>
              <a:t>DATA: 07.08.24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87C4C9D5-90EC-FC4C-0225-3329D3EAB0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798" y="2271622"/>
            <a:ext cx="6092405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14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24</a:t>
            </a:r>
          </a:p>
          <a:p>
            <a:r>
              <a:rPr lang="en-US" sz="2000" b="1">
                <a:latin typeface="Segoe UI"/>
                <a:cs typeface="Segoe UI"/>
              </a:rPr>
              <a:t>DATA: 14.08.24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different items on it&#10;&#10;Descrição gerada automaticamente">
            <a:extLst>
              <a:ext uri="{FF2B5EF4-FFF2-40B4-BE49-F238E27FC236}">
                <a16:creationId xmlns:a16="http://schemas.microsoft.com/office/drawing/2014/main" id="{72030177-A648-6F7D-B6F8-2776A892FC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73" y="2273084"/>
            <a:ext cx="7042041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40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24</a:t>
            </a: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packages of toothpaste and other items&#10;&#10;Descrição gerada automaticamente">
            <a:extLst>
              <a:ext uri="{FF2B5EF4-FFF2-40B4-BE49-F238E27FC236}">
                <a16:creationId xmlns:a16="http://schemas.microsoft.com/office/drawing/2014/main" id="{B6F1A6C0-354C-7E05-DB87-F25C615CA8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420" y="2271622"/>
            <a:ext cx="6868783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76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24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24</a:t>
            </a:r>
          </a:p>
          <a:p>
            <a:r>
              <a:rPr lang="en-US" sz="2000" b="1">
                <a:latin typeface="Segoe UI"/>
                <a:cs typeface="Segoe UI"/>
              </a:rPr>
              <a:t>DATA: 28.08.24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781A1D4-7BC5-1AA0-5B14-B6F1DBBC2D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70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8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01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01</a:t>
            </a:r>
          </a:p>
          <a:p>
            <a:r>
              <a:rPr lang="en-US" sz="2000" b="1">
                <a:latin typeface="Segoe UI"/>
                <a:cs typeface="Segoe UI"/>
              </a:rPr>
              <a:t>DATA: 28.08.24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OBSERVAÇÃO: LOJA NÃO TEM PONTO NATURAL</a:t>
            </a:r>
          </a:p>
        </p:txBody>
      </p:sp>
      <p:pic>
        <p:nvPicPr>
          <p:cNvPr id="5" name="Imagem 4" descr="Uma imagem contendo no interior, mesa, comida, computador&#10;&#10;Descrição gerada automaticamente">
            <a:extLst>
              <a:ext uri="{FF2B5EF4-FFF2-40B4-BE49-F238E27FC236}">
                <a16:creationId xmlns:a16="http://schemas.microsoft.com/office/drawing/2014/main" id="{AAC69717-9240-A58B-1BA1-382EB4C7E7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76" r="372" b="-210"/>
          <a:stretch/>
        </p:blipFill>
        <p:spPr>
          <a:xfrm>
            <a:off x="9545257" y="0"/>
            <a:ext cx="2650768" cy="6858031"/>
          </a:xfrm>
          <a:prstGeom prst="rect">
            <a:avLst/>
          </a:prstGeom>
        </p:spPr>
      </p:pic>
      <p:pic>
        <p:nvPicPr>
          <p:cNvPr id="7" name="Imagem 6" descr="Uma imagem contendo mesa, criança, jovem, comida&#10;&#10;Descrição gerada automaticamente">
            <a:extLst>
              <a:ext uri="{FF2B5EF4-FFF2-40B4-BE49-F238E27FC236}">
                <a16:creationId xmlns:a16="http://schemas.microsoft.com/office/drawing/2014/main" id="{7D54CC8A-8E49-D64D-9A56-3A9E87514F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96" r="24535" b="-237"/>
          <a:stretch/>
        </p:blipFill>
        <p:spPr>
          <a:xfrm>
            <a:off x="6871069" y="0"/>
            <a:ext cx="2451054" cy="6874260"/>
          </a:xfrm>
          <a:prstGeom prst="rect">
            <a:avLst/>
          </a:prstGeom>
        </p:spPr>
      </p:pic>
      <p:pic>
        <p:nvPicPr>
          <p:cNvPr id="8" name="Imagem 7" descr="Uma imagem contendo no interior, mesa, criança, comida&#10;&#10;Descrição gerada automaticamente">
            <a:extLst>
              <a:ext uri="{FF2B5EF4-FFF2-40B4-BE49-F238E27FC236}">
                <a16:creationId xmlns:a16="http://schemas.microsoft.com/office/drawing/2014/main" id="{38A7CB00-EADB-E461-83CF-99561D5F9F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07" r="27078" b="-237"/>
          <a:stretch/>
        </p:blipFill>
        <p:spPr>
          <a:xfrm>
            <a:off x="4815107" y="0"/>
            <a:ext cx="1851331" cy="68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95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0533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07.08.24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with products on it&#10;&#10;Descrição gerada automaticamente">
            <a:extLst>
              <a:ext uri="{FF2B5EF4-FFF2-40B4-BE49-F238E27FC236}">
                <a16:creationId xmlns:a16="http://schemas.microsoft.com/office/drawing/2014/main" id="{F89DE226-41E7-A355-3AEF-147AD9F66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82" y="2273084"/>
            <a:ext cx="4309658" cy="4584916"/>
          </a:xfrm>
          <a:prstGeom prst="rect">
            <a:avLst/>
          </a:prstGeom>
        </p:spPr>
      </p:pic>
      <p:pic>
        <p:nvPicPr>
          <p:cNvPr id="7" name="Picture 6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C4819FCD-CE7D-EE44-33AB-89DE91AE7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289" y="2273084"/>
            <a:ext cx="4232167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6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0533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12.08.24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5DFB3187-02F3-7626-B29F-C12E780FC3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678" y="2285999"/>
            <a:ext cx="4274568" cy="4572001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F25C1CF1-6D44-03C1-719D-84BCFF73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357" y="2271623"/>
            <a:ext cx="4260191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87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0533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19.08.24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Picture 5" descr="A shelf of products in a store&#10;&#10;Descrição gerada automaticamente">
            <a:extLst>
              <a:ext uri="{FF2B5EF4-FFF2-40B4-BE49-F238E27FC236}">
                <a16:creationId xmlns:a16="http://schemas.microsoft.com/office/drawing/2014/main" id="{99A413F9-07BB-CCBC-F6EC-4BF54DE4A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934" y="2273084"/>
            <a:ext cx="4180506" cy="4584916"/>
          </a:xfrm>
          <a:prstGeom prst="rect">
            <a:avLst/>
          </a:prstGeom>
        </p:spPr>
      </p:pic>
      <p:pic>
        <p:nvPicPr>
          <p:cNvPr id="7" name="Picture 6" descr="A shelf with products on it&#10;&#10;Descrição gerada automaticamente">
            <a:extLst>
              <a:ext uri="{FF2B5EF4-FFF2-40B4-BE49-F238E27FC236}">
                <a16:creationId xmlns:a16="http://schemas.microsoft.com/office/drawing/2014/main" id="{C1A95808-D91B-4702-6068-94F207926A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034" y="2273084"/>
            <a:ext cx="4257997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6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0533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26.08.24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DA74BB-854F-5C8E-742A-96C48401FE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0"/>
            <a:ext cx="3857625" cy="6858000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8BD6DBCB-CCA7-15F7-7164-3B4598DBFE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39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43722"/>
            <a:ext cx="293473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023A8-C620-110E-4A8F-51694FBF55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131" y="2271622"/>
            <a:ext cx="3038116" cy="4586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D47D6-10E9-79FE-F683-C93F8681A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848" y="2271623"/>
            <a:ext cx="3009361" cy="4586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D53A6-1B70-6E27-BFF8-646CBA54A6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811" y="2271622"/>
            <a:ext cx="2937475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677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43722"/>
            <a:ext cx="293473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364DFD05-6BC9-6C2A-2343-51B494F431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621" y="2271622"/>
            <a:ext cx="3095625" cy="4586378"/>
          </a:xfrm>
          <a:prstGeom prst="rect">
            <a:avLst/>
          </a:prstGeom>
        </p:spPr>
      </p:pic>
      <p:pic>
        <p:nvPicPr>
          <p:cNvPr id="4" name="Picture 3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4BADAD80-600D-7C0F-FCA5-045E4960A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225" y="2271623"/>
            <a:ext cx="2951852" cy="4586377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356ECD67-DC88-D967-52B7-BE2074F89C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169" y="2271622"/>
            <a:ext cx="3009361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0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43722"/>
            <a:ext cx="293473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23.08.24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Picture 5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E2D1D148-60B1-7888-4280-11D2C6ABC2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594" y="2273084"/>
            <a:ext cx="3366846" cy="4584916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BB3E343C-E35D-9C97-6334-5EACE19197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830" y="2273084"/>
            <a:ext cx="2708168" cy="4584916"/>
          </a:xfrm>
          <a:prstGeom prst="rect">
            <a:avLst/>
          </a:prstGeom>
        </p:spPr>
      </p:pic>
      <p:pic>
        <p:nvPicPr>
          <p:cNvPr id="10" name="Picture 9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416D2D40-FE5E-2E42-EEF0-A5A238325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865" y="2285999"/>
            <a:ext cx="2992303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56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43722"/>
            <a:ext cx="293473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30.08.24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637C1A-A594-3EAA-0833-15FC6787A7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997" y="-14377"/>
            <a:ext cx="3081249" cy="6872377"/>
          </a:xfrm>
          <a:prstGeom prst="rect">
            <a:avLst/>
          </a:prstGeom>
        </p:spPr>
      </p:pic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2C6F702C-B392-DEB8-14BB-666E133CFC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4" r="23420" b="-210"/>
          <a:stretch/>
        </p:blipFill>
        <p:spPr>
          <a:xfrm>
            <a:off x="6395679" y="-14377"/>
            <a:ext cx="2595657" cy="68724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51BB45-17C2-D08C-653A-C15A54063A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905" y="0"/>
            <a:ext cx="3066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38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LUZITA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endParaRPr lang="pt-BR" sz="4000" b="1">
              <a:latin typeface="Segoe UI Black"/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4288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food items on it&#10;&#10;Descrição gerada automaticamente">
            <a:extLst>
              <a:ext uri="{FF2B5EF4-FFF2-40B4-BE49-F238E27FC236}">
                <a16:creationId xmlns:a16="http://schemas.microsoft.com/office/drawing/2014/main" id="{0D2C767D-6520-AE3B-7667-9BC87503EA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346" y="2286000"/>
            <a:ext cx="4996365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5027F-46F5-98B3-1B3E-92DD9F3F95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546" y="2285999"/>
            <a:ext cx="4130794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6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LUZITA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endParaRPr lang="pt-BR" sz="4000" b="1">
              <a:latin typeface="Segoe UI Black"/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4288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0F33CC65-1ADC-D2B2-6C62-678FEF7DBB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679" y="2273084"/>
            <a:ext cx="3379761" cy="4584916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6C02939D-FD48-8C2A-8160-9533FD03F1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74" y="2273084"/>
            <a:ext cx="3050623" cy="4584916"/>
          </a:xfrm>
          <a:prstGeom prst="rect">
            <a:avLst/>
          </a:prstGeom>
        </p:spPr>
      </p:pic>
      <p:pic>
        <p:nvPicPr>
          <p:cNvPr id="7" name="Picture 6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8B2E1000-C09B-ADA9-E7BD-3BCFFB951B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865" y="2273084"/>
            <a:ext cx="2798575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02</a:t>
            </a:r>
          </a:p>
          <a:p>
            <a:r>
              <a:rPr lang="en-US" sz="2000" b="1">
                <a:latin typeface="Segoe UI"/>
                <a:cs typeface="Segoe UI"/>
              </a:rPr>
              <a:t>DATA: 08.08.24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a variety of products&#10;&#10;Descrição gerada automaticamente">
            <a:extLst>
              <a:ext uri="{FF2B5EF4-FFF2-40B4-BE49-F238E27FC236}">
                <a16:creationId xmlns:a16="http://schemas.microsoft.com/office/drawing/2014/main" id="{DDBDBA3A-968F-0748-4B86-779515656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070" y="2271622"/>
            <a:ext cx="608423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080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LUZITA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endParaRPr lang="pt-BR" sz="4000" b="1">
              <a:latin typeface="Segoe UI Black"/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4288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Imagem 5" descr="Lata de loja&#10;&#10;Descrição gerada automaticamente">
            <a:extLst>
              <a:ext uri="{FF2B5EF4-FFF2-40B4-BE49-F238E27FC236}">
                <a16:creationId xmlns:a16="http://schemas.microsoft.com/office/drawing/2014/main" id="{663F4C81-20B6-6A5A-2988-8F8B107C18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15" y="0"/>
            <a:ext cx="4377254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06EEAA8-769A-4055-2F12-3153CCAC49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71" y="0"/>
            <a:ext cx="2922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70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6220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92DB0-2B8D-39ED-BEF9-B3BA4277D9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263" y="2271622"/>
            <a:ext cx="2994984" cy="4586378"/>
          </a:xfrm>
          <a:prstGeom prst="rect">
            <a:avLst/>
          </a:prstGeom>
        </p:spPr>
      </p:pic>
      <p:pic>
        <p:nvPicPr>
          <p:cNvPr id="5" name="Picture 4" descr="A shelf with razors and other items&#10;&#10;Descrição gerada automaticamente">
            <a:extLst>
              <a:ext uri="{FF2B5EF4-FFF2-40B4-BE49-F238E27FC236}">
                <a16:creationId xmlns:a16="http://schemas.microsoft.com/office/drawing/2014/main" id="{F0D6CE88-500C-DCB3-F57D-91CB436E67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074" y="2271623"/>
            <a:ext cx="3196267" cy="4586377"/>
          </a:xfrm>
          <a:prstGeom prst="rect">
            <a:avLst/>
          </a:prstGeom>
        </p:spPr>
      </p:pic>
      <p:pic>
        <p:nvPicPr>
          <p:cNvPr id="9" name="Picture 8" descr="A shelf with different items on it&#10;&#10;Descrição gerada automaticamente">
            <a:extLst>
              <a:ext uri="{FF2B5EF4-FFF2-40B4-BE49-F238E27FC236}">
                <a16:creationId xmlns:a16="http://schemas.microsoft.com/office/drawing/2014/main" id="{D56A1A23-E5E7-C312-30CE-CF84DA3495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301" y="2286000"/>
            <a:ext cx="272181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6220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AE85F-7208-B10F-76FA-B60F92EA2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3" y="2273084"/>
            <a:ext cx="4257997" cy="4597831"/>
          </a:xfrm>
          <a:prstGeom prst="rect">
            <a:avLst/>
          </a:prstGeom>
        </p:spPr>
      </p:pic>
      <p:pic>
        <p:nvPicPr>
          <p:cNvPr id="6" name="Picture 5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00D38B1E-148C-C38B-DB9F-9FEF34F17E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560" y="2285999"/>
            <a:ext cx="3857625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4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6220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4482F985-0C65-9295-5904-3E71CF1A58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951" y="2285999"/>
            <a:ext cx="4335489" cy="4572001"/>
          </a:xfrm>
          <a:prstGeom prst="rect">
            <a:avLst/>
          </a:prstGeom>
        </p:spPr>
      </p:pic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8AF0E641-66F2-9483-BE35-70F93BDFF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424" y="2273084"/>
            <a:ext cx="4361319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26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6220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59314F9C-F5DC-368B-AF54-C7AE45B48E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696" y="0"/>
            <a:ext cx="2635551" cy="6872377"/>
          </a:xfrm>
          <a:prstGeom prst="rect">
            <a:avLst/>
          </a:prstGeom>
        </p:spPr>
      </p:pic>
      <p:pic>
        <p:nvPicPr>
          <p:cNvPr id="6" name="Imagem 5" descr="Garrafa de vidro de loja&#10;&#10;Descrição gerada automaticamente">
            <a:extLst>
              <a:ext uri="{FF2B5EF4-FFF2-40B4-BE49-F238E27FC236}">
                <a16:creationId xmlns:a16="http://schemas.microsoft.com/office/drawing/2014/main" id="{6ABEFEDC-371F-30CF-3554-D662A792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64" r="372" b="-210"/>
          <a:stretch/>
        </p:blipFill>
        <p:spPr>
          <a:xfrm>
            <a:off x="6654470" y="0"/>
            <a:ext cx="2637981" cy="6872408"/>
          </a:xfrm>
          <a:prstGeom prst="rect">
            <a:avLst/>
          </a:prstGeom>
        </p:spPr>
      </p:pic>
      <p:pic>
        <p:nvPicPr>
          <p:cNvPr id="7" name="Imagem 6" descr="Uma imagem contendo mesa, cheio, água, comida&#10;&#10;Descrição gerada automaticamente">
            <a:extLst>
              <a:ext uri="{FF2B5EF4-FFF2-40B4-BE49-F238E27FC236}">
                <a16:creationId xmlns:a16="http://schemas.microsoft.com/office/drawing/2014/main" id="{01DA969A-78A1-CE91-A331-56FC56A727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207" y="0"/>
            <a:ext cx="2865587" cy="6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8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0340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food items on it&#10;&#10;Descrição gerada automaticamente">
            <a:extLst>
              <a:ext uri="{FF2B5EF4-FFF2-40B4-BE49-F238E27FC236}">
                <a16:creationId xmlns:a16="http://schemas.microsoft.com/office/drawing/2014/main" id="{8412219C-7FDE-FC7A-3513-D12A917236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748" y="2271622"/>
            <a:ext cx="3467561" cy="4586378"/>
          </a:xfrm>
          <a:prstGeom prst="rect">
            <a:avLst/>
          </a:prstGeom>
        </p:spPr>
      </p:pic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4F896F67-8AB2-E369-FFEA-4647E62A08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163" y="2271622"/>
            <a:ext cx="2547410" cy="4586378"/>
          </a:xfrm>
          <a:prstGeom prst="rect">
            <a:avLst/>
          </a:prstGeom>
        </p:spPr>
      </p:pic>
      <p:pic>
        <p:nvPicPr>
          <p:cNvPr id="5" name="Picture 4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4B4D7F10-5E93-8EDD-136E-77608ECE8A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352" y="2286000"/>
            <a:ext cx="30649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0340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7" name="Picture 6" descr="A shelf with razors and shaving gels&#10;&#10;Descrição gerada automaticamente">
            <a:extLst>
              <a:ext uri="{FF2B5EF4-FFF2-40B4-BE49-F238E27FC236}">
                <a16:creationId xmlns:a16="http://schemas.microsoft.com/office/drawing/2014/main" id="{EBFCF1B2-8B08-9B37-1887-D2F9012FD0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278" y="2273084"/>
            <a:ext cx="3326224" cy="4584916"/>
          </a:xfrm>
          <a:prstGeom prst="rect">
            <a:avLst/>
          </a:prstGeom>
        </p:spPr>
      </p:pic>
      <p:pic>
        <p:nvPicPr>
          <p:cNvPr id="9" name="Picture 8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2C8D11BC-88DD-2F00-FE1E-0FB1805ABF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498" y="2273084"/>
            <a:ext cx="2486733" cy="4584916"/>
          </a:xfrm>
          <a:prstGeom prst="rect">
            <a:avLst/>
          </a:prstGeom>
        </p:spPr>
      </p:pic>
      <p:pic>
        <p:nvPicPr>
          <p:cNvPr id="10" name="Picture 9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B438476B-E3C3-2609-6652-863394350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210" y="2273084"/>
            <a:ext cx="3184156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73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0340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various products on it&#10;&#10;Descrição gerada automaticamente">
            <a:extLst>
              <a:ext uri="{FF2B5EF4-FFF2-40B4-BE49-F238E27FC236}">
                <a16:creationId xmlns:a16="http://schemas.microsoft.com/office/drawing/2014/main" id="{E709BD4F-0805-D48E-44EB-3A7D63DDC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430" y="2273084"/>
            <a:ext cx="3197072" cy="4584916"/>
          </a:xfrm>
          <a:prstGeom prst="rect">
            <a:avLst/>
          </a:prstGeom>
        </p:spPr>
      </p:pic>
      <p:pic>
        <p:nvPicPr>
          <p:cNvPr id="4" name="Picture 3" descr="A shelf with razors and other items&#10;&#10;Descrição gerada automaticamente">
            <a:extLst>
              <a:ext uri="{FF2B5EF4-FFF2-40B4-BE49-F238E27FC236}">
                <a16:creationId xmlns:a16="http://schemas.microsoft.com/office/drawing/2014/main" id="{86B0AF55-5004-B815-5100-2121637E0F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312" y="2273084"/>
            <a:ext cx="3326224" cy="458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091DD-06A6-13DD-F635-A9610F0CBC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058" y="2285999"/>
            <a:ext cx="2719207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9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50340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29.08.24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935B4590-B8F7-2074-5AB7-4DF961EC1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504" y="-14377"/>
            <a:ext cx="3438805" cy="68723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B9D09AD-6810-D2AA-BEF2-B25FE735AD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68" r="16729" b="-210"/>
          <a:stretch/>
        </p:blipFill>
        <p:spPr>
          <a:xfrm>
            <a:off x="6094693" y="0"/>
            <a:ext cx="2452192" cy="6872408"/>
          </a:xfrm>
          <a:prstGeom prst="rect">
            <a:avLst/>
          </a:prstGeom>
        </p:spPr>
      </p:pic>
      <p:pic>
        <p:nvPicPr>
          <p:cNvPr id="9" name="Imagem 8" descr="Loja de brinquedos&#10;&#10;Descrição gerada automaticamente">
            <a:extLst>
              <a:ext uri="{FF2B5EF4-FFF2-40B4-BE49-F238E27FC236}">
                <a16:creationId xmlns:a16="http://schemas.microsoft.com/office/drawing/2014/main" id="{42F56E72-590E-9296-EDA8-84272FDF29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96" r="26766" b="-237"/>
          <a:stretch/>
        </p:blipFill>
        <p:spPr>
          <a:xfrm>
            <a:off x="4211258" y="-14377"/>
            <a:ext cx="1705711" cy="68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15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 (NOVA)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1819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of products in a store&#10;&#10;Descrição gerada automaticamente">
            <a:extLst>
              <a:ext uri="{FF2B5EF4-FFF2-40B4-BE49-F238E27FC236}">
                <a16:creationId xmlns:a16="http://schemas.microsoft.com/office/drawing/2014/main" id="{0C48AC63-9471-2B5A-C0B6-F75244DCBA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107" y="2271622"/>
            <a:ext cx="3568202" cy="4586378"/>
          </a:xfrm>
          <a:prstGeom prst="rect">
            <a:avLst/>
          </a:prstGeom>
        </p:spPr>
      </p:pic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79C7B411-3FFE-9621-0948-120211054A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597" y="2271622"/>
            <a:ext cx="2101712" cy="4586378"/>
          </a:xfrm>
          <a:prstGeom prst="rect">
            <a:avLst/>
          </a:prstGeom>
        </p:spPr>
      </p:pic>
      <p:pic>
        <p:nvPicPr>
          <p:cNvPr id="9" name="Picture 8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0CBDE71A-E6E6-31F9-6F1E-D334C2C3BA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89" y="2286000"/>
            <a:ext cx="351069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12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02</a:t>
            </a:r>
          </a:p>
          <a:p>
            <a:r>
              <a:rPr lang="en-US" sz="2000" b="1">
                <a:latin typeface="Segoe UI"/>
                <a:cs typeface="Segoe UI"/>
              </a:rPr>
              <a:t>DATA: 15.08.24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E75F854B-05A6-B967-6F6C-165C769D5E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296" y="2273084"/>
            <a:ext cx="5767206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67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 (NOVA)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1819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DE714365-3A13-B3AF-F46D-B3FDAA0088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786" y="2273084"/>
            <a:ext cx="3403716" cy="4584916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0EB753F9-F60B-F673-E6CB-6C6B74C8FD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719" y="2285999"/>
            <a:ext cx="3029173" cy="4572001"/>
          </a:xfrm>
          <a:prstGeom prst="rect">
            <a:avLst/>
          </a:prstGeom>
        </p:spPr>
      </p:pic>
      <p:pic>
        <p:nvPicPr>
          <p:cNvPr id="7" name="Picture 6" descr="A shelf with products on it&#10;&#10;Descrição gerada automaticamente">
            <a:extLst>
              <a:ext uri="{FF2B5EF4-FFF2-40B4-BE49-F238E27FC236}">
                <a16:creationId xmlns:a16="http://schemas.microsoft.com/office/drawing/2014/main" id="{39E6C313-17E7-A65C-1BBD-909B57EA4B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651" y="2285999"/>
            <a:ext cx="2964597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22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 (NOVA)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1819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D54189-4690-E9F7-1713-EBC1169121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803" b="-210"/>
          <a:stretch/>
        </p:blipFill>
        <p:spPr>
          <a:xfrm>
            <a:off x="9947824" y="0"/>
            <a:ext cx="2249816" cy="6858031"/>
          </a:xfrm>
          <a:prstGeom prst="rect">
            <a:avLst/>
          </a:prstGeom>
        </p:spPr>
      </p:pic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B5163DCD-7763-F347-C347-0403BC7EC7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125" y="0"/>
            <a:ext cx="261929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60E47F-F324-6991-1302-BBCF320321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483" b="-210"/>
          <a:stretch/>
        </p:blipFill>
        <p:spPr>
          <a:xfrm>
            <a:off x="4800729" y="0"/>
            <a:ext cx="2263451" cy="68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614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1971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razors and razor blades&#10;&#10;Descrição gerada automaticamente">
            <a:extLst>
              <a:ext uri="{FF2B5EF4-FFF2-40B4-BE49-F238E27FC236}">
                <a16:creationId xmlns:a16="http://schemas.microsoft.com/office/drawing/2014/main" id="{F061111B-100B-1FD9-A38D-DD61B04E44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92" y="2273290"/>
            <a:ext cx="5075208" cy="4583042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91D034D8-0922-0F00-95F1-E9EBB83E8C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616" y="2271622"/>
            <a:ext cx="385574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51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1971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items on it&#10;&#10;Descrição gerada automaticamente">
            <a:extLst>
              <a:ext uri="{FF2B5EF4-FFF2-40B4-BE49-F238E27FC236}">
                <a16:creationId xmlns:a16="http://schemas.microsoft.com/office/drawing/2014/main" id="{C85F3B4B-D9D2-EF71-F0B8-969D3FBECA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161" y="2273084"/>
            <a:ext cx="4527341" cy="4584916"/>
          </a:xfrm>
          <a:prstGeom prst="rect">
            <a:avLst/>
          </a:prstGeom>
        </p:spPr>
      </p:pic>
      <p:pic>
        <p:nvPicPr>
          <p:cNvPr id="5" name="Picture 4" descr="A stack of feminine hygiene products&#10;&#10;Descrição gerada automaticamente">
            <a:extLst>
              <a:ext uri="{FF2B5EF4-FFF2-40B4-BE49-F238E27FC236}">
                <a16:creationId xmlns:a16="http://schemas.microsoft.com/office/drawing/2014/main" id="{54F6F4AA-EDB7-EC99-166C-DB3101EC9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380" y="2273084"/>
            <a:ext cx="4165715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057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1971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55D15023-F8A3-91FF-4127-7BC948EFF6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844" y="2271622"/>
            <a:ext cx="4416465" cy="4586378"/>
          </a:xfrm>
          <a:prstGeom prst="rect">
            <a:avLst/>
          </a:prstGeom>
        </p:spPr>
      </p:pic>
      <p:pic>
        <p:nvPicPr>
          <p:cNvPr id="6" name="Picture 5" descr="A shelf with different types of sanitary pads&#10;&#10;Descrição gerada automaticamente">
            <a:extLst>
              <a:ext uri="{FF2B5EF4-FFF2-40B4-BE49-F238E27FC236}">
                <a16:creationId xmlns:a16="http://schemas.microsoft.com/office/drawing/2014/main" id="{EEF6A40E-B20B-9318-EC2B-490A8B22CC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654" y="2271623"/>
            <a:ext cx="4330201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134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19711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F93EDA-64C7-24DA-2AC1-644ADEB04F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843" y="0"/>
            <a:ext cx="3654466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67213D-4F68-402A-3262-BEF6C16B8D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68" r="372" b="-210"/>
          <a:stretch/>
        </p:blipFill>
        <p:spPr>
          <a:xfrm>
            <a:off x="5648994" y="0"/>
            <a:ext cx="2709061" cy="6872408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98A84BBA-E3F9-2348-31A3-439E4AC72A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07" r="372" b="-388"/>
          <a:stretch/>
        </p:blipFill>
        <p:spPr>
          <a:xfrm>
            <a:off x="3046691" y="0"/>
            <a:ext cx="2377859" cy="68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962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8903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4" descr="A shelf with different items on it&#10;&#10;Descrição gerada automaticamente">
            <a:extLst>
              <a:ext uri="{FF2B5EF4-FFF2-40B4-BE49-F238E27FC236}">
                <a16:creationId xmlns:a16="http://schemas.microsoft.com/office/drawing/2014/main" id="{F743C6CB-F0AD-7782-6F31-6972A47EBE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018" y="2287668"/>
            <a:ext cx="5218982" cy="4568664"/>
          </a:xfrm>
          <a:prstGeom prst="rect">
            <a:avLst/>
          </a:prstGeom>
        </p:spPr>
      </p:pic>
      <p:pic>
        <p:nvPicPr>
          <p:cNvPr id="6" name="Picture 5" descr="A shelf with batteries in packages&#10;&#10;Descrição gerada automaticamente">
            <a:extLst>
              <a:ext uri="{FF2B5EF4-FFF2-40B4-BE49-F238E27FC236}">
                <a16:creationId xmlns:a16="http://schemas.microsoft.com/office/drawing/2014/main" id="{29CCAA50-C564-B014-F77B-06F364028F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75" y="2285999"/>
            <a:ext cx="405703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8903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items on it&#10;&#10;Descrição gerada automaticamente">
            <a:extLst>
              <a:ext uri="{FF2B5EF4-FFF2-40B4-BE49-F238E27FC236}">
                <a16:creationId xmlns:a16="http://schemas.microsoft.com/office/drawing/2014/main" id="{CAAB09F6-4416-AEE0-231E-7775AA5C5C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612" y="2273084"/>
            <a:ext cx="4283828" cy="4584916"/>
          </a:xfrm>
          <a:prstGeom prst="rect">
            <a:avLst/>
          </a:prstGeom>
        </p:spPr>
      </p:pic>
      <p:pic>
        <p:nvPicPr>
          <p:cNvPr id="4" name="Picture 3" descr="A shelf with items on it&#10;&#10;Descrição gerada automaticamente">
            <a:extLst>
              <a:ext uri="{FF2B5EF4-FFF2-40B4-BE49-F238E27FC236}">
                <a16:creationId xmlns:a16="http://schemas.microsoft.com/office/drawing/2014/main" id="{EAFB7E79-8830-D894-DDB6-62B6859C52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796" y="2273084"/>
            <a:ext cx="4701155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273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8903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E5CC0A1A-6D03-C6B2-F4EE-8FCDADF0E4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313" y="2273084"/>
            <a:ext cx="4398189" cy="4584916"/>
          </a:xfrm>
          <a:prstGeom prst="rect">
            <a:avLst/>
          </a:prstGeom>
        </p:spPr>
      </p:pic>
      <p:pic>
        <p:nvPicPr>
          <p:cNvPr id="6" name="Picture 5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F1B5D745-369B-95D3-7292-4AD01613CC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28" y="2274752"/>
            <a:ext cx="4959459" cy="45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838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8903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29.08.24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7B5C9A9D-8B38-0212-CE0C-6B2B47A55E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088" y="0"/>
            <a:ext cx="3683221" cy="6858000"/>
          </a:xfrm>
          <a:prstGeom prst="rect">
            <a:avLst/>
          </a:prstGeom>
        </p:spPr>
      </p:pic>
      <p:pic>
        <p:nvPicPr>
          <p:cNvPr id="4" name="Imagem 3" descr="Uma imagem contendo mesa, itens, bolsa, comida&#10;&#10;Descrição gerada automaticamente">
            <a:extLst>
              <a:ext uri="{FF2B5EF4-FFF2-40B4-BE49-F238E27FC236}">
                <a16:creationId xmlns:a16="http://schemas.microsoft.com/office/drawing/2014/main" id="{C3543702-9772-88E9-92FC-906014280D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81" r="-118" b="-210"/>
          <a:stretch/>
        </p:blipFill>
        <p:spPr>
          <a:xfrm>
            <a:off x="5089585" y="1668"/>
            <a:ext cx="3271417" cy="68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02</a:t>
            </a: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Picture 4" descr="A shelf with items on it&#10;&#10;Descrição gerada automaticamente">
            <a:extLst>
              <a:ext uri="{FF2B5EF4-FFF2-40B4-BE49-F238E27FC236}">
                <a16:creationId xmlns:a16="http://schemas.microsoft.com/office/drawing/2014/main" id="{53487BF6-FD17-A17D-6ED0-6F7E856FF8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84" y="2273084"/>
            <a:ext cx="6115918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949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31650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INDUSTRIAL 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7640E-3B29-1D20-2DA4-C07086D40D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526" y="2273291"/>
            <a:ext cx="5161474" cy="4583041"/>
          </a:xfrm>
          <a:prstGeom prst="rect">
            <a:avLst/>
          </a:prstGeom>
        </p:spPr>
      </p:pic>
      <p:pic>
        <p:nvPicPr>
          <p:cNvPr id="5" name="Picture 4" descr="A shelf with different items on it&#10;&#10;Descrição gerada automaticamente">
            <a:extLst>
              <a:ext uri="{FF2B5EF4-FFF2-40B4-BE49-F238E27FC236}">
                <a16:creationId xmlns:a16="http://schemas.microsoft.com/office/drawing/2014/main" id="{A2579AA3-21F5-D05D-7C26-3DD33CA69B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522" y="2271622"/>
            <a:ext cx="385574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3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31650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INDUSTRIAL 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B66F1-FDFD-44AC-A5AF-64D3588A8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321" y="2274752"/>
            <a:ext cx="5230679" cy="4581580"/>
          </a:xfrm>
          <a:prstGeom prst="rect">
            <a:avLst/>
          </a:prstGeom>
        </p:spPr>
      </p:pic>
      <p:pic>
        <p:nvPicPr>
          <p:cNvPr id="6" name="Picture 5" descr="A shelf with toothbrushes and toothpaste&#10;&#10;Descrição gerada automaticamente">
            <a:extLst>
              <a:ext uri="{FF2B5EF4-FFF2-40B4-BE49-F238E27FC236}">
                <a16:creationId xmlns:a16="http://schemas.microsoft.com/office/drawing/2014/main" id="{9A78B4F0-9119-FF4B-C28F-D1C1993D0F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702" y="2285999"/>
            <a:ext cx="385574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496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31650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INDUSTRIAL 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346CA-3B37-9E32-3539-3389645382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301" y="2273290"/>
            <a:ext cx="5017699" cy="4583042"/>
          </a:xfrm>
          <a:prstGeom prst="rect">
            <a:avLst/>
          </a:prstGeom>
        </p:spPr>
      </p:pic>
      <p:pic>
        <p:nvPicPr>
          <p:cNvPr id="5" name="Picture 4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C81F715B-A85B-FD73-E801-132DA9BC46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881" y="2271622"/>
            <a:ext cx="385574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752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31650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INDUSTRIAL 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800A21AD-3BB0-695D-849D-E0181A7C1E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2" r="-118" b="-210"/>
          <a:stretch/>
        </p:blipFill>
        <p:spPr>
          <a:xfrm>
            <a:off x="6795980" y="16045"/>
            <a:ext cx="5394728" cy="68546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1C05FC-E44F-E299-3166-1F7AC76387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5" r="372" b="-210"/>
          <a:stretch/>
        </p:blipFill>
        <p:spPr>
          <a:xfrm>
            <a:off x="4081862" y="28754"/>
            <a:ext cx="2550342" cy="68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858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2733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97BEFDD6-FFCA-F942-5718-B37395B03E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910" y="2271622"/>
            <a:ext cx="4640293" cy="4586378"/>
          </a:xfrm>
          <a:prstGeom prst="rect">
            <a:avLst/>
          </a:prstGeom>
        </p:spPr>
      </p:pic>
      <p:pic>
        <p:nvPicPr>
          <p:cNvPr id="6" name="Picture 5" descr="A shelf with products on it&#10;&#10;Descrição gerada automaticamente">
            <a:extLst>
              <a:ext uri="{FF2B5EF4-FFF2-40B4-BE49-F238E27FC236}">
                <a16:creationId xmlns:a16="http://schemas.microsoft.com/office/drawing/2014/main" id="{E97D6838-C519-F4BB-13A1-37CD5D007A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419" y="2271623"/>
            <a:ext cx="4065199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214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2733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products on it&#10;&#10;Descrição gerada automaticamente">
            <a:extLst>
              <a:ext uri="{FF2B5EF4-FFF2-40B4-BE49-F238E27FC236}">
                <a16:creationId xmlns:a16="http://schemas.microsoft.com/office/drawing/2014/main" id="{41EF18D7-FF7D-51EF-3057-24E1DC95E3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061" y="2271622"/>
            <a:ext cx="4482142" cy="4586378"/>
          </a:xfrm>
          <a:prstGeom prst="rect">
            <a:avLst/>
          </a:prstGeom>
        </p:spPr>
      </p:pic>
      <p:pic>
        <p:nvPicPr>
          <p:cNvPr id="5" name="Picture 4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C5D7A3B5-BCEB-10C3-28F4-0B52EEC8CD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20" y="2271624"/>
            <a:ext cx="4970972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373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2733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20.08.24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14ED4C6F-745A-05F8-64C1-3A0350FE93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52" y="2273084"/>
            <a:ext cx="7313262" cy="4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08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2733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ata de loja&#10;&#10;Descrição gerada automaticamente">
            <a:extLst>
              <a:ext uri="{FF2B5EF4-FFF2-40B4-BE49-F238E27FC236}">
                <a16:creationId xmlns:a16="http://schemas.microsoft.com/office/drawing/2014/main" id="{7AA88F39-7EC5-0A18-1B97-A7B5BBC061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401" y="0"/>
            <a:ext cx="3935802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C177E65-D1D5-6F53-8A5E-D79993A77F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5" r="-280" b="-210"/>
          <a:stretch/>
        </p:blipFill>
        <p:spPr>
          <a:xfrm>
            <a:off x="4875720" y="0"/>
            <a:ext cx="3244310" cy="68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80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7" y="2729345"/>
            <a:ext cx="2575295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RIBEIRÃO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   CENTRO</a:t>
            </a:r>
          </a:p>
          <a:p>
            <a:r>
              <a:rPr lang="en-US" sz="2000" b="1">
                <a:latin typeface="Segoe UI"/>
                <a:cs typeface="Segoe UI"/>
              </a:rPr>
              <a:t>DATA: 06.08.24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BA1AA7E6-9F3E-7212-6FB8-4F4C9DFA18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962" y="2271622"/>
            <a:ext cx="4073285" cy="4586378"/>
          </a:xfrm>
          <a:prstGeom prst="rect">
            <a:avLst/>
          </a:prstGeom>
        </p:spPr>
      </p:pic>
      <p:pic>
        <p:nvPicPr>
          <p:cNvPr id="5" name="Picture 4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72D741F6-BC26-E4D8-E95C-1EBC16E04A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849" y="2300377"/>
            <a:ext cx="3958266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61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7" y="2729345"/>
            <a:ext cx="2575295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RIBEIRÃO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   CENTRO</a:t>
            </a: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9B98697C-A0AE-9C3B-E0C2-D24D3F1371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8CE4261-56EE-86C0-69A1-2E71C8A775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376" y="0"/>
            <a:ext cx="359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7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JOANIN-LOJA  02</a:t>
            </a:r>
          </a:p>
          <a:p>
            <a:r>
              <a:rPr lang="en-US" sz="2000" b="1">
                <a:latin typeface="Segoe UI"/>
                <a:cs typeface="Segoe UI"/>
              </a:rPr>
              <a:t>DATA: 27.08.24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mesa, computador, escritório&#10;&#10;Descrição gerada automaticamente">
            <a:extLst>
              <a:ext uri="{FF2B5EF4-FFF2-40B4-BE49-F238E27FC236}">
                <a16:creationId xmlns:a16="http://schemas.microsoft.com/office/drawing/2014/main" id="{B399E844-67F1-2384-9C94-4D57FD4597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598" y="0"/>
            <a:ext cx="5149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526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CAPUAVA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CAPUAVA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C6B69AD9-BF8F-5D6F-DCC7-407E509F23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356" y="2271623"/>
            <a:ext cx="3181890" cy="4586377"/>
          </a:xfrm>
          <a:prstGeom prst="rect">
            <a:avLst/>
          </a:prstGeom>
        </p:spPr>
      </p:pic>
      <p:pic>
        <p:nvPicPr>
          <p:cNvPr id="5" name="Picture 4" descr="Shelves of toothbrushes and brushes on shelves&#10;&#10;Descrição gerada automaticamente">
            <a:extLst>
              <a:ext uri="{FF2B5EF4-FFF2-40B4-BE49-F238E27FC236}">
                <a16:creationId xmlns:a16="http://schemas.microsoft.com/office/drawing/2014/main" id="{D98F28FC-8D3A-DD28-6FD0-CF4C1BCEEA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565" y="2271622"/>
            <a:ext cx="3009361" cy="4586378"/>
          </a:xfrm>
          <a:prstGeom prst="rect">
            <a:avLst/>
          </a:prstGeom>
        </p:spPr>
      </p:pic>
      <p:pic>
        <p:nvPicPr>
          <p:cNvPr id="9" name="Picture 8" descr="Shelves of razors on a shelf&#10;&#10;Descrição gerada automaticamente">
            <a:extLst>
              <a:ext uri="{FF2B5EF4-FFF2-40B4-BE49-F238E27FC236}">
                <a16:creationId xmlns:a16="http://schemas.microsoft.com/office/drawing/2014/main" id="{34A97F52-B3D3-59DB-7EFC-5A941FDA3C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811" y="2271622"/>
            <a:ext cx="2793701" cy="471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13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CAPUAVA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CAPUAVA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21.08.24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different types of razors&#10;&#10;Descrição gerada automaticamente">
            <a:extLst>
              <a:ext uri="{FF2B5EF4-FFF2-40B4-BE49-F238E27FC236}">
                <a16:creationId xmlns:a16="http://schemas.microsoft.com/office/drawing/2014/main" id="{0A432AD9-7FE5-DA46-4383-77252DD21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885" y="2271622"/>
            <a:ext cx="3009361" cy="4586378"/>
          </a:xfrm>
          <a:prstGeom prst="rect">
            <a:avLst/>
          </a:prstGeom>
        </p:spPr>
      </p:pic>
      <p:pic>
        <p:nvPicPr>
          <p:cNvPr id="6" name="Picture 5" descr="Shelves of products on a shelf&#10;&#10;Descrição gerada automaticamente">
            <a:extLst>
              <a:ext uri="{FF2B5EF4-FFF2-40B4-BE49-F238E27FC236}">
                <a16:creationId xmlns:a16="http://schemas.microsoft.com/office/drawing/2014/main" id="{989EF6F0-3385-1058-5465-5E02AB4285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601" y="2271622"/>
            <a:ext cx="3009362" cy="4586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A56F6-DBB0-7765-4AF0-2E721A2A6B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565" y="2271622"/>
            <a:ext cx="3038116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64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CAPUAVA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306412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CAPUAVA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2F4B0E85-DC1D-6B45-B906-813AA219DE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640" y="0"/>
            <a:ext cx="2980607" cy="6858000"/>
          </a:xfrm>
          <a:prstGeom prst="rect">
            <a:avLst/>
          </a:prstGeom>
        </p:spPr>
      </p:pic>
      <p:pic>
        <p:nvPicPr>
          <p:cNvPr id="6" name="Imagem 5" descr="Prateleira de loja&#10;&#10;Descrição gerada automaticamente">
            <a:extLst>
              <a:ext uri="{FF2B5EF4-FFF2-40B4-BE49-F238E27FC236}">
                <a16:creationId xmlns:a16="http://schemas.microsoft.com/office/drawing/2014/main" id="{AD029B3A-3E33-2EA7-B5BE-6D36D1E1BE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6" r="15985" b="-210"/>
          <a:stretch/>
        </p:blipFill>
        <p:spPr>
          <a:xfrm>
            <a:off x="6395679" y="0"/>
            <a:ext cx="2696041" cy="68724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C4A7572-3502-1904-BC74-BF1DE17758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1" r="22305" b="-237"/>
          <a:stretch/>
        </p:blipFill>
        <p:spPr>
          <a:xfrm>
            <a:off x="3448320" y="0"/>
            <a:ext cx="2825106" cy="68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97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CARIJOS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306412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7D2C4302-9090-E68D-FE53-74F6838C4B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169" y="2271622"/>
            <a:ext cx="4332077" cy="4586378"/>
          </a:xfrm>
          <a:prstGeom prst="rect">
            <a:avLst/>
          </a:prstGeom>
        </p:spPr>
      </p:pic>
      <p:pic>
        <p:nvPicPr>
          <p:cNvPr id="6" name="Picture 5" descr="A shelf with different items on it&#10;&#10;Descrição gerada automaticamente">
            <a:extLst>
              <a:ext uri="{FF2B5EF4-FFF2-40B4-BE49-F238E27FC236}">
                <a16:creationId xmlns:a16="http://schemas.microsoft.com/office/drawing/2014/main" id="{114D66CB-79B0-4FA2-BA1E-1EA9C015DC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565" y="2271622"/>
            <a:ext cx="3857625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63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CARIJOS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306412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4" descr="A shelf with different products on it&#10;&#10;Descrição gerada automaticamente">
            <a:extLst>
              <a:ext uri="{FF2B5EF4-FFF2-40B4-BE49-F238E27FC236}">
                <a16:creationId xmlns:a16="http://schemas.microsoft.com/office/drawing/2014/main" id="{9B645451-F5B0-8BE9-6051-9C19232233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01" y="2286000"/>
            <a:ext cx="3857625" cy="4572000"/>
          </a:xfrm>
          <a:prstGeom prst="rect">
            <a:avLst/>
          </a:prstGeom>
        </p:spPr>
      </p:pic>
      <p:pic>
        <p:nvPicPr>
          <p:cNvPr id="7" name="Picture 6" descr="A shelf with products on it&#10;&#10;Descrição gerada automaticamente">
            <a:extLst>
              <a:ext uri="{FF2B5EF4-FFF2-40B4-BE49-F238E27FC236}">
                <a16:creationId xmlns:a16="http://schemas.microsoft.com/office/drawing/2014/main" id="{99855511-F66C-DA0E-1154-C558C186CB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508" y="2271623"/>
            <a:ext cx="4547738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28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CARIJOS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306412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29.08.24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D35E2E-878D-B6AA-4DA9-91962C5DA4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0"/>
            <a:ext cx="3857625" cy="6858000"/>
          </a:xfrm>
          <a:prstGeom prst="rect">
            <a:avLst/>
          </a:prstGeom>
        </p:spPr>
      </p:pic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9F5BA38D-3DEC-060B-BD9E-446E6177B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33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122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095074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HUMBERTO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HUMBERTO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23.08.24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various products on it&#10;&#10;Descrição gerada automaticamente">
            <a:extLst>
              <a:ext uri="{FF2B5EF4-FFF2-40B4-BE49-F238E27FC236}">
                <a16:creationId xmlns:a16="http://schemas.microsoft.com/office/drawing/2014/main" id="{B1A9D261-C5A7-F4EA-3FE3-61A8563ABF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075" y="2271623"/>
            <a:ext cx="4145172" cy="4586377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1189F897-9095-485E-7AD7-4B67F04DCF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754" y="2271623"/>
            <a:ext cx="4461474" cy="45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4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095074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HUMBERTO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HUMBERTO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30.08.24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mesa, brinquedo, computador&#10;&#10;Descrição gerada automaticamente">
            <a:extLst>
              <a:ext uri="{FF2B5EF4-FFF2-40B4-BE49-F238E27FC236}">
                <a16:creationId xmlns:a16="http://schemas.microsoft.com/office/drawing/2014/main" id="{7EE7A6F9-9DAD-0163-0EF0-0CDD494E33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3D4321-8D33-288F-1E18-F5581A19C4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27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JOAQUIM NABUCO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stationery items on it&#10;&#10;Descrição gerada automaticamente">
            <a:extLst>
              <a:ext uri="{FF2B5EF4-FFF2-40B4-BE49-F238E27FC236}">
                <a16:creationId xmlns:a16="http://schemas.microsoft.com/office/drawing/2014/main" id="{035DC15D-B427-7E9E-EF08-7D84E6BB42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729" y="2271622"/>
            <a:ext cx="3582580" cy="4586378"/>
          </a:xfrm>
          <a:prstGeom prst="rect">
            <a:avLst/>
          </a:prstGeom>
        </p:spPr>
      </p:pic>
      <p:pic>
        <p:nvPicPr>
          <p:cNvPr id="6" name="Picture 5" descr="A shelf with items on it&#10;&#10;Descrição gerada automaticamente">
            <a:extLst>
              <a:ext uri="{FF2B5EF4-FFF2-40B4-BE49-F238E27FC236}">
                <a16:creationId xmlns:a16="http://schemas.microsoft.com/office/drawing/2014/main" id="{B656284A-682F-EA13-01B0-500CC81470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293" y="2271622"/>
            <a:ext cx="2432393" cy="4586378"/>
          </a:xfrm>
          <a:prstGeom prst="rect">
            <a:avLst/>
          </a:prstGeom>
        </p:spPr>
      </p:pic>
      <p:pic>
        <p:nvPicPr>
          <p:cNvPr id="7" name="Picture 6" descr="A shelf with items on it&#10;&#10;Descrição gerada automaticamente">
            <a:extLst>
              <a:ext uri="{FF2B5EF4-FFF2-40B4-BE49-F238E27FC236}">
                <a16:creationId xmlns:a16="http://schemas.microsoft.com/office/drawing/2014/main" id="{442EC9D4-711F-03AC-7465-E842B95D36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843" y="2271622"/>
            <a:ext cx="309374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228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53866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JOAQUIM NABUCO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26.08.24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69088AEA-E729-19DB-AAE3-285EE36C96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94" t="-210" r="17949"/>
          <a:stretch/>
        </p:blipFill>
        <p:spPr>
          <a:xfrm>
            <a:off x="9818428" y="0"/>
            <a:ext cx="2361951" cy="68724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66EC747-E48D-6912-C1F2-B3CCAE004A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4" r="372" b="-388"/>
          <a:stretch/>
        </p:blipFill>
        <p:spPr>
          <a:xfrm>
            <a:off x="7129861" y="0"/>
            <a:ext cx="2563934" cy="687026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FC8CEC2-BFB7-B19C-57E9-0A6C3E65FA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5" r="23645" b="-237"/>
          <a:stretch/>
        </p:blipFill>
        <p:spPr>
          <a:xfrm>
            <a:off x="4585069" y="-14377"/>
            <a:ext cx="2413735" cy="68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0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2185</Words>
  <Application>Microsoft Office PowerPoint</Application>
  <PresentationFormat>Widescreen</PresentationFormat>
  <Paragraphs>601</Paragraphs>
  <Slides>111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111</vt:i4>
      </vt:variant>
    </vt:vector>
  </HeadingPairs>
  <TitlesOfParts>
    <vt:vector size="117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COOP E JOANIN  Cliente:  DISMAX DISTRIBUIÇÃO MÁXIMA Período: AGOSTO 2024 </vt:lpstr>
      <vt:lpstr>JOANIN- LOJA  01 </vt:lpstr>
      <vt:lpstr>JOANIN- LOJA  01 </vt:lpstr>
      <vt:lpstr>JOANIN- LOJA  01 </vt:lpstr>
      <vt:lpstr>JOANIN- LOJA  01 </vt:lpstr>
      <vt:lpstr>JOANIN- LOJA 02 </vt:lpstr>
      <vt:lpstr>JOANIN- LOJA 02 </vt:lpstr>
      <vt:lpstr>JOANIN- LOJA 02 </vt:lpstr>
      <vt:lpstr>JOANIN- LOJA 02 </vt:lpstr>
      <vt:lpstr>JOANIN- LOJA 03 </vt:lpstr>
      <vt:lpstr>JOANIN- LOJA 03 </vt:lpstr>
      <vt:lpstr>JOANIN- LOJA 04 </vt:lpstr>
      <vt:lpstr>JOANIN- LOJA 04 </vt:lpstr>
      <vt:lpstr>JOANIN- LOJA 04 </vt:lpstr>
      <vt:lpstr>JOANIN- LOJA 08 </vt:lpstr>
      <vt:lpstr>JOANIN- LOJA 08 </vt:lpstr>
      <vt:lpstr>JOANIN- LOJA 08 </vt:lpstr>
      <vt:lpstr>JOANIN- LOJA 09 </vt:lpstr>
      <vt:lpstr>JOANIN- LOJA 10 </vt:lpstr>
      <vt:lpstr>JOANIN- LOJA 10 </vt:lpstr>
      <vt:lpstr>JOANIN- LOJA 10 </vt:lpstr>
      <vt:lpstr>JOANIN- LOJA 10 </vt:lpstr>
      <vt:lpstr>JOANIN- LOJA 12 </vt:lpstr>
      <vt:lpstr>JOANIN- LOJA 12 </vt:lpstr>
      <vt:lpstr>JOANIN- LOJA 12 </vt:lpstr>
      <vt:lpstr>JOANIN- LOJA 13 </vt:lpstr>
      <vt:lpstr>JOANIN- LOJA 13 </vt:lpstr>
      <vt:lpstr>JOANIN- LOJA 13 </vt:lpstr>
      <vt:lpstr>JOANIN- LOJA 14 </vt:lpstr>
      <vt:lpstr>JOANIN- LOJA 14 </vt:lpstr>
      <vt:lpstr>JOANIN- LOJA 14 </vt:lpstr>
      <vt:lpstr>JOANIN- LOJA 14 </vt:lpstr>
      <vt:lpstr>JOANIN- LOJA  15 </vt:lpstr>
      <vt:lpstr>JOANIN- LOJA  15 </vt:lpstr>
      <vt:lpstr>JOANIN- LOJA  15 </vt:lpstr>
      <vt:lpstr>JOANIN- LOJA  15 </vt:lpstr>
      <vt:lpstr>JOANIN- LOJA  16 </vt:lpstr>
      <vt:lpstr>JOANIN- LOJA 18 </vt:lpstr>
      <vt:lpstr>JOANIN- LOJA 18 </vt:lpstr>
      <vt:lpstr>JOANIN- LOJA 18 </vt:lpstr>
      <vt:lpstr>JOANIN- LOJA 21 </vt:lpstr>
      <vt:lpstr>JOANIN- LOJA 23 </vt:lpstr>
      <vt:lpstr>JOANIN- LOJA 23 </vt:lpstr>
      <vt:lpstr>JOANIN- LOJA 23 </vt:lpstr>
      <vt:lpstr>JOANIN- LOJA 23 </vt:lpstr>
      <vt:lpstr>JOANIN- LOJA 24 </vt:lpstr>
      <vt:lpstr>JOANIN- LOJA 24 </vt:lpstr>
      <vt:lpstr>JOANIN- LOJA 24 </vt:lpstr>
      <vt:lpstr>JOANIN- LOJA 24 </vt:lpstr>
      <vt:lpstr>COOP  PERIMETRAL </vt:lpstr>
      <vt:lpstr>COOP  PERIMETRAL </vt:lpstr>
      <vt:lpstr>COOP  PERIMETRAL </vt:lpstr>
      <vt:lpstr>COOP  PERIMETRAL </vt:lpstr>
      <vt:lpstr>COOP  QUEIROZ</vt:lpstr>
      <vt:lpstr>COOP  QUEIROZ</vt:lpstr>
      <vt:lpstr>COOP  QUEIROZ</vt:lpstr>
      <vt:lpstr>COOP  QUEIROZ</vt:lpstr>
      <vt:lpstr>COOP LUZITA </vt:lpstr>
      <vt:lpstr>COOP LUZITA </vt:lpstr>
      <vt:lpstr>COOP LUZITA </vt:lpstr>
      <vt:lpstr>COOP  VIANAS</vt:lpstr>
      <vt:lpstr>COOP  VIANAS</vt:lpstr>
      <vt:lpstr>COOP  VIANAS</vt:lpstr>
      <vt:lpstr>COOP  VIANAS</vt:lpstr>
      <vt:lpstr>COOP DOM  PEDRO</vt:lpstr>
      <vt:lpstr>COOP DOM  PEDRO</vt:lpstr>
      <vt:lpstr>COOP DOM  PEDRO</vt:lpstr>
      <vt:lpstr>COOP DOM  PEDRO</vt:lpstr>
      <vt:lpstr>COOP DOM  PEDRO (NOVA)</vt:lpstr>
      <vt:lpstr>COOP DOM  PEDRO (NOVA)</vt:lpstr>
      <vt:lpstr>COOP DOM  PEDRO (NOVA)</vt:lpstr>
      <vt:lpstr>COOP  MILENA</vt:lpstr>
      <vt:lpstr>COOP  MILENA</vt:lpstr>
      <vt:lpstr>COOP  MILENA</vt:lpstr>
      <vt:lpstr>COOP  MILENA</vt:lpstr>
      <vt:lpstr>COOP UTINGA</vt:lpstr>
      <vt:lpstr>COOP UTINGA</vt:lpstr>
      <vt:lpstr>COOP UTINGA</vt:lpstr>
      <vt:lpstr>COOP UTINGA</vt:lpstr>
      <vt:lpstr>COOP INDUSTRIAL </vt:lpstr>
      <vt:lpstr>COOP INDUSTRIAL </vt:lpstr>
      <vt:lpstr>COOP INDUSTRIAL </vt:lpstr>
      <vt:lpstr>COOP INDUSTRIAL </vt:lpstr>
      <vt:lpstr>COOP ITAPARK</vt:lpstr>
      <vt:lpstr>COOP ITAPARK</vt:lpstr>
      <vt:lpstr>COOP ITAPARK</vt:lpstr>
      <vt:lpstr>COOP ITAPARK</vt:lpstr>
      <vt:lpstr>COOP RIBEIRÃO CENTRO  </vt:lpstr>
      <vt:lpstr>COOP RIBEIRÃO CENTRO  </vt:lpstr>
      <vt:lpstr>COOP  CAPUAVA  </vt:lpstr>
      <vt:lpstr>COOP  CAPUAVA  </vt:lpstr>
      <vt:lpstr>COOP  CAPUAVA  </vt:lpstr>
      <vt:lpstr>COOP  CARIJOS  </vt:lpstr>
      <vt:lpstr>COOP  CARIJOS  </vt:lpstr>
      <vt:lpstr>COOP  CARIJOS  </vt:lpstr>
      <vt:lpstr>COOP HUMBERTO  </vt:lpstr>
      <vt:lpstr>COOP HUMBERTO  </vt:lpstr>
      <vt:lpstr>COOP JOAQUIM NABUCO  </vt:lpstr>
      <vt:lpstr>COOP JOAQUIM NABUCO  </vt:lpstr>
      <vt:lpstr>COOP BARÃO MAÚA  </vt:lpstr>
      <vt:lpstr>COOP BARÃO MAÚA  </vt:lpstr>
      <vt:lpstr>COOP BARÃO MAÚA  </vt:lpstr>
      <vt:lpstr>COOP BARÃO MAÚA  </vt:lpstr>
      <vt:lpstr>COOP SÃO CATANO</vt:lpstr>
      <vt:lpstr>COOP PIRELLI</vt:lpstr>
      <vt:lpstr>COOP PIRELLI</vt:lpstr>
      <vt:lpstr>COOP PIRELLI</vt:lpstr>
      <vt:lpstr>COOP CAFÉ FILHO</vt:lpstr>
      <vt:lpstr>COOP SUIÇA</vt:lpstr>
      <vt:lpstr>COOP SUIÇA</vt:lpstr>
      <vt:lpstr>COOP CASTELO BRANCO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Rildo</dc:creator>
  <cp:lastModifiedBy>Rildo Souza</cp:lastModifiedBy>
  <cp:revision>3</cp:revision>
  <dcterms:created xsi:type="dcterms:W3CDTF">2023-12-18T23:02:40Z</dcterms:created>
  <dcterms:modified xsi:type="dcterms:W3CDTF">2024-09-11T13:14:05Z</dcterms:modified>
</cp:coreProperties>
</file>