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04" r:id="rId3"/>
    <p:sldId id="349" r:id="rId4"/>
    <p:sldId id="265" r:id="rId5"/>
    <p:sldId id="400" r:id="rId6"/>
    <p:sldId id="266" r:id="rId7"/>
    <p:sldId id="391" r:id="rId8"/>
    <p:sldId id="393" r:id="rId9"/>
    <p:sldId id="401" r:id="rId10"/>
    <p:sldId id="268" r:id="rId11"/>
    <p:sldId id="270" r:id="rId12"/>
    <p:sldId id="354" r:id="rId13"/>
    <p:sldId id="394" r:id="rId14"/>
    <p:sldId id="402" r:id="rId15"/>
    <p:sldId id="272" r:id="rId16"/>
    <p:sldId id="314" r:id="rId17"/>
    <p:sldId id="315" r:id="rId18"/>
    <p:sldId id="277" r:id="rId19"/>
    <p:sldId id="321" r:id="rId20"/>
    <p:sldId id="278" r:id="rId21"/>
    <p:sldId id="390" r:id="rId22"/>
    <p:sldId id="381" r:id="rId23"/>
    <p:sldId id="403" r:id="rId24"/>
    <p:sldId id="279" r:id="rId25"/>
    <p:sldId id="326" r:id="rId26"/>
    <p:sldId id="281" r:id="rId27"/>
    <p:sldId id="358" r:id="rId28"/>
    <p:sldId id="290" r:id="rId29"/>
    <p:sldId id="332" r:id="rId30"/>
    <p:sldId id="359" r:id="rId31"/>
    <p:sldId id="360" r:id="rId32"/>
    <p:sldId id="295" r:id="rId33"/>
    <p:sldId id="337" r:id="rId34"/>
    <p:sldId id="338" r:id="rId35"/>
    <p:sldId id="399" r:id="rId36"/>
    <p:sldId id="363" r:id="rId37"/>
    <p:sldId id="367" r:id="rId38"/>
    <p:sldId id="371" r:id="rId39"/>
    <p:sldId id="375" r:id="rId40"/>
    <p:sldId id="368" r:id="rId41"/>
    <p:sldId id="392" r:id="rId42"/>
    <p:sldId id="387" r:id="rId43"/>
    <p:sldId id="404" r:id="rId44"/>
    <p:sldId id="369" r:id="rId45"/>
    <p:sldId id="370" r:id="rId46"/>
    <p:sldId id="376" r:id="rId47"/>
    <p:sldId id="380" r:id="rId48"/>
    <p:sldId id="397" r:id="rId49"/>
    <p:sldId id="405" r:id="rId50"/>
    <p:sldId id="396" r:id="rId51"/>
    <p:sldId id="398" r:id="rId5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FAAB78-3116-5E9C-0A79-CF846B27D68A}" v="3" dt="2024-08-04T19:07:40.089"/>
    <p1510:client id="{AC007E61-14CF-C730-AF31-5786753C709F}" v="472" dt="2024-08-04T17:50:42.239"/>
    <p1510:client id="{D38A413F-348B-5A68-1C4F-77F4659BA4EE}" v="372" dt="2024-08-04T18:36:01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5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0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4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7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9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6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9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0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5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9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pt-BR" sz="3400" b="1" i="1" dirty="0">
                <a:latin typeface="Segoe UI Black"/>
                <a:ea typeface="Segoe UI Black"/>
              </a:rPr>
              <a:t>BOOK EXECUÇÕES</a:t>
            </a:r>
            <a:endParaRPr lang="en-US" sz="3400" dirty="0">
              <a:latin typeface="Segoe UI Black"/>
              <a:ea typeface="Segoe UI Black"/>
            </a:endParaRPr>
          </a:p>
          <a:p>
            <a:pPr>
              <a:spcBef>
                <a:spcPts val="0"/>
              </a:spcBef>
            </a:pPr>
            <a:r>
              <a:rPr lang="pt-BR" sz="3400" b="1" i="1" dirty="0">
                <a:latin typeface="Segoe UI Black"/>
                <a:ea typeface="Segoe UI Black"/>
              </a:rPr>
              <a:t>COOP</a:t>
            </a:r>
            <a:br>
              <a:rPr lang="pt-BR" sz="3400" b="1" i="1" dirty="0">
                <a:latin typeface="Segoe UI Black"/>
                <a:ea typeface="Segoe UI Black"/>
              </a:rPr>
            </a:br>
            <a:br>
              <a:rPr lang="pt-BR" sz="3400" b="1" i="1" dirty="0">
                <a:latin typeface="Segoe UI Black"/>
                <a:ea typeface="Segoe UI Black"/>
              </a:rPr>
            </a:br>
            <a:r>
              <a:rPr lang="pt-BR" sz="3400" b="1" i="1" dirty="0">
                <a:latin typeface="Segoe UI Black"/>
                <a:ea typeface="Segoe UI Black"/>
              </a:rPr>
              <a:t>Cliente:  DISMAX DISTRIBUIÇÃO MÁXIMA</a:t>
            </a:r>
            <a:br>
              <a:rPr lang="pt-BR" sz="3400" b="1" i="1" dirty="0">
                <a:latin typeface="Segoe UI Black"/>
                <a:ea typeface="Segoe UI Black"/>
              </a:rPr>
            </a:br>
            <a:r>
              <a:rPr lang="pt-BR" sz="3400" b="1" i="1" dirty="0">
                <a:latin typeface="Segoe UI Black"/>
                <a:ea typeface="Segoe UI Black"/>
              </a:rPr>
              <a:t>Período: JUL 2024</a:t>
            </a:r>
            <a:endParaRPr lang="en-US" sz="3400" dirty="0">
              <a:latin typeface="Segoe UI Black"/>
              <a:ea typeface="Segoe UI Black"/>
            </a:endParaRPr>
          </a:p>
          <a:p>
            <a:endParaRPr lang="de-DE" sz="3400">
              <a:ea typeface="Calibri Light"/>
              <a:cs typeface="Calibri Ligh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de-DE" sz="2800" b="1">
                <a:ea typeface="Calibri"/>
                <a:cs typeface="Calibri"/>
              </a:rPr>
              <a:t>EQUIPE ÁNGELA E JOELMA</a:t>
            </a:r>
            <a:endParaRPr lang="de-DE" sz="2800"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D26CE6-CDD6-29F8-A54D-78F17086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LUZITA</a:t>
            </a:r>
            <a:endParaRPr lang="pt-BR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B7B843-00F1-1FF7-9C22-7CE271F5E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LUZITA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03.07.24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A shelf with packages of food&#10;&#10;Descrição gerada automaticamente">
            <a:extLst>
              <a:ext uri="{FF2B5EF4-FFF2-40B4-BE49-F238E27FC236}">
                <a16:creationId xmlns:a16="http://schemas.microsoft.com/office/drawing/2014/main" id="{26669E23-560F-8A8A-89F2-D03C38EA35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622" y="0"/>
            <a:ext cx="3857625" cy="6858000"/>
          </a:xfrm>
          <a:prstGeom prst="rect">
            <a:avLst/>
          </a:prstGeom>
        </p:spPr>
      </p:pic>
      <p:pic>
        <p:nvPicPr>
          <p:cNvPr id="4" name="Picture 3" descr="A shelf with items on it&#10;&#10;Descrição gerada automaticamente">
            <a:extLst>
              <a:ext uri="{FF2B5EF4-FFF2-40B4-BE49-F238E27FC236}">
                <a16:creationId xmlns:a16="http://schemas.microsoft.com/office/drawing/2014/main" id="{57646B7D-D82C-1D08-E1F1-EB986ED84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357" y="0"/>
            <a:ext cx="3685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08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471A05-6230-CBCA-7D6A-B3FE9989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JOAQUIM</a:t>
            </a:r>
            <a:br>
              <a:rPr lang="pt-BR" sz="4000" b="1">
                <a:latin typeface="Segoe UI Black"/>
                <a:ea typeface="Segoe UI Black"/>
              </a:rPr>
            </a:br>
            <a:r>
              <a:rPr lang="pt-BR" sz="4000" b="1">
                <a:latin typeface="Segoe UI Black"/>
                <a:ea typeface="Segoe UI Black"/>
              </a:rPr>
              <a:t> NABUCO</a:t>
            </a:r>
            <a:endParaRPr lang="pt-BR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1F8F1A-9090-FDFA-478D-CBCB72D05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JOAQUIM NABUCO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05.07.24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Imagem 4" descr="Balcão de loja&#10;&#10;Descrição gerada automaticamente">
            <a:extLst>
              <a:ext uri="{FF2B5EF4-FFF2-40B4-BE49-F238E27FC236}">
                <a16:creationId xmlns:a16="http://schemas.microsoft.com/office/drawing/2014/main" id="{EC33FBF6-2EAE-DBC6-3E1D-4610A4E2F2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748" y="0"/>
            <a:ext cx="3467561" cy="6858000"/>
          </a:xfrm>
          <a:prstGeom prst="rect">
            <a:avLst/>
          </a:prstGeom>
        </p:spPr>
      </p:pic>
      <p:pic>
        <p:nvPicPr>
          <p:cNvPr id="6" name="Imagem 5" descr="Balcão de loja&#10;&#10;Descrição gerada automaticamente">
            <a:extLst>
              <a:ext uri="{FF2B5EF4-FFF2-40B4-BE49-F238E27FC236}">
                <a16:creationId xmlns:a16="http://schemas.microsoft.com/office/drawing/2014/main" id="{73754D9C-A432-A3C2-9374-B1D35B179D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898" y="0"/>
            <a:ext cx="3410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471A05-6230-CBCA-7D6A-B3FE9989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JOAQUIM</a:t>
            </a:r>
            <a:br>
              <a:rPr lang="pt-BR" sz="4000" b="1">
                <a:latin typeface="Segoe UI Black"/>
                <a:ea typeface="Segoe UI Black"/>
              </a:rPr>
            </a:br>
            <a:r>
              <a:rPr lang="pt-BR" sz="4000" b="1">
                <a:latin typeface="Segoe UI Black"/>
                <a:ea typeface="Segoe UI Black"/>
              </a:rPr>
              <a:t> NABUCO</a:t>
            </a:r>
            <a:endParaRPr lang="pt-BR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1F8F1A-9090-FDFA-478D-CBCB72D05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JOAQUIM NABUCO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15.07.24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A shelf with items on it&#10;&#10;Descrição gerada automaticamente">
            <a:extLst>
              <a:ext uri="{FF2B5EF4-FFF2-40B4-BE49-F238E27FC236}">
                <a16:creationId xmlns:a16="http://schemas.microsoft.com/office/drawing/2014/main" id="{8553758A-AE08-B728-F6A7-6CFB0B4CEB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275" y="0"/>
            <a:ext cx="329503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EB8FCC-9358-177A-94E2-9FE6AD0C8A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881" y="0"/>
            <a:ext cx="372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07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471A05-6230-CBCA-7D6A-B3FE9989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JOAQUIM</a:t>
            </a:r>
            <a:br>
              <a:rPr lang="pt-BR" sz="4000" b="1">
                <a:latin typeface="Segoe UI Black"/>
                <a:ea typeface="Segoe UI Black"/>
              </a:rPr>
            </a:br>
            <a:r>
              <a:rPr lang="pt-BR" sz="4000" b="1">
                <a:latin typeface="Segoe UI Black"/>
                <a:ea typeface="Segoe UI Black"/>
              </a:rPr>
              <a:t> NABUCO</a:t>
            </a:r>
            <a:endParaRPr lang="pt-BR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1F8F1A-9090-FDFA-478D-CBCB72D05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JOAQUIM NABUCO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22.07.24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4" name="Picture 3" descr="Shelves of products on a shelf&#10;&#10;Descrição gerada automaticamente">
            <a:extLst>
              <a:ext uri="{FF2B5EF4-FFF2-40B4-BE49-F238E27FC236}">
                <a16:creationId xmlns:a16="http://schemas.microsoft.com/office/drawing/2014/main" id="{B0A05D35-13EC-EC71-F39D-BF981F7C6D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126" y="0"/>
            <a:ext cx="3453183" cy="6858000"/>
          </a:xfrm>
          <a:prstGeom prst="rect">
            <a:avLst/>
          </a:prstGeom>
        </p:spPr>
      </p:pic>
      <p:pic>
        <p:nvPicPr>
          <p:cNvPr id="6" name="Picture 5" descr="A shelf with different colored objects&#10;&#10;Descrição gerada automaticamente">
            <a:extLst>
              <a:ext uri="{FF2B5EF4-FFF2-40B4-BE49-F238E27FC236}">
                <a16:creationId xmlns:a16="http://schemas.microsoft.com/office/drawing/2014/main" id="{5400928E-EA52-D2CF-26ED-3E82814ED6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767" y="0"/>
            <a:ext cx="3481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471A05-6230-CBCA-7D6A-B3FE9989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JOAQUIM</a:t>
            </a:r>
            <a:br>
              <a:rPr lang="pt-BR" sz="4000" b="1">
                <a:latin typeface="Segoe UI Black"/>
                <a:ea typeface="Segoe UI Black"/>
              </a:rPr>
            </a:br>
            <a:r>
              <a:rPr lang="pt-BR" sz="4000" b="1">
                <a:latin typeface="Segoe UI Black"/>
                <a:ea typeface="Segoe UI Black"/>
              </a:rPr>
              <a:t> NABUCO</a:t>
            </a:r>
            <a:endParaRPr lang="pt-BR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1F8F1A-9090-FDFA-478D-CBCB72D05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JOAQUIM NABUCO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29.07.24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Shelves of razors on a shelf&#10;&#10;Descrição gerada automaticamente">
            <a:extLst>
              <a:ext uri="{FF2B5EF4-FFF2-40B4-BE49-F238E27FC236}">
                <a16:creationId xmlns:a16="http://schemas.microsoft.com/office/drawing/2014/main" id="{7315B4B9-1CAD-A4E7-4D0D-709661727F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560" y="0"/>
            <a:ext cx="3855749" cy="6858000"/>
          </a:xfrm>
          <a:prstGeom prst="rect">
            <a:avLst/>
          </a:prstGeom>
        </p:spPr>
      </p:pic>
      <p:pic>
        <p:nvPicPr>
          <p:cNvPr id="5" name="Picture 4" descr="A shelf with baby diapers and other items&#10;&#10;Descrição gerada automaticamente">
            <a:extLst>
              <a:ext uri="{FF2B5EF4-FFF2-40B4-BE49-F238E27FC236}">
                <a16:creationId xmlns:a16="http://schemas.microsoft.com/office/drawing/2014/main" id="{5213F82B-FFF9-01A1-5AC5-40B7F035F5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521" y="0"/>
            <a:ext cx="3136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72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E7E652-F5CF-589C-00D8-FA5AE9A8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VIANAS</a:t>
            </a:r>
            <a:endParaRPr lang="pt-BR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4F9436-AD1C-A8CD-DCE2-C6BEF6EB8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VIANAS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04.07.24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A shelf with different types of razors&#10;&#10;Descrição gerada automaticamente">
            <a:extLst>
              <a:ext uri="{FF2B5EF4-FFF2-40B4-BE49-F238E27FC236}">
                <a16:creationId xmlns:a16="http://schemas.microsoft.com/office/drawing/2014/main" id="{98E0111C-FA01-FC46-DC91-830414F9F2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621" y="0"/>
            <a:ext cx="3857625" cy="6858000"/>
          </a:xfrm>
          <a:prstGeom prst="rect">
            <a:avLst/>
          </a:prstGeom>
        </p:spPr>
      </p:pic>
      <p:pic>
        <p:nvPicPr>
          <p:cNvPr id="6" name="Picture 5" descr="A shelf with batteries in packaging&#10;&#10;Descrição gerada automaticamente">
            <a:extLst>
              <a:ext uri="{FF2B5EF4-FFF2-40B4-BE49-F238E27FC236}">
                <a16:creationId xmlns:a16="http://schemas.microsoft.com/office/drawing/2014/main" id="{C27EFDA5-59F8-7A2C-7ECD-99EAAA8FE6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262" y="0"/>
            <a:ext cx="3397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81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ABF367-B9B2-D2BF-691B-91C935E2B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E098AB-D5D0-7E56-088C-411EACDB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VIANAS</a:t>
            </a:r>
            <a:endParaRPr lang="pt-BR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C72B80-D21D-883D-C128-77E67C6A3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VIANAS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16.07.24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4" name="Picture 3" descr="A shelf with razors in plastic cases&#10;&#10;Descrição gerada automaticamente">
            <a:extLst>
              <a:ext uri="{FF2B5EF4-FFF2-40B4-BE49-F238E27FC236}">
                <a16:creationId xmlns:a16="http://schemas.microsoft.com/office/drawing/2014/main" id="{F126A2B9-3A9F-8A68-FC8E-73C3A5D29F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839" y="-2149"/>
            <a:ext cx="346532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3E3B1D-8467-DAE1-C964-C4CAF50B98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916" y="11602"/>
            <a:ext cx="3943188" cy="68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3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0A2768-8EE9-E9E4-47A9-1B058269F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5665FD-D18C-14F1-A6B1-0092559F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VIANAS</a:t>
            </a:r>
            <a:endParaRPr lang="pt-BR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BE6FCE-0C2A-12F8-27BC-105DB4DAC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VIANAS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23.07.24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A shelf with batteries and other items on it&#10;&#10;Descrição gerada automaticamente">
            <a:extLst>
              <a:ext uri="{FF2B5EF4-FFF2-40B4-BE49-F238E27FC236}">
                <a16:creationId xmlns:a16="http://schemas.microsoft.com/office/drawing/2014/main" id="{0D889707-719E-0643-A767-D1CC788AE6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622" y="0"/>
            <a:ext cx="3857625" cy="6858000"/>
          </a:xfrm>
          <a:prstGeom prst="rect">
            <a:avLst/>
          </a:prstGeom>
        </p:spPr>
      </p:pic>
      <p:pic>
        <p:nvPicPr>
          <p:cNvPr id="6" name="Picture 5" descr="A shelf with different items on it&#10;&#10;Descrição gerada automaticamente">
            <a:extLst>
              <a:ext uri="{FF2B5EF4-FFF2-40B4-BE49-F238E27FC236}">
                <a16:creationId xmlns:a16="http://schemas.microsoft.com/office/drawing/2014/main" id="{9BA7BC55-AB79-A62D-139D-91FCA4528C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508" y="0"/>
            <a:ext cx="3584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1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57D2DA-8BF3-AA43-E4FB-47AD243A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PEREIRA</a:t>
            </a:r>
            <a:br>
              <a:rPr lang="pt-BR" sz="4000" b="1">
                <a:latin typeface="Segoe UI Black"/>
                <a:ea typeface="Segoe UI Black"/>
              </a:rPr>
            </a:br>
            <a:r>
              <a:rPr lang="pt-BR" sz="4000" b="1">
                <a:latin typeface="Segoe UI Black"/>
                <a:ea typeface="Segoe UI Black"/>
              </a:rPr>
              <a:t> BARRETO</a:t>
            </a:r>
            <a:endParaRPr lang="pt-BR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646F14-A324-A42A-1202-E68EF25B4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PEREIRA BARRETO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04.07.24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Picture 4" descr="A shelf with items on it&#10;&#10;Descrição gerada automaticamente">
            <a:extLst>
              <a:ext uri="{FF2B5EF4-FFF2-40B4-BE49-F238E27FC236}">
                <a16:creationId xmlns:a16="http://schemas.microsoft.com/office/drawing/2014/main" id="{A1CC7A0C-CF58-D9BB-2CA2-A645E1E53E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622" y="0"/>
            <a:ext cx="3857625" cy="6858000"/>
          </a:xfrm>
          <a:prstGeom prst="rect">
            <a:avLst/>
          </a:prstGeom>
        </p:spPr>
      </p:pic>
      <p:pic>
        <p:nvPicPr>
          <p:cNvPr id="6" name="Picture 5" descr="A shelf with various products on it&#10;&#10;Descrição gerada automaticamente">
            <a:extLst>
              <a:ext uri="{FF2B5EF4-FFF2-40B4-BE49-F238E27FC236}">
                <a16:creationId xmlns:a16="http://schemas.microsoft.com/office/drawing/2014/main" id="{BE5A879C-4B34-2367-FDC8-1C0E26BFE8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659" y="0"/>
            <a:ext cx="3368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51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796614-EF4B-4CC2-7198-604A6EBBD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D9FBC1-E66A-956D-AF6F-15F3A7D9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DOM </a:t>
            </a:r>
            <a:br>
              <a:rPr lang="pt-BR" sz="4000" b="1">
                <a:latin typeface="Segoe UI Black"/>
                <a:ea typeface="Segoe UI Black"/>
              </a:rPr>
            </a:br>
            <a:r>
              <a:rPr lang="pt-BR" sz="4000" b="1">
                <a:latin typeface="Segoe UI Black"/>
                <a:ea typeface="Segoe UI Black"/>
              </a:rPr>
              <a:t>PEDRO</a:t>
            </a:r>
            <a:endParaRPr lang="pt-BR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633C34-D223-7DC1-5105-2EFF7D995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DOM PEDRO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04.07.24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4" name="Picture 3" descr="A shelf with different items on it&#10;&#10;Descrição gerada automaticamente">
            <a:extLst>
              <a:ext uri="{FF2B5EF4-FFF2-40B4-BE49-F238E27FC236}">
                <a16:creationId xmlns:a16="http://schemas.microsoft.com/office/drawing/2014/main" id="{376168C4-B4B1-64C6-E6A1-66BB1F3636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560" y="0"/>
            <a:ext cx="3855749" cy="6858000"/>
          </a:xfrm>
          <a:prstGeom prst="rect">
            <a:avLst/>
          </a:prstGeom>
        </p:spPr>
      </p:pic>
      <p:pic>
        <p:nvPicPr>
          <p:cNvPr id="5" name="Picture 4" descr="A shelf with toothbrushes in packages&#10;&#10;Descrição gerada automaticamente">
            <a:extLst>
              <a:ext uri="{FF2B5EF4-FFF2-40B4-BE49-F238E27FC236}">
                <a16:creationId xmlns:a16="http://schemas.microsoft.com/office/drawing/2014/main" id="{7B9921E2-25F5-1641-22EB-C37C1BF896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126" y="0"/>
            <a:ext cx="3855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1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20AE2E-256A-1601-2265-B718ECB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</a:t>
            </a:r>
            <a:br>
              <a:rPr lang="pt-BR" sz="4000" b="1">
                <a:latin typeface="Segoe UI Black"/>
                <a:ea typeface="Segoe UI Black"/>
              </a:rPr>
            </a:br>
            <a:r>
              <a:rPr lang="pt-BR" sz="4000" b="1">
                <a:latin typeface="Segoe UI Black"/>
                <a:ea typeface="Segoe UI Black"/>
              </a:rPr>
              <a:t>PERIMETRAL</a:t>
            </a:r>
            <a:endParaRPr lang="pt-BR" sz="4000">
              <a:latin typeface="Segoe UI Black"/>
              <a:ea typeface="Segoe UI Black"/>
            </a:endParaRPr>
          </a:p>
          <a:p>
            <a:endParaRPr lang="pt-BR" sz="4000">
              <a:ea typeface="Calibri Light"/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735472-5F7D-1834-56D4-4F6079F5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 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 PERIMETRAL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01.07.24</a:t>
            </a:r>
            <a:endParaRPr lang="en-US" sz="2000">
              <a:latin typeface="Segoe UI"/>
              <a:cs typeface="Segoe UI"/>
            </a:endParaRPr>
          </a:p>
          <a:p>
            <a:endParaRPr lang="pt-BR" sz="2000">
              <a:ea typeface="Calibri"/>
              <a:cs typeface="Calibri"/>
            </a:endParaRPr>
          </a:p>
        </p:txBody>
      </p:sp>
      <p:pic>
        <p:nvPicPr>
          <p:cNvPr id="4" name="Picture 3" descr="A shelf with products on it&#10;&#10;Descrição gerada automaticamente">
            <a:extLst>
              <a:ext uri="{FF2B5EF4-FFF2-40B4-BE49-F238E27FC236}">
                <a16:creationId xmlns:a16="http://schemas.microsoft.com/office/drawing/2014/main" id="{3B81F619-814A-74F9-BA73-619D0A2193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621" y="0"/>
            <a:ext cx="3857625" cy="6858000"/>
          </a:xfrm>
          <a:prstGeom prst="rect">
            <a:avLst/>
          </a:prstGeom>
        </p:spPr>
      </p:pic>
      <p:pic>
        <p:nvPicPr>
          <p:cNvPr id="5" name="Picture 4" descr="A shelf with various toothbrushes and other items&#10;&#10;Descrição gerada automaticamente">
            <a:extLst>
              <a:ext uri="{FF2B5EF4-FFF2-40B4-BE49-F238E27FC236}">
                <a16:creationId xmlns:a16="http://schemas.microsoft.com/office/drawing/2014/main" id="{F7C63D52-2207-9891-016D-D6770FC7B8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6" y="0"/>
            <a:ext cx="3742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9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056B79-75A0-1C11-7704-186C92939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DOM </a:t>
            </a:r>
            <a:br>
              <a:rPr lang="pt-BR" sz="4000" b="1">
                <a:latin typeface="Segoe UI Black"/>
                <a:ea typeface="Segoe UI Black"/>
              </a:rPr>
            </a:br>
            <a:r>
              <a:rPr lang="pt-BR" sz="4000" b="1">
                <a:latin typeface="Segoe UI Black"/>
                <a:ea typeface="Segoe UI Black"/>
              </a:rPr>
              <a:t>PEDRO</a:t>
            </a:r>
            <a:endParaRPr lang="pt-BR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3E660E-219B-15EA-BDAA-297127D84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DOM PEDRO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25.07.24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Picture 4" descr="A shelf with different items on it&#10;&#10;Descrição gerada automaticamente">
            <a:extLst>
              <a:ext uri="{FF2B5EF4-FFF2-40B4-BE49-F238E27FC236}">
                <a16:creationId xmlns:a16="http://schemas.microsoft.com/office/drawing/2014/main" id="{21ADE1A5-D079-CF60-C078-037FD9083D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560" y="0"/>
            <a:ext cx="3855749" cy="6858000"/>
          </a:xfrm>
          <a:prstGeom prst="rect">
            <a:avLst/>
          </a:prstGeom>
        </p:spPr>
      </p:pic>
      <p:pic>
        <p:nvPicPr>
          <p:cNvPr id="6" name="Picture 5" descr="A shelf with toothbrushes and toothbrushes&#10;&#10;Descrição gerada automaticamente">
            <a:extLst>
              <a:ext uri="{FF2B5EF4-FFF2-40B4-BE49-F238E27FC236}">
                <a16:creationId xmlns:a16="http://schemas.microsoft.com/office/drawing/2014/main" id="{1B8D1FA6-C305-90F0-B0B7-F5876E507E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126" y="0"/>
            <a:ext cx="3855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0A4D96-FB24-7279-E615-59411613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 fontScale="90000"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</a:t>
            </a:r>
            <a:br>
              <a:rPr lang="pt-BR" sz="4000" b="1">
                <a:latin typeface="Segoe UI Black"/>
                <a:ea typeface="Segoe UI Black"/>
              </a:rPr>
            </a:br>
            <a:r>
              <a:rPr lang="pt-BR" sz="4000" b="1">
                <a:latin typeface="Segoe UI Black"/>
                <a:ea typeface="Segoe UI Black"/>
              </a:rPr>
              <a:t>DOM PEDRO</a:t>
            </a:r>
            <a:br>
              <a:rPr lang="pt-BR" sz="4000" b="1">
                <a:latin typeface="Segoe UI Black"/>
                <a:ea typeface="Segoe UI Black"/>
              </a:rPr>
            </a:br>
            <a:r>
              <a:rPr lang="pt-BR" sz="4000" b="1">
                <a:latin typeface="Segoe UI Black"/>
                <a:ea typeface="Segoe UI Black"/>
              </a:rPr>
              <a:t> (NOVA)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B8BC23-4A31-0DDC-6F41-5840F742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 DOM PEDRO (nova)</a:t>
            </a:r>
          </a:p>
          <a:p>
            <a:r>
              <a:rPr lang="en-US" sz="2000" b="1">
                <a:latin typeface="Segoe UI"/>
                <a:cs typeface="Segoe UI"/>
              </a:rPr>
              <a:t>DATA: 04.07.24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Picture 4" descr="A shelf with items on it&#10;&#10;Descrição gerada automaticamente">
            <a:extLst>
              <a:ext uri="{FF2B5EF4-FFF2-40B4-BE49-F238E27FC236}">
                <a16:creationId xmlns:a16="http://schemas.microsoft.com/office/drawing/2014/main" id="{DAEFA5AD-E078-E4E0-0204-675F551A6B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560" y="0"/>
            <a:ext cx="3855749" cy="6858000"/>
          </a:xfrm>
          <a:prstGeom prst="rect">
            <a:avLst/>
          </a:prstGeom>
        </p:spPr>
      </p:pic>
      <p:pic>
        <p:nvPicPr>
          <p:cNvPr id="6" name="Picture 5" descr="A shelf with pink and white objects&#10;&#10;Descrição gerada automaticamente">
            <a:extLst>
              <a:ext uri="{FF2B5EF4-FFF2-40B4-BE49-F238E27FC236}">
                <a16:creationId xmlns:a16="http://schemas.microsoft.com/office/drawing/2014/main" id="{0F0E225D-FD6C-1C3D-6231-D41CB59DD9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126" y="0"/>
            <a:ext cx="3855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66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8A70F6-DBC4-15B6-FF36-661161D1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DOM </a:t>
            </a:r>
            <a:br>
              <a:rPr lang="pt-BR" sz="4000" b="1">
                <a:latin typeface="Segoe UI Black"/>
                <a:ea typeface="Segoe UI Black"/>
              </a:rPr>
            </a:br>
            <a:r>
              <a:rPr lang="pt-BR" sz="4000" b="1">
                <a:latin typeface="Segoe UI Black"/>
                <a:ea typeface="Segoe UI Black"/>
              </a:rPr>
              <a:t>PEDRO(NOVA)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2F6005-60FC-1CA9-2A1E-F82DB1830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DOM PEDRO ( NOVA)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16.07.24</a:t>
            </a:r>
            <a:endParaRPr lang="en-US" sz="2000">
              <a:latin typeface="Segoe UI"/>
              <a:cs typeface="Segoe UI"/>
            </a:endParaRPr>
          </a:p>
          <a:p>
            <a:endParaRPr lang="pt-BR" sz="2000">
              <a:ea typeface="Calibri"/>
              <a:cs typeface="Calibri"/>
            </a:endParaRPr>
          </a:p>
        </p:txBody>
      </p:sp>
      <p:pic>
        <p:nvPicPr>
          <p:cNvPr id="5" name="Picture 4" descr="A shelf with different items on it&#10;&#10;Descrição gerada automaticamente">
            <a:extLst>
              <a:ext uri="{FF2B5EF4-FFF2-40B4-BE49-F238E27FC236}">
                <a16:creationId xmlns:a16="http://schemas.microsoft.com/office/drawing/2014/main" id="{F551E70C-63C8-4FC0-3FFA-8C9C1EAFEE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861" y="0"/>
            <a:ext cx="3539448" cy="6858000"/>
          </a:xfrm>
          <a:prstGeom prst="rect">
            <a:avLst/>
          </a:prstGeom>
        </p:spPr>
      </p:pic>
      <p:pic>
        <p:nvPicPr>
          <p:cNvPr id="6" name="Picture 5" descr="A shelf with various items on it&#10;&#10;Descrição gerada automaticamente">
            <a:extLst>
              <a:ext uri="{FF2B5EF4-FFF2-40B4-BE49-F238E27FC236}">
                <a16:creationId xmlns:a16="http://schemas.microsoft.com/office/drawing/2014/main" id="{8B20D8EA-AFA4-621B-6C7F-BA4451FBC1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956" y="0"/>
            <a:ext cx="3855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13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8A70F6-DBC4-15B6-FF36-661161D1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DOM </a:t>
            </a:r>
            <a:br>
              <a:rPr lang="pt-BR" sz="4000" b="1">
                <a:latin typeface="Segoe UI Black"/>
                <a:ea typeface="Segoe UI Black"/>
              </a:rPr>
            </a:br>
            <a:r>
              <a:rPr lang="pt-BR" sz="4000" b="1">
                <a:latin typeface="Segoe UI Black"/>
                <a:ea typeface="Segoe UI Black"/>
              </a:rPr>
              <a:t>PEDRO(NOVA)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2F6005-60FC-1CA9-2A1E-F82DB1830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DOM PEDRO ( NOVA)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23.07.24</a:t>
            </a:r>
            <a:endParaRPr lang="en-US" sz="2000">
              <a:latin typeface="Segoe UI"/>
              <a:cs typeface="Segoe UI"/>
            </a:endParaRPr>
          </a:p>
          <a:p>
            <a:endParaRPr lang="pt-BR" sz="2000">
              <a:ea typeface="Calibri"/>
              <a:cs typeface="Calibri"/>
            </a:endParaRPr>
          </a:p>
        </p:txBody>
      </p:sp>
      <p:pic>
        <p:nvPicPr>
          <p:cNvPr id="7" name="Picture 6" descr="A shelf with items on it&#10;&#10;Descrição gerada automaticamente">
            <a:extLst>
              <a:ext uri="{FF2B5EF4-FFF2-40B4-BE49-F238E27FC236}">
                <a16:creationId xmlns:a16="http://schemas.microsoft.com/office/drawing/2014/main" id="{3046735E-A62C-9BE7-F29B-D25E8F7D81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53" y="0"/>
            <a:ext cx="3855749" cy="6858000"/>
          </a:xfrm>
          <a:prstGeom prst="rect">
            <a:avLst/>
          </a:prstGeom>
        </p:spPr>
      </p:pic>
      <p:pic>
        <p:nvPicPr>
          <p:cNvPr id="8" name="Picture 7" descr="A shelf with items on it&#10;&#10;Descrição gerada automaticamente">
            <a:extLst>
              <a:ext uri="{FF2B5EF4-FFF2-40B4-BE49-F238E27FC236}">
                <a16:creationId xmlns:a16="http://schemas.microsoft.com/office/drawing/2014/main" id="{96D6B4DE-0B47-06A4-E425-547530C86C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159" y="0"/>
            <a:ext cx="3403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43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92FC24-E613-C414-7726-43EA401E2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CAPUAVA</a:t>
            </a:r>
            <a:endParaRPr lang="pt-BR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8CADE3-F824-4756-6F47-D6760BB43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CAPUAVA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01.07.24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A shelf with toothbrushes and other items&#10;&#10;Descrição gerada automaticamente">
            <a:extLst>
              <a:ext uri="{FF2B5EF4-FFF2-40B4-BE49-F238E27FC236}">
                <a16:creationId xmlns:a16="http://schemas.microsoft.com/office/drawing/2014/main" id="{E30CF506-E745-B039-4516-6164E579E8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131" y="0"/>
            <a:ext cx="3038115" cy="6858000"/>
          </a:xfrm>
          <a:prstGeom prst="rect">
            <a:avLst/>
          </a:prstGeom>
        </p:spPr>
      </p:pic>
      <p:pic>
        <p:nvPicPr>
          <p:cNvPr id="6" name="Picture 5" descr="A shelf with toothbrushes and toothpaste&#10;&#10;Descrição gerada automaticamente">
            <a:extLst>
              <a:ext uri="{FF2B5EF4-FFF2-40B4-BE49-F238E27FC236}">
                <a16:creationId xmlns:a16="http://schemas.microsoft.com/office/drawing/2014/main" id="{3E9F64AC-7ACA-57CD-3322-77D537C660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716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17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6C28CD-6CF2-BDB9-9DB6-E046B7C5C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C9A84E-8F93-DF58-7F72-37AEE675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</a:t>
            </a:r>
            <a:br>
              <a:rPr lang="pt-BR" sz="4000" b="1">
                <a:latin typeface="Segoe UI Black"/>
                <a:ea typeface="Segoe UI Black"/>
              </a:rPr>
            </a:br>
            <a:r>
              <a:rPr lang="pt-BR" sz="4000" b="1">
                <a:latin typeface="Segoe UI Black"/>
                <a:ea typeface="Segoe UI Black"/>
              </a:rPr>
              <a:t>CAPUAVA</a:t>
            </a:r>
            <a:endParaRPr lang="pt-BR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4AD92E-7CC9-F7E4-EE90-3857E60EA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CAPUAVA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10.07.24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572C01-E6A3-4C6D-564A-12750D0952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621" y="0"/>
            <a:ext cx="3857625" cy="6858000"/>
          </a:xfrm>
          <a:prstGeom prst="rect">
            <a:avLst/>
          </a:prstGeom>
        </p:spPr>
      </p:pic>
      <p:pic>
        <p:nvPicPr>
          <p:cNvPr id="6" name="Imagem 5" descr="Loja de brinquedos&#10;&#10;Descrição gerada automaticamente">
            <a:extLst>
              <a:ext uri="{FF2B5EF4-FFF2-40B4-BE49-F238E27FC236}">
                <a16:creationId xmlns:a16="http://schemas.microsoft.com/office/drawing/2014/main" id="{DA6C00BD-CAD4-9604-A840-94DE2B4E63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81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DF6AF7-4946-8504-B8DB-3A66A169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Calibri Light"/>
                <a:cs typeface="Calibri Light"/>
              </a:rPr>
              <a:t>COOP CARIJOS</a:t>
            </a:r>
            <a:endParaRPr lang="pt-BR" sz="4000">
              <a:ea typeface="Calibri Light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5C2CE9-30F6-4633-F1BD-F1AB6D565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CARIJOS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01.07.24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17CA1-7843-0EF5-63A4-13747ED002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075" y="0"/>
            <a:ext cx="4907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63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7D3451-5C0A-1966-3917-AF06DD74F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E70F3F-8592-183C-8519-536E419C9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Calibri Light"/>
                <a:cs typeface="Calibri Light"/>
              </a:rPr>
              <a:t>COOP CARIJOS</a:t>
            </a:r>
            <a:endParaRPr lang="pt-BR" sz="4000">
              <a:ea typeface="Calibri Light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0FD965-4A24-420C-8971-EFB871313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CARIJOS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19.07.24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4" name="Picture 3" descr="A shelf with products on it&#10;&#10;Descrição gerada automaticamente">
            <a:extLst>
              <a:ext uri="{FF2B5EF4-FFF2-40B4-BE49-F238E27FC236}">
                <a16:creationId xmlns:a16="http://schemas.microsoft.com/office/drawing/2014/main" id="{9441F572-1AA5-FEA6-1A4F-196D0BACF6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603" y="0"/>
            <a:ext cx="4734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05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EF3318-EF86-2C8E-04D6-75321952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MILENA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853480-B47F-EB3E-5191-060A28E3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MILENA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03.07.24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A shelf with different items on it&#10;&#10;Descrição gerada automaticamente">
            <a:extLst>
              <a:ext uri="{FF2B5EF4-FFF2-40B4-BE49-F238E27FC236}">
                <a16:creationId xmlns:a16="http://schemas.microsoft.com/office/drawing/2014/main" id="{B8B8D372-8084-1732-106B-8F829CA101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35" r="-118" b="-210"/>
          <a:stretch/>
        </p:blipFill>
        <p:spPr>
          <a:xfrm>
            <a:off x="8281357" y="1668"/>
            <a:ext cx="3906591" cy="6854688"/>
          </a:xfrm>
          <a:prstGeom prst="rect">
            <a:avLst/>
          </a:prstGeom>
        </p:spPr>
      </p:pic>
      <p:pic>
        <p:nvPicPr>
          <p:cNvPr id="6" name="Picture 5" descr="A shelf with different items on it&#10;&#10;Descrição gerada automaticamente">
            <a:extLst>
              <a:ext uri="{FF2B5EF4-FFF2-40B4-BE49-F238E27FC236}">
                <a16:creationId xmlns:a16="http://schemas.microsoft.com/office/drawing/2014/main" id="{BFC9688E-39A7-4A24-22BD-90FC4BEB70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333" y="0"/>
            <a:ext cx="3481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65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6BB59E-2398-AD4E-BC10-15B03D22C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AA2576-F250-7DC0-4F79-5D83FF63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MILENA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EA7626-6053-5ADD-53A5-AF42BA20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217" y="2729345"/>
            <a:ext cx="2963484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MILENA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17.07.24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5D348A-FFF5-5D0E-B1A3-CF7860BC97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97" r="-118" b="-210"/>
          <a:stretch/>
        </p:blipFill>
        <p:spPr>
          <a:xfrm>
            <a:off x="7763773" y="1668"/>
            <a:ext cx="4426478" cy="6854688"/>
          </a:xfrm>
          <a:prstGeom prst="rect">
            <a:avLst/>
          </a:prstGeom>
        </p:spPr>
      </p:pic>
      <p:pic>
        <p:nvPicPr>
          <p:cNvPr id="6" name="Imagem 5" descr="Loja de brinquedos&#10;&#10;Descrição gerada automaticamente">
            <a:extLst>
              <a:ext uri="{FF2B5EF4-FFF2-40B4-BE49-F238E27FC236}">
                <a16:creationId xmlns:a16="http://schemas.microsoft.com/office/drawing/2014/main" id="{C22CB4BB-6D6B-BF62-9B71-7F43C0A3FA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202" y="0"/>
            <a:ext cx="2935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6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20AE2E-256A-1601-2265-B718ECB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</a:t>
            </a:r>
            <a:br>
              <a:rPr lang="pt-BR" sz="4000" b="1">
                <a:latin typeface="Segoe UI Black"/>
                <a:ea typeface="Segoe UI Black"/>
              </a:rPr>
            </a:br>
            <a:r>
              <a:rPr lang="pt-BR" sz="4000" b="1">
                <a:latin typeface="Segoe UI Black"/>
                <a:ea typeface="Segoe UI Black"/>
              </a:rPr>
              <a:t>PERIMETRAL</a:t>
            </a:r>
            <a:endParaRPr lang="pt-BR" sz="4000">
              <a:latin typeface="Segoe UI Black"/>
              <a:ea typeface="Segoe UI Black"/>
            </a:endParaRPr>
          </a:p>
          <a:p>
            <a:endParaRPr lang="pt-BR" sz="4000">
              <a:ea typeface="Calibri Light"/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735472-5F7D-1834-56D4-4F6079F5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 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 PERIMETRAL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19.07.24</a:t>
            </a:r>
            <a:endParaRPr lang="en-US" sz="2000">
              <a:latin typeface="Segoe UI"/>
              <a:cs typeface="Segoe UI"/>
            </a:endParaRPr>
          </a:p>
          <a:p>
            <a:endParaRPr lang="pt-BR" sz="2000">
              <a:ea typeface="Calibri"/>
              <a:cs typeface="Calibri"/>
            </a:endParaRPr>
          </a:p>
        </p:txBody>
      </p:sp>
      <p:pic>
        <p:nvPicPr>
          <p:cNvPr id="4" name="Picture 3" descr="A shelf with different products on it&#10;&#10;Descrição gerada automaticamente">
            <a:extLst>
              <a:ext uri="{FF2B5EF4-FFF2-40B4-BE49-F238E27FC236}">
                <a16:creationId xmlns:a16="http://schemas.microsoft.com/office/drawing/2014/main" id="{63F24CD8-B7D8-1A02-E6C3-E926189D39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622" y="0"/>
            <a:ext cx="3857625" cy="6858000"/>
          </a:xfrm>
          <a:prstGeom prst="rect">
            <a:avLst/>
          </a:prstGeom>
        </p:spPr>
      </p:pic>
      <p:pic>
        <p:nvPicPr>
          <p:cNvPr id="5" name="Picture 4" descr="A shelf with various razors and toothbrushes&#10;&#10;Descrição gerada automaticamente">
            <a:extLst>
              <a:ext uri="{FF2B5EF4-FFF2-40B4-BE49-F238E27FC236}">
                <a16:creationId xmlns:a16="http://schemas.microsoft.com/office/drawing/2014/main" id="{2156BC1A-647E-4260-5EE1-8E4933438B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602" y="0"/>
            <a:ext cx="3699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6BB59E-2398-AD4E-BC10-15B03D22C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AA2576-F250-7DC0-4F79-5D83FF63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MILENA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EA7626-6053-5ADD-53A5-AF42BA20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217" y="2729345"/>
            <a:ext cx="2963484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MILENA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24.07.24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Imagem 2" descr="Balcão de loja&#10;&#10;Descrição gerada automaticamente">
            <a:extLst>
              <a:ext uri="{FF2B5EF4-FFF2-40B4-BE49-F238E27FC236}">
                <a16:creationId xmlns:a16="http://schemas.microsoft.com/office/drawing/2014/main" id="{1560BE95-27B2-9B80-2BC8-C334B9D7CF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560" y="0"/>
            <a:ext cx="3855749" cy="6858000"/>
          </a:xfrm>
          <a:prstGeom prst="rect">
            <a:avLst/>
          </a:prstGeom>
        </p:spPr>
      </p:pic>
      <p:pic>
        <p:nvPicPr>
          <p:cNvPr id="6" name="Imagem 5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32ADADC-95D0-CED2-AA2E-2861818C55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6" r="-118" b="-210"/>
          <a:stretch/>
        </p:blipFill>
        <p:spPr>
          <a:xfrm>
            <a:off x="4629508" y="1668"/>
            <a:ext cx="3506493" cy="685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34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6BB59E-2398-AD4E-BC10-15B03D22C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AA2576-F250-7DC0-4F79-5D83FF63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</a:t>
            </a:r>
            <a:br>
              <a:rPr lang="pt-BR" sz="4000" b="1">
                <a:latin typeface="Segoe UI Black"/>
                <a:ea typeface="Segoe UI Black"/>
              </a:rPr>
            </a:br>
            <a:r>
              <a:rPr lang="pt-BR" sz="4000" b="1">
                <a:latin typeface="Segoe UI Black"/>
                <a:ea typeface="Segoe UI Black"/>
              </a:rPr>
              <a:t>MILENA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EA7626-6053-5ADD-53A5-AF42BA20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217" y="2729345"/>
            <a:ext cx="2963484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MILENA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31.07.24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A shelf with items on it&#10;&#10;Descrição gerada automaticamente">
            <a:extLst>
              <a:ext uri="{FF2B5EF4-FFF2-40B4-BE49-F238E27FC236}">
                <a16:creationId xmlns:a16="http://schemas.microsoft.com/office/drawing/2014/main" id="{F4D1489B-6E1E-075E-0AD1-50B984C694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220" y="1668"/>
            <a:ext cx="811078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65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1DBEFC-03DD-F63F-DB4F-D195AFCB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 UTINGA</a:t>
            </a:r>
            <a:endParaRPr lang="pt-BR" sz="4000">
              <a:ea typeface="Calibri Light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E8BAC7-2C4F-FB97-98D9-17CBA35F5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UTINGA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04.07.24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4F22E2-1FF8-1DB5-3D0B-6B51C0DC14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018" y="1668"/>
            <a:ext cx="4456982" cy="685466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5B57A92-9C0F-0C20-DDEB-A976E89091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578" y="0"/>
            <a:ext cx="2921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79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0259BE-6561-F886-8837-FC734091C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08DDEB-B45C-821A-AA0C-CF799027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 UTINGA</a:t>
            </a:r>
            <a:endParaRPr lang="pt-BR" sz="4000">
              <a:ea typeface="Calibri Light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D89840-0C14-726D-0619-D74D55AA2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UTINGA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18.07.24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A shelf with laundry detergents on it&#10;&#10;Descrição gerada automaticamente">
            <a:extLst>
              <a:ext uri="{FF2B5EF4-FFF2-40B4-BE49-F238E27FC236}">
                <a16:creationId xmlns:a16="http://schemas.microsoft.com/office/drawing/2014/main" id="{4E076D1D-9DDA-94FC-1BF0-404BF05A38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560" y="0"/>
            <a:ext cx="3855749" cy="6858000"/>
          </a:xfrm>
          <a:prstGeom prst="rect">
            <a:avLst/>
          </a:prstGeom>
        </p:spPr>
      </p:pic>
      <p:pic>
        <p:nvPicPr>
          <p:cNvPr id="4" name="Picture 3" descr="A shelf with items on it&#10;&#10;Descrição gerada automaticamente">
            <a:extLst>
              <a:ext uri="{FF2B5EF4-FFF2-40B4-BE49-F238E27FC236}">
                <a16:creationId xmlns:a16="http://schemas.microsoft.com/office/drawing/2014/main" id="{8BC33D02-5939-C9B6-21EE-6D047C730D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824" y="0"/>
            <a:ext cx="3410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 UTINGA</a:t>
            </a:r>
            <a:endParaRPr lang="pt-BR" sz="4000">
              <a:ea typeface="Calibri Light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UTINGA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25.07.24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Picture 4" descr="A shelf with different products on it&#10;&#10;Descrição gerada automaticamente">
            <a:extLst>
              <a:ext uri="{FF2B5EF4-FFF2-40B4-BE49-F238E27FC236}">
                <a16:creationId xmlns:a16="http://schemas.microsoft.com/office/drawing/2014/main" id="{2B15EE70-C170-97D0-1CAD-6B66F84841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526" y="1668"/>
            <a:ext cx="7447474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32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 UTINGA</a:t>
            </a:r>
            <a:endParaRPr lang="pt-BR" sz="4000">
              <a:ea typeface="Calibri Light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UTINGA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30.07.24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A shelf with different items on it&#10;&#10;Descrição gerada automaticamente">
            <a:extLst>
              <a:ext uri="{FF2B5EF4-FFF2-40B4-BE49-F238E27FC236}">
                <a16:creationId xmlns:a16="http://schemas.microsoft.com/office/drawing/2014/main" id="{C0D6E8DB-FD0E-33F2-FF8D-62E98272FD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59" b="-189"/>
          <a:stretch/>
        </p:blipFill>
        <p:spPr>
          <a:xfrm>
            <a:off x="7439186" y="1668"/>
            <a:ext cx="4752817" cy="6854683"/>
          </a:xfrm>
          <a:prstGeom prst="rect">
            <a:avLst/>
          </a:prstGeom>
        </p:spPr>
      </p:pic>
      <p:pic>
        <p:nvPicPr>
          <p:cNvPr id="4" name="Picture 3" descr="A shelf with products on it&#10;&#10;Descrição gerada automaticamente">
            <a:extLst>
              <a:ext uri="{FF2B5EF4-FFF2-40B4-BE49-F238E27FC236}">
                <a16:creationId xmlns:a16="http://schemas.microsoft.com/office/drawing/2014/main" id="{23F75113-D9FA-BFE2-AFF8-B99E9A9B9E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396" y="0"/>
            <a:ext cx="2538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27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 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HUMBERTO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HUMBERTO</a:t>
            </a:r>
          </a:p>
          <a:p>
            <a:r>
              <a:rPr lang="en-US" sz="2000" b="1">
                <a:latin typeface="Segoe UI"/>
                <a:cs typeface="Segoe UI"/>
              </a:rPr>
              <a:t>DATA: 19.07.24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A shelf with products on it&#10;&#10;Descrição gerada automaticamente">
            <a:extLst>
              <a:ext uri="{FF2B5EF4-FFF2-40B4-BE49-F238E27FC236}">
                <a16:creationId xmlns:a16="http://schemas.microsoft.com/office/drawing/2014/main" id="{69C7F3F7-A71B-33AC-FB73-B3DACBC1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697" y="0"/>
            <a:ext cx="4921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03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 PIRELLI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</a:t>
            </a:r>
          </a:p>
          <a:p>
            <a:pPr marL="0" indent="0">
              <a:buNone/>
            </a:pPr>
            <a:r>
              <a:rPr lang="en-US" sz="2000" b="1">
                <a:latin typeface="Segoe UI"/>
                <a:cs typeface="Segoe UI"/>
              </a:rPr>
              <a:t> PIRELLI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 sz="2000" b="1">
                <a:latin typeface="Segoe UI"/>
                <a:cs typeface="Segoe UI"/>
              </a:rPr>
              <a:t>DATA: 04.07.24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A shelf with various products on it&#10;&#10;Descrição gerada automaticamente">
            <a:extLst>
              <a:ext uri="{FF2B5EF4-FFF2-40B4-BE49-F238E27FC236}">
                <a16:creationId xmlns:a16="http://schemas.microsoft.com/office/drawing/2014/main" id="{1C1C0709-B1DF-8D37-100B-8A7A5C1374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622" y="0"/>
            <a:ext cx="385762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98CA6B-4515-3650-5C58-A2C36A6F53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621" y="0"/>
            <a:ext cx="3498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46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 PIRELLI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</a:t>
            </a:r>
          </a:p>
          <a:p>
            <a:pPr marL="0" indent="0">
              <a:buNone/>
            </a:pPr>
            <a:r>
              <a:rPr lang="en-US" sz="2000" b="1">
                <a:latin typeface="Segoe UI"/>
                <a:cs typeface="Segoe UI"/>
              </a:rPr>
              <a:t> PIRELLI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 sz="2000" b="1">
                <a:latin typeface="Segoe UI"/>
                <a:cs typeface="Segoe UI"/>
              </a:rPr>
              <a:t>DATA: 18.07.24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0A8A4-B339-956D-89E2-B633C720B2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622" y="0"/>
            <a:ext cx="3857625" cy="6858000"/>
          </a:xfrm>
          <a:prstGeom prst="rect">
            <a:avLst/>
          </a:prstGeom>
        </p:spPr>
      </p:pic>
      <p:pic>
        <p:nvPicPr>
          <p:cNvPr id="6" name="Picture 5" descr="A shelf with different products on it&#10;&#10;Descrição gerada automaticamente">
            <a:extLst>
              <a:ext uri="{FF2B5EF4-FFF2-40B4-BE49-F238E27FC236}">
                <a16:creationId xmlns:a16="http://schemas.microsoft.com/office/drawing/2014/main" id="{F67327C2-0F37-A16B-2077-A59AA63C58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848" y="0"/>
            <a:ext cx="3641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54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 PIRELLI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</a:t>
            </a:r>
          </a:p>
          <a:p>
            <a:pPr marL="0" indent="0">
              <a:buNone/>
            </a:pPr>
            <a:r>
              <a:rPr lang="en-US" sz="2000" b="1">
                <a:latin typeface="Segoe UI"/>
                <a:cs typeface="Segoe UI"/>
              </a:rPr>
              <a:t> PIRELLI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 sz="2000" b="1">
                <a:latin typeface="Segoe UI"/>
                <a:cs typeface="Segoe UI"/>
              </a:rPr>
              <a:t>DATA: 25.07.24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Picture 4" descr="A shelf with colorful packages on it&#10;&#10;Descrição gerada automaticamente">
            <a:extLst>
              <a:ext uri="{FF2B5EF4-FFF2-40B4-BE49-F238E27FC236}">
                <a16:creationId xmlns:a16="http://schemas.microsoft.com/office/drawing/2014/main" id="{6133FF53-7EC4-1D5C-9598-BD84FC008A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621" y="0"/>
            <a:ext cx="3857625" cy="6858000"/>
          </a:xfrm>
          <a:prstGeom prst="rect">
            <a:avLst/>
          </a:prstGeom>
        </p:spPr>
      </p:pic>
      <p:pic>
        <p:nvPicPr>
          <p:cNvPr id="6" name="Picture 5" descr="A shelf with packages of candy&#10;&#10;Descrição gerada automaticamente">
            <a:extLst>
              <a:ext uri="{FF2B5EF4-FFF2-40B4-BE49-F238E27FC236}">
                <a16:creationId xmlns:a16="http://schemas.microsoft.com/office/drawing/2014/main" id="{4629FFB1-9E60-2307-6EF1-A10203C96B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112" y="0"/>
            <a:ext cx="3555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3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0A4D96-FB24-7279-E615-59411613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</a:t>
            </a:r>
            <a:br>
              <a:rPr lang="pt-BR" sz="4000" b="1">
                <a:latin typeface="Segoe UI Black"/>
                <a:ea typeface="Segoe UI Black"/>
              </a:rPr>
            </a:br>
            <a:r>
              <a:rPr lang="pt-BR" sz="4000" b="1">
                <a:latin typeface="Segoe UI Black"/>
                <a:ea typeface="Segoe UI Black"/>
              </a:rPr>
              <a:t>PERIMETRAL</a:t>
            </a:r>
            <a:endParaRPr lang="pt-BR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B8BC23-4A31-0DDC-6F41-5840F742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PERIMETRAL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22.07.24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Picture 4" descr="A shelf with different items on it&#10;&#10;Descrição gerada automaticamente">
            <a:extLst>
              <a:ext uri="{FF2B5EF4-FFF2-40B4-BE49-F238E27FC236}">
                <a16:creationId xmlns:a16="http://schemas.microsoft.com/office/drawing/2014/main" id="{C2BD65BC-710A-B7F7-0960-18BEF57471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622" y="0"/>
            <a:ext cx="3857625" cy="6858000"/>
          </a:xfrm>
          <a:prstGeom prst="rect">
            <a:avLst/>
          </a:prstGeom>
        </p:spPr>
      </p:pic>
      <p:pic>
        <p:nvPicPr>
          <p:cNvPr id="6" name="Picture 5" descr="A shelf with products on it&#10;&#10;Descrição gerada automaticamente">
            <a:extLst>
              <a:ext uri="{FF2B5EF4-FFF2-40B4-BE49-F238E27FC236}">
                <a16:creationId xmlns:a16="http://schemas.microsoft.com/office/drawing/2014/main" id="{9E5A7827-EF5B-2E61-3C16-939C9273D0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226" y="0"/>
            <a:ext cx="372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12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 INDUSTRIAL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786854"/>
            <a:ext cx="2474654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INDUSTRIAL </a:t>
            </a:r>
            <a:endParaRPr lang="en-US" sz="2000" b="1">
              <a:latin typeface="Segoe UI"/>
              <a:ea typeface="Calibr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01.07.24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Picture 4" descr="A shelf with toothbrushes on it&#10;&#10;Descrição gerada automaticamente">
            <a:extLst>
              <a:ext uri="{FF2B5EF4-FFF2-40B4-BE49-F238E27FC236}">
                <a16:creationId xmlns:a16="http://schemas.microsoft.com/office/drawing/2014/main" id="{593B3C73-8EA6-360C-76B1-5D7B0557B3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27" b="-210"/>
          <a:stretch/>
        </p:blipFill>
        <p:spPr>
          <a:xfrm>
            <a:off x="7174301" y="1668"/>
            <a:ext cx="5017701" cy="6854688"/>
          </a:xfrm>
          <a:prstGeom prst="rect">
            <a:avLst/>
          </a:prstGeom>
        </p:spPr>
      </p:pic>
      <p:pic>
        <p:nvPicPr>
          <p:cNvPr id="6" name="Picture 5" descr="A shelf with different items on it&#10;&#10;Descrição gerada automaticamente">
            <a:extLst>
              <a:ext uri="{FF2B5EF4-FFF2-40B4-BE49-F238E27FC236}">
                <a16:creationId xmlns:a16="http://schemas.microsoft.com/office/drawing/2014/main" id="{9323CA82-C3CC-FF53-CC63-688BE5D32A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767" y="0"/>
            <a:ext cx="2734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57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 INDUSTRIAL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INDUSTRIAL </a:t>
            </a:r>
            <a:endParaRPr lang="en-US" sz="2000" b="1">
              <a:latin typeface="Segoe UI"/>
              <a:ea typeface="Calibr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09.07.24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4" name="Imagem 3" descr="Uma imagem contendo mesa, comida, computador, cheio&#10;&#10;Descrição gerada automaticamente">
            <a:extLst>
              <a:ext uri="{FF2B5EF4-FFF2-40B4-BE49-F238E27FC236}">
                <a16:creationId xmlns:a16="http://schemas.microsoft.com/office/drawing/2014/main" id="{915C4862-3BD5-5D32-307D-E985A13651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560" y="0"/>
            <a:ext cx="3855749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B94F222-033E-F8D4-DC6A-5F1B385BA5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654" y="0"/>
            <a:ext cx="3855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91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 INDUSTRIAL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INDUSTRIAL </a:t>
            </a:r>
            <a:endParaRPr lang="en-US" sz="2000" b="1">
              <a:latin typeface="Segoe UI"/>
              <a:ea typeface="Calibr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15.07.24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4" name="Picture 3" descr="A shelf with packages of toothpaste&#10;&#10;Descrição gerada automaticamente">
            <a:extLst>
              <a:ext uri="{FF2B5EF4-FFF2-40B4-BE49-F238E27FC236}">
                <a16:creationId xmlns:a16="http://schemas.microsoft.com/office/drawing/2014/main" id="{FC3C0101-5F2F-B720-E185-719CD61E3B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560" y="0"/>
            <a:ext cx="385574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C93B78-62C8-103F-5EE1-453FB53E47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522" y="0"/>
            <a:ext cx="3855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15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 INDUSTRIAL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INDUSTRIAL </a:t>
            </a:r>
            <a:endParaRPr lang="en-US" sz="2000" b="1">
              <a:latin typeface="Segoe UI"/>
              <a:ea typeface="Calibr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22.07.24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A shelf with various items on it&#10;&#10;Descrição gerada automaticamente">
            <a:extLst>
              <a:ext uri="{FF2B5EF4-FFF2-40B4-BE49-F238E27FC236}">
                <a16:creationId xmlns:a16="http://schemas.microsoft.com/office/drawing/2014/main" id="{C80999A3-4D7A-3895-89D4-7F3D224245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560" y="0"/>
            <a:ext cx="3855749" cy="6858000"/>
          </a:xfrm>
          <a:prstGeom prst="rect">
            <a:avLst/>
          </a:prstGeom>
        </p:spPr>
      </p:pic>
      <p:pic>
        <p:nvPicPr>
          <p:cNvPr id="5" name="Picture 4" descr="A shelf with different items on it&#10;&#10;Descrição gerada automaticamente">
            <a:extLst>
              <a:ext uri="{FF2B5EF4-FFF2-40B4-BE49-F238E27FC236}">
                <a16:creationId xmlns:a16="http://schemas.microsoft.com/office/drawing/2014/main" id="{8D79F3E7-417D-B7BA-7028-4D0D291418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031" y="0"/>
            <a:ext cx="366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03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 ITAPARK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INDUSTRIAL </a:t>
            </a:r>
            <a:endParaRPr lang="en-US" sz="2000" b="1">
              <a:latin typeface="Segoe UI"/>
              <a:ea typeface="Calibr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02.07.24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A shelf with different products on it&#10;&#10;Descrição gerada automaticamente">
            <a:extLst>
              <a:ext uri="{FF2B5EF4-FFF2-40B4-BE49-F238E27FC236}">
                <a16:creationId xmlns:a16="http://schemas.microsoft.com/office/drawing/2014/main" id="{BF4A8DE1-EFFD-091D-78F4-F730AC62EC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722" y="0"/>
            <a:ext cx="5790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214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 fontScale="90000"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 RIBEIRÃO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CENTRO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RIBEIRÃO</a:t>
            </a:r>
            <a:endParaRPr lang="en-US" sz="2000" b="1">
              <a:latin typeface="Segoe UI"/>
              <a:ea typeface="Calibri"/>
              <a:cs typeface="Segoe UI"/>
            </a:endParaRPr>
          </a:p>
          <a:p>
            <a:pPr marL="0" indent="0">
              <a:buNone/>
            </a:pPr>
            <a:r>
              <a:rPr lang="en-US" sz="2000" b="1">
                <a:latin typeface="Segoe UI"/>
                <a:cs typeface="Segoe UI"/>
              </a:rPr>
              <a:t>CENTRO</a:t>
            </a:r>
          </a:p>
          <a:p>
            <a:r>
              <a:rPr lang="en-US" sz="2000" b="1">
                <a:latin typeface="Segoe UI"/>
                <a:cs typeface="Segoe UI"/>
              </a:rPr>
              <a:t>DATA: 04.07.24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4" name="Picture 3" descr="A shelf with products on it&#10;&#10;Descrição gerada automaticamente">
            <a:extLst>
              <a:ext uri="{FF2B5EF4-FFF2-40B4-BE49-F238E27FC236}">
                <a16:creationId xmlns:a16="http://schemas.microsoft.com/office/drawing/2014/main" id="{55F58152-C0B3-3EB7-AD23-1097164826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621" y="0"/>
            <a:ext cx="3857625" cy="6858000"/>
          </a:xfrm>
          <a:prstGeom prst="rect">
            <a:avLst/>
          </a:prstGeom>
        </p:spPr>
      </p:pic>
      <p:pic>
        <p:nvPicPr>
          <p:cNvPr id="5" name="Picture 4" descr="A shelf with items on it&#10;&#10;Descrição gerada automaticamente">
            <a:extLst>
              <a:ext uri="{FF2B5EF4-FFF2-40B4-BE49-F238E27FC236}">
                <a16:creationId xmlns:a16="http://schemas.microsoft.com/office/drawing/2014/main" id="{18F69084-82C4-A5F1-E288-D06C99F3F8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640" y="0"/>
            <a:ext cx="3512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374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 fontScale="90000"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 RIBEIRÃO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CENTRO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RIBEIRÃO</a:t>
            </a:r>
            <a:endParaRPr lang="en-US" sz="2000" b="1">
              <a:latin typeface="Segoe UI"/>
              <a:ea typeface="Calibri"/>
              <a:cs typeface="Segoe UI"/>
            </a:endParaRPr>
          </a:p>
          <a:p>
            <a:pPr marL="0" indent="0">
              <a:buNone/>
            </a:pPr>
            <a:r>
              <a:rPr lang="en-US" sz="2000" b="1">
                <a:latin typeface="Segoe UI"/>
                <a:cs typeface="Segoe UI"/>
              </a:rPr>
              <a:t>CENTRO</a:t>
            </a:r>
          </a:p>
          <a:p>
            <a:r>
              <a:rPr lang="en-US" sz="2000" b="1">
                <a:latin typeface="Segoe UI"/>
                <a:cs typeface="Segoe UI"/>
              </a:rPr>
              <a:t>DATA: 10.07.24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Imagem 2" descr="Loja de brinquedos&#10;&#10;Descrição gerada automaticamente">
            <a:extLst>
              <a:ext uri="{FF2B5EF4-FFF2-40B4-BE49-F238E27FC236}">
                <a16:creationId xmlns:a16="http://schemas.microsoft.com/office/drawing/2014/main" id="{5EA0EC3B-987F-A256-EEB7-6AB8392EF1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622" y="0"/>
            <a:ext cx="3857625" cy="6858000"/>
          </a:xfrm>
          <a:prstGeom prst="rect">
            <a:avLst/>
          </a:prstGeom>
        </p:spPr>
      </p:pic>
      <p:pic>
        <p:nvPicPr>
          <p:cNvPr id="6" name="Imagem 5" descr="Loja de brinquedos&#10;&#10;Descrição gerada automaticamente">
            <a:extLst>
              <a:ext uri="{FF2B5EF4-FFF2-40B4-BE49-F238E27FC236}">
                <a16:creationId xmlns:a16="http://schemas.microsoft.com/office/drawing/2014/main" id="{86C99A92-7F0B-A753-2749-DEE2A68F5A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640" y="0"/>
            <a:ext cx="3383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61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 fontScale="90000"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 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BARÃO MAÚA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BARÃO</a:t>
            </a:r>
            <a:endParaRPr lang="en-US" sz="2000" b="1">
              <a:latin typeface="Segoe UI"/>
              <a:ea typeface="Calibr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MAÚA </a:t>
            </a:r>
          </a:p>
          <a:p>
            <a:r>
              <a:rPr lang="en-US" sz="2000" b="1">
                <a:latin typeface="Segoe UI"/>
                <a:cs typeface="Segoe UI"/>
              </a:rPr>
              <a:t>DATA: 01.07.24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4" name="Picture 3" descr="A shelf with items on it&#10;&#10;Descrição gerada automaticamente">
            <a:extLst>
              <a:ext uri="{FF2B5EF4-FFF2-40B4-BE49-F238E27FC236}">
                <a16:creationId xmlns:a16="http://schemas.microsoft.com/office/drawing/2014/main" id="{B4F5024E-8D72-9A41-C265-4A84E22627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363" y="0"/>
            <a:ext cx="3403841" cy="6858000"/>
          </a:xfrm>
          <a:prstGeom prst="rect">
            <a:avLst/>
          </a:prstGeom>
        </p:spPr>
      </p:pic>
      <p:pic>
        <p:nvPicPr>
          <p:cNvPr id="6" name="Picture 5" descr="A shelf with products on it&#10;&#10;Descrição gerada automaticamente">
            <a:extLst>
              <a:ext uri="{FF2B5EF4-FFF2-40B4-BE49-F238E27FC236}">
                <a16:creationId xmlns:a16="http://schemas.microsoft.com/office/drawing/2014/main" id="{DAD8406E-EFAB-E982-1AAD-4D1169AF39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626" y="0"/>
            <a:ext cx="4295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93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 fontScale="90000"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 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SUIÇA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SUIÇA</a:t>
            </a:r>
          </a:p>
          <a:p>
            <a:r>
              <a:rPr lang="en-US" sz="2000" b="1">
                <a:latin typeface="Segoe UI"/>
                <a:cs typeface="Segoe UI"/>
              </a:rPr>
              <a:t>DATA: 04.07.24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Imagem 2" descr="Balcão de loja&#10;&#10;Descrição gerada automaticamente">
            <a:extLst>
              <a:ext uri="{FF2B5EF4-FFF2-40B4-BE49-F238E27FC236}">
                <a16:creationId xmlns:a16="http://schemas.microsoft.com/office/drawing/2014/main" id="{763B15BD-17FF-DFD4-96D5-8BFCD0C11F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44" b="-210"/>
          <a:stretch/>
        </p:blipFill>
        <p:spPr>
          <a:xfrm>
            <a:off x="7995608" y="0"/>
            <a:ext cx="4193604" cy="6858031"/>
          </a:xfrm>
          <a:prstGeom prst="rect">
            <a:avLst/>
          </a:prstGeom>
        </p:spPr>
      </p:pic>
      <p:pic>
        <p:nvPicPr>
          <p:cNvPr id="6" name="Imagem 5" descr="Interface gráfica do usuário&#10;&#10;Descrição gerada automaticamente">
            <a:extLst>
              <a:ext uri="{FF2B5EF4-FFF2-40B4-BE49-F238E27FC236}">
                <a16:creationId xmlns:a16="http://schemas.microsoft.com/office/drawing/2014/main" id="{F54B7032-7A0D-56D1-849C-443F959EC3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117" y="-1"/>
            <a:ext cx="4338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522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 fontScale="90000"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 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SUIÇA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SUIÇA</a:t>
            </a:r>
          </a:p>
          <a:p>
            <a:r>
              <a:rPr lang="en-US" sz="2000" b="1">
                <a:latin typeface="Segoe UI"/>
                <a:cs typeface="Segoe UI"/>
              </a:rPr>
              <a:t>DATA: 11.07.24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4" name="Picture 3" descr="A shelf with items on it&#10;&#10;Descrição gerada automaticamente">
            <a:extLst>
              <a:ext uri="{FF2B5EF4-FFF2-40B4-BE49-F238E27FC236}">
                <a16:creationId xmlns:a16="http://schemas.microsoft.com/office/drawing/2014/main" id="{49F23CAF-81E9-0F3A-A09D-4C6DF5ECAF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231" y="0"/>
            <a:ext cx="4208972" cy="6858000"/>
          </a:xfrm>
          <a:prstGeom prst="rect">
            <a:avLst/>
          </a:prstGeom>
        </p:spPr>
      </p:pic>
      <p:pic>
        <p:nvPicPr>
          <p:cNvPr id="5" name="Picture 4" descr="A shelf with toothbrushes and toothpaste&#10;&#10;Descrição gerada automaticamente">
            <a:extLst>
              <a:ext uri="{FF2B5EF4-FFF2-40B4-BE49-F238E27FC236}">
                <a16:creationId xmlns:a16="http://schemas.microsoft.com/office/drawing/2014/main" id="{9A670CEE-D54A-F3E4-6099-1A2C291F1A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50" r="-280" b="-210"/>
          <a:stretch/>
        </p:blipFill>
        <p:spPr>
          <a:xfrm>
            <a:off x="3811798" y="0"/>
            <a:ext cx="3890050" cy="68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9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0A4D96-FB24-7279-E615-59411613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Segoe UI Black"/>
              </a:rPr>
              <a:t>COOP </a:t>
            </a:r>
            <a:br>
              <a:rPr lang="pt-BR" sz="4000" b="1">
                <a:latin typeface="Segoe UI Black"/>
                <a:ea typeface="Segoe UI Black"/>
              </a:rPr>
            </a:br>
            <a:r>
              <a:rPr lang="pt-BR" sz="4000" b="1">
                <a:latin typeface="Segoe UI Black"/>
                <a:ea typeface="Segoe UI Black"/>
              </a:rPr>
              <a:t>PERIMETRAL</a:t>
            </a:r>
            <a:endParaRPr lang="pt-BR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B8BC23-4A31-0DDC-6F41-5840F742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PERIMETRAL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29.07.24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Shelves of products on a shelf&#10;&#10;Descrição gerada automaticamente">
            <a:extLst>
              <a:ext uri="{FF2B5EF4-FFF2-40B4-BE49-F238E27FC236}">
                <a16:creationId xmlns:a16="http://schemas.microsoft.com/office/drawing/2014/main" id="{08B79EA8-B563-DFAB-BD96-280BDB0AC0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621" y="0"/>
            <a:ext cx="3857625" cy="6858000"/>
          </a:xfrm>
          <a:prstGeom prst="rect">
            <a:avLst/>
          </a:prstGeom>
        </p:spPr>
      </p:pic>
      <p:pic>
        <p:nvPicPr>
          <p:cNvPr id="4" name="Picture 3" descr="A person standing in a store&#10;&#10;Descrição gerada automaticamente">
            <a:extLst>
              <a:ext uri="{FF2B5EF4-FFF2-40B4-BE49-F238E27FC236}">
                <a16:creationId xmlns:a16="http://schemas.microsoft.com/office/drawing/2014/main" id="{33C638D9-97E0-7570-ED85-682C6DB8F4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584" y="0"/>
            <a:ext cx="372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107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 fontScale="90000"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 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RUDGE RAMOS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RUDGE RAMOS</a:t>
            </a:r>
          </a:p>
          <a:p>
            <a:r>
              <a:rPr lang="en-US" sz="2000" b="1">
                <a:latin typeface="Segoe UI"/>
                <a:cs typeface="Segoe UI"/>
              </a:rPr>
              <a:t>DATA: 04.07.24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A shelf with items on it&#10;&#10;Descrição gerada automaticamente">
            <a:extLst>
              <a:ext uri="{FF2B5EF4-FFF2-40B4-BE49-F238E27FC236}">
                <a16:creationId xmlns:a16="http://schemas.microsoft.com/office/drawing/2014/main" id="{43ECAF7C-5715-983D-02BA-2264715DE6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281" y="0"/>
            <a:ext cx="364196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B5756C-A2BE-B1D7-669F-09B89B81DC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73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843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723B7-4E2D-033F-4C1C-30EB77D7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30E05-73DF-5A48-EDB6-F208422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 fontScale="90000"/>
          </a:bodyPr>
          <a:lstStyle/>
          <a:p>
            <a:r>
              <a:rPr lang="pt-BR" sz="4000">
                <a:latin typeface="Segoe UI Black"/>
                <a:ea typeface="Calibri Light"/>
                <a:cs typeface="Calibri Light"/>
              </a:rPr>
              <a:t>COOP 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SÃO CAETANO</a:t>
            </a:r>
            <a:br>
              <a:rPr lang="pt-BR" sz="4000">
                <a:latin typeface="Segoe UI Black"/>
                <a:ea typeface="Calibri Light"/>
                <a:cs typeface="Calibri Light"/>
              </a:rPr>
            </a:br>
            <a:r>
              <a:rPr lang="pt-BR" sz="4000">
                <a:latin typeface="Segoe UI Black"/>
                <a:ea typeface="Calibri Light"/>
                <a:cs typeface="Calibri Light"/>
              </a:rPr>
              <a:t>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D8AEBD-D267-32F4-053C-F8BE509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SÃO CAETANO</a:t>
            </a:r>
          </a:p>
          <a:p>
            <a:r>
              <a:rPr lang="en-US" sz="2000" b="1">
                <a:latin typeface="Segoe UI"/>
                <a:cs typeface="Segoe UI"/>
              </a:rPr>
              <a:t>DATA: 10.07.24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D4CC1F1D-14F5-D3EC-D5ED-B2B51E3646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436" y="0"/>
            <a:ext cx="4278178" cy="6858000"/>
          </a:xfrm>
          <a:prstGeom prst="rect">
            <a:avLst/>
          </a:prstGeom>
        </p:spPr>
      </p:pic>
      <p:pic>
        <p:nvPicPr>
          <p:cNvPr id="5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04D37B77-BE42-F2F4-E4A5-CD58AAEB18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574"/>
          <a:stretch/>
        </p:blipFill>
        <p:spPr>
          <a:xfrm>
            <a:off x="4389572" y="0"/>
            <a:ext cx="3351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0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3D099B-8C14-0819-885E-36237332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Calibri Light"/>
                <a:cs typeface="Calibri Light"/>
              </a:rPr>
              <a:t>COOP </a:t>
            </a:r>
            <a:br>
              <a:rPr lang="pt-BR" sz="4000" b="1">
                <a:latin typeface="Segoe UI Black"/>
                <a:ea typeface="Calibri Light"/>
                <a:cs typeface="Calibri Light"/>
              </a:rPr>
            </a:br>
            <a:r>
              <a:rPr lang="pt-BR" sz="4000" b="1">
                <a:latin typeface="Segoe UI Black"/>
                <a:ea typeface="Calibri Light"/>
                <a:cs typeface="Calibri Light"/>
              </a:rPr>
              <a:t>QUEIROZ</a:t>
            </a:r>
            <a:endParaRPr lang="pt-BR" sz="4000">
              <a:ea typeface="Calibri Light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2232C6-A2F5-9ABD-42EC-148B3B5E5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QUEIROZ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03.07.24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A shelf with various products on it&#10;&#10;Descrição gerada automaticamente">
            <a:extLst>
              <a:ext uri="{FF2B5EF4-FFF2-40B4-BE49-F238E27FC236}">
                <a16:creationId xmlns:a16="http://schemas.microsoft.com/office/drawing/2014/main" id="{C661EE39-494D-77C0-73C2-FB11AE984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621" y="0"/>
            <a:ext cx="3857625" cy="6858000"/>
          </a:xfrm>
          <a:prstGeom prst="rect">
            <a:avLst/>
          </a:prstGeom>
        </p:spPr>
      </p:pic>
      <p:pic>
        <p:nvPicPr>
          <p:cNvPr id="4" name="Picture 3" descr="A shelf with products on it&#10;&#10;Descrição gerada automaticamente">
            <a:extLst>
              <a:ext uri="{FF2B5EF4-FFF2-40B4-BE49-F238E27FC236}">
                <a16:creationId xmlns:a16="http://schemas.microsoft.com/office/drawing/2014/main" id="{74AA346E-1831-6DEE-E0D6-2209CB3210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59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3D099B-8C14-0819-885E-36237332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Calibri Light"/>
                <a:cs typeface="Calibri Light"/>
              </a:rPr>
              <a:t>COOP </a:t>
            </a:r>
            <a:br>
              <a:rPr lang="pt-BR" sz="4000" b="1">
                <a:latin typeface="Segoe UI Black"/>
                <a:ea typeface="Calibri Light"/>
                <a:cs typeface="Calibri Light"/>
              </a:rPr>
            </a:br>
            <a:r>
              <a:rPr lang="pt-BR" sz="4000" b="1">
                <a:latin typeface="Segoe UI Black"/>
                <a:ea typeface="Calibri Light"/>
                <a:cs typeface="Calibri Light"/>
              </a:rPr>
              <a:t>QUEIROZ</a:t>
            </a:r>
            <a:endParaRPr lang="pt-BR" sz="4000">
              <a:ea typeface="Calibri Light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2232C6-A2F5-9ABD-42EC-148B3B5E5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QUEIROZ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12.07.24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Picture 4" descr="A shelf with items on it&#10;&#10;Descrição gerada automaticamente">
            <a:extLst>
              <a:ext uri="{FF2B5EF4-FFF2-40B4-BE49-F238E27FC236}">
                <a16:creationId xmlns:a16="http://schemas.microsoft.com/office/drawing/2014/main" id="{ED50C466-F20A-9CEA-7D51-9959B876DA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622" y="0"/>
            <a:ext cx="3857625" cy="6858000"/>
          </a:xfrm>
          <a:prstGeom prst="rect">
            <a:avLst/>
          </a:prstGeom>
        </p:spPr>
      </p:pic>
      <p:pic>
        <p:nvPicPr>
          <p:cNvPr id="6" name="Picture 5" descr="A shelf with different products on it&#10;&#10;Descrição gerada automaticamente">
            <a:extLst>
              <a:ext uri="{FF2B5EF4-FFF2-40B4-BE49-F238E27FC236}">
                <a16:creationId xmlns:a16="http://schemas.microsoft.com/office/drawing/2014/main" id="{551D5B1A-32BA-E4E3-4421-3774E445A9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7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3D099B-8C14-0819-885E-36237332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Calibri Light"/>
                <a:cs typeface="Calibri Light"/>
              </a:rPr>
              <a:t>COOP </a:t>
            </a:r>
            <a:br>
              <a:rPr lang="pt-BR" sz="4000" b="1">
                <a:latin typeface="Segoe UI Black"/>
                <a:ea typeface="Calibri Light"/>
                <a:cs typeface="Calibri Light"/>
              </a:rPr>
            </a:br>
            <a:r>
              <a:rPr lang="pt-BR" sz="4000" b="1">
                <a:latin typeface="Segoe UI Black"/>
                <a:ea typeface="Calibri Light"/>
                <a:cs typeface="Calibri Light"/>
              </a:rPr>
              <a:t>QUEIROZ</a:t>
            </a:r>
            <a:endParaRPr lang="pt-BR" sz="4000">
              <a:ea typeface="Calibri Light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2232C6-A2F5-9ABD-42EC-148B3B5E5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QUEIROZ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19.07.24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2" descr="A shelf with different products on it&#10;&#10;Descrição gerada automaticamente">
            <a:extLst>
              <a:ext uri="{FF2B5EF4-FFF2-40B4-BE49-F238E27FC236}">
                <a16:creationId xmlns:a16="http://schemas.microsoft.com/office/drawing/2014/main" id="{2D569239-3FA3-A4C3-50EE-E6FCFB76EB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621" y="0"/>
            <a:ext cx="3857625" cy="6858000"/>
          </a:xfrm>
          <a:prstGeom prst="rect">
            <a:avLst/>
          </a:prstGeom>
        </p:spPr>
      </p:pic>
      <p:pic>
        <p:nvPicPr>
          <p:cNvPr id="4" name="Picture 3" descr="A shelf with different products on it&#10;&#10;Descrição gerada automaticamente">
            <a:extLst>
              <a:ext uri="{FF2B5EF4-FFF2-40B4-BE49-F238E27FC236}">
                <a16:creationId xmlns:a16="http://schemas.microsoft.com/office/drawing/2014/main" id="{B4648C5A-FF6C-30A2-55F3-CFC87BBC2C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9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AC1DE9E0-67EC-4D54-808F-5601F5D5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BBC9B49-BD2F-9734-23B4-8E3309065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278233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3D099B-8C14-0819-885E-36237332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9491"/>
            <a:ext cx="10320469" cy="1475508"/>
          </a:xfrm>
        </p:spPr>
        <p:txBody>
          <a:bodyPr>
            <a:normAutofit/>
          </a:bodyPr>
          <a:lstStyle/>
          <a:p>
            <a:r>
              <a:rPr lang="pt-BR" sz="4000" b="1">
                <a:latin typeface="Segoe UI Black"/>
                <a:ea typeface="Calibri Light"/>
                <a:cs typeface="Calibri Light"/>
              </a:rPr>
              <a:t>COOP </a:t>
            </a:r>
            <a:br>
              <a:rPr lang="pt-BR" sz="4000" b="1">
                <a:latin typeface="Segoe UI Black"/>
                <a:ea typeface="Calibri Light"/>
                <a:cs typeface="Calibri Light"/>
              </a:rPr>
            </a:br>
            <a:r>
              <a:rPr lang="pt-BR" sz="4000" b="1">
                <a:latin typeface="Segoe UI Black"/>
                <a:ea typeface="Calibri Light"/>
                <a:cs typeface="Calibri Light"/>
              </a:rPr>
              <a:t>QUEIROZ</a:t>
            </a:r>
            <a:endParaRPr lang="pt-BR" sz="4000">
              <a:ea typeface="Calibri Light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2232C6-A2F5-9ABD-42EC-148B3B5E5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29345"/>
            <a:ext cx="3207899" cy="368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latin typeface="Segoe UI"/>
                <a:cs typeface="Segoe UI"/>
              </a:rPr>
              <a:t>REGISTRO DE EXECUÇÃO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INDUSTRIA: BIC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LOJA: COOP QUEIROZ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 b="1">
                <a:latin typeface="Segoe UI"/>
                <a:cs typeface="Segoe UI"/>
              </a:rPr>
              <a:t>DATA: 26.07.24</a:t>
            </a:r>
            <a:endParaRPr lang="en-US" sz="2000">
              <a:latin typeface="Segoe UI"/>
              <a:cs typeface="Segoe U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Picture 4" descr="A shelf with different products on it&#10;&#10;Descrição gerada automaticamente">
            <a:extLst>
              <a:ext uri="{FF2B5EF4-FFF2-40B4-BE49-F238E27FC236}">
                <a16:creationId xmlns:a16="http://schemas.microsoft.com/office/drawing/2014/main" id="{344B5690-CCFA-93A6-4C74-AB109FC2AB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814" y="0"/>
            <a:ext cx="3857625" cy="6858000"/>
          </a:xfrm>
          <a:prstGeom prst="rect">
            <a:avLst/>
          </a:prstGeom>
        </p:spPr>
      </p:pic>
      <p:pic>
        <p:nvPicPr>
          <p:cNvPr id="6" name="Picture 5" descr="A shelf with items on it&#10;&#10;Descrição gerada automaticamente">
            <a:extLst>
              <a:ext uri="{FF2B5EF4-FFF2-40B4-BE49-F238E27FC236}">
                <a16:creationId xmlns:a16="http://schemas.microsoft.com/office/drawing/2014/main" id="{6D5C86F9-B8C8-DA82-85DA-757464AE39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6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Microsoft Office PowerPoint</Application>
  <PresentationFormat>Widescreen</PresentationFormat>
  <Paragraphs>259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Segoe UI</vt:lpstr>
      <vt:lpstr>Segoe UI Black</vt:lpstr>
      <vt:lpstr>Office Theme</vt:lpstr>
      <vt:lpstr>BOOK EXECUÇÕES COOP  Cliente:  DISMAX DISTRIBUIÇÃO MÁXIMA Período: JUL 2024 </vt:lpstr>
      <vt:lpstr>COOP  PERIMETRAL </vt:lpstr>
      <vt:lpstr>COOP  PERIMETRAL </vt:lpstr>
      <vt:lpstr>COOP  PERIMETRAL</vt:lpstr>
      <vt:lpstr>COOP  PERIMETRAL</vt:lpstr>
      <vt:lpstr>COOP  QUEIROZ</vt:lpstr>
      <vt:lpstr>COOP  QUEIROZ</vt:lpstr>
      <vt:lpstr>COOP  QUEIROZ</vt:lpstr>
      <vt:lpstr>COOP  QUEIROZ</vt:lpstr>
      <vt:lpstr>COOP LUZITA</vt:lpstr>
      <vt:lpstr>COOP JOAQUIM  NABUCO</vt:lpstr>
      <vt:lpstr>COOP JOAQUIM  NABUCO</vt:lpstr>
      <vt:lpstr>COOP JOAQUIM  NABUCO</vt:lpstr>
      <vt:lpstr>COOP JOAQUIM  NABUCO</vt:lpstr>
      <vt:lpstr>COOP VIANAS</vt:lpstr>
      <vt:lpstr>COOP VIANAS</vt:lpstr>
      <vt:lpstr>COOP VIANAS</vt:lpstr>
      <vt:lpstr>COOP PEREIRA  BARRETO</vt:lpstr>
      <vt:lpstr>COOP DOM  PEDRO</vt:lpstr>
      <vt:lpstr>COOP DOM  PEDRO</vt:lpstr>
      <vt:lpstr>COOP  DOM PEDRO  (NOVA)</vt:lpstr>
      <vt:lpstr>COOP DOM  PEDRO(NOVA)</vt:lpstr>
      <vt:lpstr>COOP DOM  PEDRO(NOVA)</vt:lpstr>
      <vt:lpstr>COOP CAPUAVA</vt:lpstr>
      <vt:lpstr>COOP  CAPUAVA</vt:lpstr>
      <vt:lpstr>COOP CARIJOS</vt:lpstr>
      <vt:lpstr>COOP CARIJOS</vt:lpstr>
      <vt:lpstr>COOP MILENA</vt:lpstr>
      <vt:lpstr>COOP MILENA</vt:lpstr>
      <vt:lpstr>COOP MILENA</vt:lpstr>
      <vt:lpstr>COOP  MILENA</vt:lpstr>
      <vt:lpstr>COOP UTINGA</vt:lpstr>
      <vt:lpstr>COOP UTINGA</vt:lpstr>
      <vt:lpstr>COOP UTINGA</vt:lpstr>
      <vt:lpstr>COOP UTINGA</vt:lpstr>
      <vt:lpstr>COOP  HUMBERTO</vt:lpstr>
      <vt:lpstr>COOP PIRELLI</vt:lpstr>
      <vt:lpstr>COOP PIRELLI</vt:lpstr>
      <vt:lpstr>COOP PIRELLI</vt:lpstr>
      <vt:lpstr>COOP  INDUSTRIAL </vt:lpstr>
      <vt:lpstr>COOP  INDUSTRIAL </vt:lpstr>
      <vt:lpstr>COOP  INDUSTRIAL </vt:lpstr>
      <vt:lpstr>COOP  INDUSTRIAL </vt:lpstr>
      <vt:lpstr>COOP  ITAPARK</vt:lpstr>
      <vt:lpstr>COOP RIBEIRÃO CENTRO  </vt:lpstr>
      <vt:lpstr>COOP RIBEIRÃO CENTRO  </vt:lpstr>
      <vt:lpstr>COOP  BARÃO MAÚA  </vt:lpstr>
      <vt:lpstr>COOP  SUIÇA  </vt:lpstr>
      <vt:lpstr>COOP  SUIÇA  </vt:lpstr>
      <vt:lpstr>COOP  RUDGE RAMOS  </vt:lpstr>
      <vt:lpstr>COOP  SÃO CAETANO 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Rildo Souza</cp:lastModifiedBy>
  <cp:revision>5</cp:revision>
  <dcterms:created xsi:type="dcterms:W3CDTF">2023-12-18T23:02:40Z</dcterms:created>
  <dcterms:modified xsi:type="dcterms:W3CDTF">2024-08-26T20:23:43Z</dcterms:modified>
</cp:coreProperties>
</file>