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304" r:id="rId4"/>
    <p:sldId id="349" r:id="rId5"/>
    <p:sldId id="266" r:id="rId6"/>
    <p:sldId id="353" r:id="rId7"/>
    <p:sldId id="268" r:id="rId8"/>
    <p:sldId id="308" r:id="rId9"/>
    <p:sldId id="309" r:id="rId10"/>
    <p:sldId id="270" r:id="rId11"/>
    <p:sldId id="354" r:id="rId12"/>
    <p:sldId id="355" r:id="rId13"/>
    <p:sldId id="272" r:id="rId14"/>
    <p:sldId id="314" r:id="rId15"/>
    <p:sldId id="315" r:id="rId16"/>
    <p:sldId id="356" r:id="rId17"/>
    <p:sldId id="277" r:id="rId18"/>
    <p:sldId id="317" r:id="rId19"/>
    <p:sldId id="318" r:id="rId20"/>
    <p:sldId id="278" r:id="rId21"/>
    <p:sldId id="321" r:id="rId22"/>
    <p:sldId id="351" r:id="rId23"/>
    <p:sldId id="352" r:id="rId24"/>
    <p:sldId id="300" r:id="rId25"/>
    <p:sldId id="350" r:id="rId26"/>
    <p:sldId id="324" r:id="rId27"/>
    <p:sldId id="357" r:id="rId28"/>
    <p:sldId id="279" r:id="rId29"/>
    <p:sldId id="326" r:id="rId30"/>
    <p:sldId id="281" r:id="rId31"/>
    <p:sldId id="329" r:id="rId32"/>
    <p:sldId id="331" r:id="rId33"/>
    <p:sldId id="358" r:id="rId34"/>
    <p:sldId id="290" r:id="rId35"/>
    <p:sldId id="332" r:id="rId36"/>
    <p:sldId id="359" r:id="rId37"/>
    <p:sldId id="360" r:id="rId38"/>
    <p:sldId id="294" r:id="rId39"/>
    <p:sldId id="295" r:id="rId40"/>
    <p:sldId id="337" r:id="rId41"/>
    <p:sldId id="338" r:id="rId42"/>
    <p:sldId id="361" r:id="rId43"/>
    <p:sldId id="362" r:id="rId44"/>
    <p:sldId id="363" r:id="rId45"/>
    <p:sldId id="364" r:id="rId46"/>
    <p:sldId id="365" r:id="rId47"/>
    <p:sldId id="366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6952F-8823-4404-A61C-AB2EA584B373}" v="835" dt="2024-04-29T15:17:02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B3DDEFBE-57B9-4C99-B191-6584A9C499E1}"/>
    <pc:docChg chg="addSld delSld modSld">
      <pc:chgData name="vytor hugo" userId="e8b175fd6482882c" providerId="Windows Live" clId="Web-{B3DDEFBE-57B9-4C99-B191-6584A9C499E1}" dt="2024-02-04T17:12:15.453" v="1489" actId="20577"/>
      <pc:docMkLst>
        <pc:docMk/>
      </pc:docMkLst>
      <pc:sldChg chg="modSp">
        <pc:chgData name="vytor hugo" userId="e8b175fd6482882c" providerId="Windows Live" clId="Web-{B3DDEFBE-57B9-4C99-B191-6584A9C499E1}" dt="2024-02-04T13:35:45.264" v="9" actId="20577"/>
        <pc:sldMkLst>
          <pc:docMk/>
          <pc:sldMk cId="2210866551" sldId="256"/>
        </pc:sldMkLst>
        <pc:spChg chg="mod">
          <ac:chgData name="vytor hugo" userId="e8b175fd6482882c" providerId="Windows Live" clId="Web-{B3DDEFBE-57B9-4C99-B191-6584A9C499E1}" dt="2024-02-04T13:35:45.264" v="9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B3DDEFBE-57B9-4C99-B191-6584A9C499E1}" dt="2024-02-04T13:36:53.203" v="40" actId="14100"/>
        <pc:sldMkLst>
          <pc:docMk/>
          <pc:sldMk cId="518712620" sldId="265"/>
        </pc:sldMkLst>
        <pc:spChg chg="mod">
          <ac:chgData name="vytor hugo" userId="e8b175fd6482882c" providerId="Windows Live" clId="Web-{B3DDEFBE-57B9-4C99-B191-6584A9C499E1}" dt="2024-02-04T13:35:54.124" v="2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B3DDEFBE-57B9-4C99-B191-6584A9C499E1}" dt="2024-02-04T13:36:35.765" v="33" actId="14100"/>
          <ac:picMkLst>
            <pc:docMk/>
            <pc:sldMk cId="518712620" sldId="265"/>
            <ac:picMk id="3" creationId="{6FAED4B7-46C0-CC90-FD1A-90B4B4D198E6}"/>
          </ac:picMkLst>
        </pc:picChg>
        <pc:picChg chg="add mod">
          <ac:chgData name="vytor hugo" userId="e8b175fd6482882c" providerId="Windows Live" clId="Web-{B3DDEFBE-57B9-4C99-B191-6584A9C499E1}" dt="2024-02-04T13:36:53.203" v="40" actId="14100"/>
          <ac:picMkLst>
            <pc:docMk/>
            <pc:sldMk cId="518712620" sldId="265"/>
            <ac:picMk id="4" creationId="{16D86AF5-F51F-006D-D96B-4D631BE85EF9}"/>
          </ac:picMkLst>
        </pc:picChg>
        <pc:picChg chg="del">
          <ac:chgData name="vytor hugo" userId="e8b175fd6482882c" providerId="Windows Live" clId="Web-{B3DDEFBE-57B9-4C99-B191-6584A9C499E1}" dt="2024-02-04T13:35:55.639" v="26"/>
          <ac:picMkLst>
            <pc:docMk/>
            <pc:sldMk cId="518712620" sldId="265"/>
            <ac:picMk id="6" creationId="{C6B7F03A-E429-86FD-5D03-0D1B3434A2A6}"/>
          </ac:picMkLst>
        </pc:picChg>
        <pc:picChg chg="del">
          <ac:chgData name="vytor hugo" userId="e8b175fd6482882c" providerId="Windows Live" clId="Web-{B3DDEFBE-57B9-4C99-B191-6584A9C499E1}" dt="2024-02-04T13:35:55.014" v="25"/>
          <ac:picMkLst>
            <pc:docMk/>
            <pc:sldMk cId="518712620" sldId="265"/>
            <ac:picMk id="7" creationId="{E61DA1CD-B1EA-0DCA-46A4-04505F81D496}"/>
          </ac:picMkLst>
        </pc:picChg>
      </pc:sldChg>
      <pc:sldChg chg="addSp delSp modSp">
        <pc:chgData name="vytor hugo" userId="e8b175fd6482882c" providerId="Windows Live" clId="Web-{B3DDEFBE-57B9-4C99-B191-6584A9C499E1}" dt="2024-02-04T13:42:55.695" v="155" actId="20577"/>
        <pc:sldMkLst>
          <pc:docMk/>
          <pc:sldMk cId="4217959247" sldId="266"/>
        </pc:sldMkLst>
        <pc:spChg chg="mod">
          <ac:chgData name="vytor hugo" userId="e8b175fd6482882c" providerId="Windows Live" clId="Web-{B3DDEFBE-57B9-4C99-B191-6584A9C499E1}" dt="2024-02-04T13:42:55.695" v="155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B3DDEFBE-57B9-4C99-B191-6584A9C499E1}" dt="2024-02-04T13:41:53.725" v="126"/>
          <ac:picMkLst>
            <pc:docMk/>
            <pc:sldMk cId="4217959247" sldId="266"/>
            <ac:picMk id="3" creationId="{3F902133-73BB-0E33-D310-B91F88C3FDC1}"/>
          </ac:picMkLst>
        </pc:picChg>
        <pc:picChg chg="del">
          <ac:chgData name="vytor hugo" userId="e8b175fd6482882c" providerId="Windows Live" clId="Web-{B3DDEFBE-57B9-4C99-B191-6584A9C499E1}" dt="2024-02-04T13:41:55.381" v="127"/>
          <ac:picMkLst>
            <pc:docMk/>
            <pc:sldMk cId="4217959247" sldId="266"/>
            <ac:picMk id="4" creationId="{50C5A491-59A4-66A1-3E7C-7A221A8C481B}"/>
          </ac:picMkLst>
        </pc:picChg>
        <pc:picChg chg="add mod">
          <ac:chgData name="vytor hugo" userId="e8b175fd6482882c" providerId="Windows Live" clId="Web-{B3DDEFBE-57B9-4C99-B191-6584A9C499E1}" dt="2024-02-04T13:42:36.070" v="139" actId="1076"/>
          <ac:picMkLst>
            <pc:docMk/>
            <pc:sldMk cId="4217959247" sldId="266"/>
            <ac:picMk id="5" creationId="{0D851853-50DF-5711-6A27-3EE0F68A488A}"/>
          </ac:picMkLst>
        </pc:picChg>
        <pc:picChg chg="add mod">
          <ac:chgData name="vytor hugo" userId="e8b175fd6482882c" providerId="Windows Live" clId="Web-{B3DDEFBE-57B9-4C99-B191-6584A9C499E1}" dt="2024-02-04T13:42:43.054" v="141" actId="14100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">
        <pc:chgData name="vytor hugo" userId="e8b175fd6482882c" providerId="Windows Live" clId="Web-{B3DDEFBE-57B9-4C99-B191-6584A9C499E1}" dt="2024-02-04T13:48:23.092" v="267" actId="20577"/>
        <pc:sldMkLst>
          <pc:docMk/>
          <pc:sldMk cId="3044813234" sldId="267"/>
        </pc:sldMkLst>
        <pc:spChg chg="mod">
          <ac:chgData name="vytor hugo" userId="e8b175fd6482882c" providerId="Windows Live" clId="Web-{B3DDEFBE-57B9-4C99-B191-6584A9C499E1}" dt="2024-02-04T13:48:23.092" v="267" actId="20577"/>
          <ac:spMkLst>
            <pc:docMk/>
            <pc:sldMk cId="3044813234" sldId="267"/>
            <ac:spMk id="8" creationId="{E38CDCEB-A0AD-AE26-838F-5677542F7B9C}"/>
          </ac:spMkLst>
        </pc:spChg>
        <pc:picChg chg="add mod">
          <ac:chgData name="vytor hugo" userId="e8b175fd6482882c" providerId="Windows Live" clId="Web-{B3DDEFBE-57B9-4C99-B191-6584A9C499E1}" dt="2024-02-04T13:48:01.013" v="251" actId="14100"/>
          <ac:picMkLst>
            <pc:docMk/>
            <pc:sldMk cId="3044813234" sldId="267"/>
            <ac:picMk id="3" creationId="{32F0AC2C-CED0-B920-D077-CF021A0A2E7B}"/>
          </ac:picMkLst>
        </pc:picChg>
        <pc:picChg chg="add mod">
          <ac:chgData name="vytor hugo" userId="e8b175fd6482882c" providerId="Windows Live" clId="Web-{B3DDEFBE-57B9-4C99-B191-6584A9C499E1}" dt="2024-02-04T13:47:51.435" v="249" actId="14100"/>
          <ac:picMkLst>
            <pc:docMk/>
            <pc:sldMk cId="3044813234" sldId="267"/>
            <ac:picMk id="4" creationId="{8A30FA6C-FAE7-2D62-6052-C105B145E52A}"/>
          </ac:picMkLst>
        </pc:picChg>
        <pc:picChg chg="del">
          <ac:chgData name="vytor hugo" userId="e8b175fd6482882c" providerId="Windows Live" clId="Web-{B3DDEFBE-57B9-4C99-B191-6584A9C499E1}" dt="2024-02-04T13:47:23.356" v="242"/>
          <ac:picMkLst>
            <pc:docMk/>
            <pc:sldMk cId="3044813234" sldId="267"/>
            <ac:picMk id="5" creationId="{005FC0E9-DDAC-549B-44A1-3459C1DC8155}"/>
          </ac:picMkLst>
        </pc:picChg>
      </pc:sldChg>
      <pc:sldChg chg="addSp delSp modSp">
        <pc:chgData name="vytor hugo" userId="e8b175fd6482882c" providerId="Windows Live" clId="Web-{B3DDEFBE-57B9-4C99-B191-6584A9C499E1}" dt="2024-02-04T13:51:12.720" v="328" actId="20577"/>
        <pc:sldMkLst>
          <pc:docMk/>
          <pc:sldMk cId="3197108967" sldId="268"/>
        </pc:sldMkLst>
        <pc:spChg chg="mod">
          <ac:chgData name="vytor hugo" userId="e8b175fd6482882c" providerId="Windows Live" clId="Web-{B3DDEFBE-57B9-4C99-B191-6584A9C499E1}" dt="2024-02-04T13:51:12.720" v="328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B3DDEFBE-57B9-4C99-B191-6584A9C499E1}" dt="2024-02-04T13:50:55.798" v="311" actId="14100"/>
          <ac:picMkLst>
            <pc:docMk/>
            <pc:sldMk cId="3197108967" sldId="268"/>
            <ac:picMk id="3" creationId="{2D103794-6354-1715-E737-69D36A08369E}"/>
          </ac:picMkLst>
        </pc:picChg>
        <pc:picChg chg="add mod">
          <ac:chgData name="vytor hugo" userId="e8b175fd6482882c" providerId="Windows Live" clId="Web-{B3DDEFBE-57B9-4C99-B191-6584A9C499E1}" dt="2024-02-04T13:50:48.532" v="308" actId="14100"/>
          <ac:picMkLst>
            <pc:docMk/>
            <pc:sldMk cId="3197108967" sldId="268"/>
            <ac:picMk id="4" creationId="{A3710EBE-4E0B-6301-6B9C-60D5A0C6CC2F}"/>
          </ac:picMkLst>
        </pc:picChg>
        <pc:picChg chg="del">
          <ac:chgData name="vytor hugo" userId="e8b175fd6482882c" providerId="Windows Live" clId="Web-{B3DDEFBE-57B9-4C99-B191-6584A9C499E1}" dt="2024-02-04T13:50:30.625" v="301"/>
          <ac:picMkLst>
            <pc:docMk/>
            <pc:sldMk cId="3197108967" sldId="268"/>
            <ac:picMk id="7" creationId="{E632C5AE-7BD7-F94C-F30A-56F44AB868F6}"/>
          </ac:picMkLst>
        </pc:picChg>
        <pc:picChg chg="del">
          <ac:chgData name="vytor hugo" userId="e8b175fd6482882c" providerId="Windows Live" clId="Web-{B3DDEFBE-57B9-4C99-B191-6584A9C499E1}" dt="2024-02-04T13:50:32.032" v="302"/>
          <ac:picMkLst>
            <pc:docMk/>
            <pc:sldMk cId="3197108967" sldId="268"/>
            <ac:picMk id="9" creationId="{1DC008E8-5162-4956-F439-A0505B50BEA7}"/>
          </ac:picMkLst>
        </pc:picChg>
      </pc:sldChg>
      <pc:sldChg chg="addSp delSp modSp">
        <pc:chgData name="vytor hugo" userId="e8b175fd6482882c" providerId="Windows Live" clId="Web-{B3DDEFBE-57B9-4C99-B191-6584A9C499E1}" dt="2024-02-04T13:58:36.493" v="445" actId="20577"/>
        <pc:sldMkLst>
          <pc:docMk/>
          <pc:sldMk cId="49069085" sldId="270"/>
        </pc:sldMkLst>
        <pc:spChg chg="mod">
          <ac:chgData name="vytor hugo" userId="e8b175fd6482882c" providerId="Windows Live" clId="Web-{B3DDEFBE-57B9-4C99-B191-6584A9C499E1}" dt="2024-02-04T13:58:36.493" v="445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B3DDEFBE-57B9-4C99-B191-6584A9C499E1}" dt="2024-02-04T13:55:26.427" v="416"/>
          <ac:picMkLst>
            <pc:docMk/>
            <pc:sldMk cId="49069085" sldId="270"/>
            <ac:picMk id="3" creationId="{5524F4F2-A390-A4EB-5A27-2ED61DD8462A}"/>
          </ac:picMkLst>
        </pc:picChg>
        <pc:picChg chg="del">
          <ac:chgData name="vytor hugo" userId="e8b175fd6482882c" providerId="Windows Live" clId="Web-{B3DDEFBE-57B9-4C99-B191-6584A9C499E1}" dt="2024-02-04T13:55:24.912" v="415"/>
          <ac:picMkLst>
            <pc:docMk/>
            <pc:sldMk cId="49069085" sldId="270"/>
            <ac:picMk id="4" creationId="{C810064B-4DE1-7359-3D09-4C9663AC8A85}"/>
          </ac:picMkLst>
        </pc:picChg>
        <pc:picChg chg="add mod">
          <ac:chgData name="vytor hugo" userId="e8b175fd6482882c" providerId="Windows Live" clId="Web-{B3DDEFBE-57B9-4C99-B191-6584A9C499E1}" dt="2024-02-04T13:57:53.539" v="433" actId="14100"/>
          <ac:picMkLst>
            <pc:docMk/>
            <pc:sldMk cId="49069085" sldId="270"/>
            <ac:picMk id="5" creationId="{EEDF2A41-BA42-7495-D080-A555715D5197}"/>
          </ac:picMkLst>
        </pc:picChg>
        <pc:picChg chg="add mod">
          <ac:chgData name="vytor hugo" userId="e8b175fd6482882c" providerId="Windows Live" clId="Web-{B3DDEFBE-57B9-4C99-B191-6584A9C499E1}" dt="2024-02-04T13:58:07.227" v="436" actId="14100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B3DDEFBE-57B9-4C99-B191-6584A9C499E1}" dt="2024-02-04T15:01:05.256" v="593" actId="20577"/>
        <pc:sldMkLst>
          <pc:docMk/>
          <pc:sldMk cId="4201881128" sldId="272"/>
        </pc:sldMkLst>
        <pc:spChg chg="mod">
          <ac:chgData name="vytor hugo" userId="e8b175fd6482882c" providerId="Windows Live" clId="Web-{B3DDEFBE-57B9-4C99-B191-6584A9C499E1}" dt="2024-02-04T15:01:05.256" v="59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B3DDEFBE-57B9-4C99-B191-6584A9C499E1}" dt="2024-02-04T15:00:47.069" v="579" actId="14100"/>
          <ac:picMkLst>
            <pc:docMk/>
            <pc:sldMk cId="4201881128" sldId="272"/>
            <ac:picMk id="3" creationId="{D34DD329-2A78-D705-B177-92C0722664BE}"/>
          </ac:picMkLst>
        </pc:picChg>
        <pc:picChg chg="del">
          <ac:chgData name="vytor hugo" userId="e8b175fd6482882c" providerId="Windows Live" clId="Web-{B3DDEFBE-57B9-4C99-B191-6584A9C499E1}" dt="2024-02-04T14:57:35.535" v="560"/>
          <ac:picMkLst>
            <pc:docMk/>
            <pc:sldMk cId="4201881128" sldId="272"/>
            <ac:picMk id="4" creationId="{33A808FC-8E43-D478-A38E-83A2528EE77B}"/>
          </ac:picMkLst>
        </pc:picChg>
        <pc:picChg chg="del">
          <ac:chgData name="vytor hugo" userId="e8b175fd6482882c" providerId="Windows Live" clId="Web-{B3DDEFBE-57B9-4C99-B191-6584A9C499E1}" dt="2024-02-04T14:57:37.910" v="561"/>
          <ac:picMkLst>
            <pc:docMk/>
            <pc:sldMk cId="4201881128" sldId="272"/>
            <ac:picMk id="5" creationId="{BDDFFEEA-2B95-B2DD-871A-CEA9614E32AE}"/>
          </ac:picMkLst>
        </pc:picChg>
        <pc:picChg chg="add mod">
          <ac:chgData name="vytor hugo" userId="e8b175fd6482882c" providerId="Windows Live" clId="Web-{B3DDEFBE-57B9-4C99-B191-6584A9C499E1}" dt="2024-02-04T15:00:45.256" v="578" actId="14100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B3DDEFBE-57B9-4C99-B191-6584A9C499E1}" dt="2024-02-04T15:09:42.154" v="697" actId="20577"/>
        <pc:sldMkLst>
          <pc:docMk/>
          <pc:sldMk cId="4245751548" sldId="277"/>
        </pc:sldMkLst>
        <pc:spChg chg="mod">
          <ac:chgData name="vytor hugo" userId="e8b175fd6482882c" providerId="Windows Live" clId="Web-{B3DDEFBE-57B9-4C99-B191-6584A9C499E1}" dt="2024-02-04T15:09:42.154" v="697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B3DDEFBE-57B9-4C99-B191-6584A9C499E1}" dt="2024-02-04T15:05:38.307" v="671"/>
          <ac:picMkLst>
            <pc:docMk/>
            <pc:sldMk cId="4245751548" sldId="277"/>
            <ac:picMk id="3" creationId="{65B995BA-53EC-CCBE-B74E-4C87375C70F8}"/>
          </ac:picMkLst>
        </pc:picChg>
        <pc:picChg chg="del">
          <ac:chgData name="vytor hugo" userId="e8b175fd6482882c" providerId="Windows Live" clId="Web-{B3DDEFBE-57B9-4C99-B191-6584A9C499E1}" dt="2024-02-04T15:05:36.869" v="670"/>
          <ac:picMkLst>
            <pc:docMk/>
            <pc:sldMk cId="4245751548" sldId="277"/>
            <ac:picMk id="4" creationId="{7F5C499B-6EB7-8D34-E4DF-E1A5E994FC12}"/>
          </ac:picMkLst>
        </pc:picChg>
        <pc:picChg chg="add mod">
          <ac:chgData name="vytor hugo" userId="e8b175fd6482882c" providerId="Windows Live" clId="Web-{B3DDEFBE-57B9-4C99-B191-6584A9C499E1}" dt="2024-02-04T15:07:16.449" v="683" actId="14100"/>
          <ac:picMkLst>
            <pc:docMk/>
            <pc:sldMk cId="4245751548" sldId="277"/>
            <ac:picMk id="5" creationId="{B7A9A77F-392C-C084-A6B1-9F1D81ABB216}"/>
          </ac:picMkLst>
        </pc:picChg>
        <pc:picChg chg="add mod">
          <ac:chgData name="vytor hugo" userId="e8b175fd6482882c" providerId="Windows Live" clId="Web-{B3DDEFBE-57B9-4C99-B191-6584A9C499E1}" dt="2024-02-04T15:07:13.824" v="682" actId="14100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B3DDEFBE-57B9-4C99-B191-6584A9C499E1}" dt="2024-02-04T15:20:05.274" v="779" actId="20577"/>
        <pc:sldMkLst>
          <pc:docMk/>
          <pc:sldMk cId="1438843373" sldId="278"/>
        </pc:sldMkLst>
        <pc:spChg chg="mod">
          <ac:chgData name="vytor hugo" userId="e8b175fd6482882c" providerId="Windows Live" clId="Web-{B3DDEFBE-57B9-4C99-B191-6584A9C499E1}" dt="2024-02-04T15:20:05.274" v="779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B3DDEFBE-57B9-4C99-B191-6584A9C499E1}" dt="2024-02-04T15:19:00.114" v="765" actId="14100"/>
          <ac:picMkLst>
            <pc:docMk/>
            <pc:sldMk cId="1438843373" sldId="278"/>
            <ac:picMk id="3" creationId="{5FA38EE1-5F05-72FE-AF41-1263A1048681}"/>
          </ac:picMkLst>
        </pc:picChg>
        <pc:picChg chg="add mod">
          <ac:chgData name="vytor hugo" userId="e8b175fd6482882c" providerId="Windows Live" clId="Web-{B3DDEFBE-57B9-4C99-B191-6584A9C499E1}" dt="2024-02-04T15:18:41.302" v="763" actId="14100"/>
          <ac:picMkLst>
            <pc:docMk/>
            <pc:sldMk cId="1438843373" sldId="278"/>
            <ac:picMk id="4" creationId="{D42088E2-47C2-F217-1722-0F07462237EF}"/>
          </ac:picMkLst>
        </pc:picChg>
        <pc:picChg chg="del">
          <ac:chgData name="vytor hugo" userId="e8b175fd6482882c" providerId="Windows Live" clId="Web-{B3DDEFBE-57B9-4C99-B191-6584A9C499E1}" dt="2024-02-04T15:16:23.237" v="751"/>
          <ac:picMkLst>
            <pc:docMk/>
            <pc:sldMk cId="1438843373" sldId="278"/>
            <ac:picMk id="6" creationId="{25A7FB37-8C14-7775-32FA-25C25EE80013}"/>
          </ac:picMkLst>
        </pc:picChg>
        <pc:picChg chg="del">
          <ac:chgData name="vytor hugo" userId="e8b175fd6482882c" providerId="Windows Live" clId="Web-{B3DDEFBE-57B9-4C99-B191-6584A9C499E1}" dt="2024-02-04T15:16:22.706" v="750"/>
          <ac:picMkLst>
            <pc:docMk/>
            <pc:sldMk cId="1438843373" sldId="278"/>
            <ac:picMk id="7" creationId="{CDAF9777-A900-6B0A-57D8-50863C4E02A6}"/>
          </ac:picMkLst>
        </pc:picChg>
      </pc:sldChg>
      <pc:sldChg chg="addSp delSp modSp">
        <pc:chgData name="vytor hugo" userId="e8b175fd6482882c" providerId="Windows Live" clId="Web-{B3DDEFBE-57B9-4C99-B191-6584A9C499E1}" dt="2024-02-04T16:31:39.887" v="906" actId="14100"/>
        <pc:sldMkLst>
          <pc:docMk/>
          <pc:sldMk cId="2330717593" sldId="279"/>
        </pc:sldMkLst>
        <pc:spChg chg="mod">
          <ac:chgData name="vytor hugo" userId="e8b175fd6482882c" providerId="Windows Live" clId="Web-{B3DDEFBE-57B9-4C99-B191-6584A9C499E1}" dt="2024-02-04T16:30:37.917" v="89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B3DDEFBE-57B9-4C99-B191-6584A9C499E1}" dt="2024-02-04T16:30:45.558" v="899" actId="14100"/>
          <ac:picMkLst>
            <pc:docMk/>
            <pc:sldMk cId="2330717593" sldId="279"/>
            <ac:picMk id="3" creationId="{574B1015-43DF-70DF-440A-FC043E95EB8D}"/>
          </ac:picMkLst>
        </pc:picChg>
        <pc:picChg chg="add mod">
          <ac:chgData name="vytor hugo" userId="e8b175fd6482882c" providerId="Windows Live" clId="Web-{B3DDEFBE-57B9-4C99-B191-6584A9C499E1}" dt="2024-02-04T16:31:39.887" v="906" actId="14100"/>
          <ac:picMkLst>
            <pc:docMk/>
            <pc:sldMk cId="2330717593" sldId="279"/>
            <ac:picMk id="4" creationId="{AC89327B-E400-CB4C-74C6-16A6065A72C3}"/>
          </ac:picMkLst>
        </pc:picChg>
        <pc:picChg chg="del">
          <ac:chgData name="vytor hugo" userId="e8b175fd6482882c" providerId="Windows Live" clId="Web-{B3DDEFBE-57B9-4C99-B191-6584A9C499E1}" dt="2024-02-04T15:28:45.421" v="883"/>
          <ac:picMkLst>
            <pc:docMk/>
            <pc:sldMk cId="2330717593" sldId="279"/>
            <ac:picMk id="6" creationId="{B5C1C9A1-703E-3FF5-5ECE-70EB2AC49B77}"/>
          </ac:picMkLst>
        </pc:picChg>
        <pc:picChg chg="del">
          <ac:chgData name="vytor hugo" userId="e8b175fd6482882c" providerId="Windows Live" clId="Web-{B3DDEFBE-57B9-4C99-B191-6584A9C499E1}" dt="2024-02-04T15:28:44.640" v="882"/>
          <ac:picMkLst>
            <pc:docMk/>
            <pc:sldMk cId="2330717593" sldId="279"/>
            <ac:picMk id="7" creationId="{10596F3A-AF9D-F22E-73BC-0E9647D64B10}"/>
          </ac:picMkLst>
        </pc:picChg>
      </pc:sldChg>
      <pc:sldChg chg="addSp delSp modSp">
        <pc:chgData name="vytor hugo" userId="e8b175fd6482882c" providerId="Windows Live" clId="Web-{B3DDEFBE-57B9-4C99-B191-6584A9C499E1}" dt="2024-02-04T16:38:59.085" v="954" actId="20577"/>
        <pc:sldMkLst>
          <pc:docMk/>
          <pc:sldMk cId="2396363842" sldId="281"/>
        </pc:sldMkLst>
        <pc:spChg chg="mod">
          <ac:chgData name="vytor hugo" userId="e8b175fd6482882c" providerId="Windows Live" clId="Web-{B3DDEFBE-57B9-4C99-B191-6584A9C499E1}" dt="2024-02-04T16:38:59.085" v="954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B3DDEFBE-57B9-4C99-B191-6584A9C499E1}" dt="2024-02-04T16:33:35.733" v="933"/>
          <ac:picMkLst>
            <pc:docMk/>
            <pc:sldMk cId="2396363842" sldId="281"/>
            <ac:picMk id="3" creationId="{9FB505BC-2C58-6CCB-09FD-F22D57918EAF}"/>
          </ac:picMkLst>
        </pc:picChg>
        <pc:picChg chg="del">
          <ac:chgData name="vytor hugo" userId="e8b175fd6482882c" providerId="Windows Live" clId="Web-{B3DDEFBE-57B9-4C99-B191-6584A9C499E1}" dt="2024-02-04T16:33:35.015" v="932"/>
          <ac:picMkLst>
            <pc:docMk/>
            <pc:sldMk cId="2396363842" sldId="281"/>
            <ac:picMk id="4" creationId="{7D2DBB71-BA2F-229C-A7DD-C88BC81DF951}"/>
          </ac:picMkLst>
        </pc:picChg>
        <pc:picChg chg="add mod">
          <ac:chgData name="vytor hugo" userId="e8b175fd6482882c" providerId="Windows Live" clId="Web-{B3DDEFBE-57B9-4C99-B191-6584A9C499E1}" dt="2024-02-04T16:37:52.943" v="937" actId="14100"/>
          <ac:picMkLst>
            <pc:docMk/>
            <pc:sldMk cId="2396363842" sldId="281"/>
            <ac:picMk id="5" creationId="{35A4264E-DACD-60C4-A718-899C48F8C556}"/>
          </ac:picMkLst>
        </pc:picChg>
        <pc:picChg chg="add mod">
          <ac:chgData name="vytor hugo" userId="e8b175fd6482882c" providerId="Windows Live" clId="Web-{B3DDEFBE-57B9-4C99-B191-6584A9C499E1}" dt="2024-02-04T16:38:31.709" v="941" actId="14100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B3DDEFBE-57B9-4C99-B191-6584A9C499E1}" dt="2024-02-04T16:45:50.141" v="1069" actId="20577"/>
        <pc:sldMkLst>
          <pc:docMk/>
          <pc:sldMk cId="1041965198" sldId="290"/>
        </pc:sldMkLst>
        <pc:spChg chg="mod">
          <ac:chgData name="vytor hugo" userId="e8b175fd6482882c" providerId="Windows Live" clId="Web-{B3DDEFBE-57B9-4C99-B191-6584A9C499E1}" dt="2024-02-04T16:45:50.141" v="106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B3DDEFBE-57B9-4C99-B191-6584A9C499E1}" dt="2024-02-04T16:44:22.905" v="1043"/>
          <ac:picMkLst>
            <pc:docMk/>
            <pc:sldMk cId="1041965198" sldId="290"/>
            <ac:picMk id="3" creationId="{6EBCE2E1-7693-10C4-C92E-EF9F92A73029}"/>
          </ac:picMkLst>
        </pc:picChg>
        <pc:picChg chg="del">
          <ac:chgData name="vytor hugo" userId="e8b175fd6482882c" providerId="Windows Live" clId="Web-{B3DDEFBE-57B9-4C99-B191-6584A9C499E1}" dt="2024-02-04T16:44:21.561" v="1042"/>
          <ac:picMkLst>
            <pc:docMk/>
            <pc:sldMk cId="1041965198" sldId="290"/>
            <ac:picMk id="4" creationId="{378D2DBF-3623-3B33-9696-2A658976CB9A}"/>
          </ac:picMkLst>
        </pc:picChg>
        <pc:picChg chg="add mod">
          <ac:chgData name="vytor hugo" userId="e8b175fd6482882c" providerId="Windows Live" clId="Web-{B3DDEFBE-57B9-4C99-B191-6584A9C499E1}" dt="2024-02-04T16:45:37.047" v="1056" actId="14100"/>
          <ac:picMkLst>
            <pc:docMk/>
            <pc:sldMk cId="1041965198" sldId="290"/>
            <ac:picMk id="5" creationId="{6085E05C-D7B4-3BA0-6F83-2C47762526DD}"/>
          </ac:picMkLst>
        </pc:picChg>
        <pc:picChg chg="add mod">
          <ac:chgData name="vytor hugo" userId="e8b175fd6482882c" providerId="Windows Live" clId="Web-{B3DDEFBE-57B9-4C99-B191-6584A9C499E1}" dt="2024-02-04T16:45:30.922" v="1054" actId="14100"/>
          <ac:picMkLst>
            <pc:docMk/>
            <pc:sldMk cId="1041965198" sldId="290"/>
            <ac:picMk id="6" creationId="{53A5AA8B-F7C0-DC34-3925-705902BA9262}"/>
          </ac:picMkLst>
        </pc:picChg>
      </pc:sldChg>
      <pc:sldChg chg="addSp delSp modSp">
        <pc:chgData name="vytor hugo" userId="e8b175fd6482882c" providerId="Windows Live" clId="Web-{B3DDEFBE-57B9-4C99-B191-6584A9C499E1}" dt="2024-02-04T16:50:35.622" v="1125" actId="20577"/>
        <pc:sldMkLst>
          <pc:docMk/>
          <pc:sldMk cId="3242730115" sldId="291"/>
        </pc:sldMkLst>
        <pc:spChg chg="mod">
          <ac:chgData name="vytor hugo" userId="e8b175fd6482882c" providerId="Windows Live" clId="Web-{B3DDEFBE-57B9-4C99-B191-6584A9C499E1}" dt="2024-02-04T16:50:35.622" v="1125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B3DDEFBE-57B9-4C99-B191-6584A9C499E1}" dt="2024-02-04T16:49:40.418" v="1102"/>
          <ac:picMkLst>
            <pc:docMk/>
            <pc:sldMk cId="3242730115" sldId="291"/>
            <ac:picMk id="3" creationId="{C0898F4B-2E44-68B8-91F2-718AFF6DF3EA}"/>
          </ac:picMkLst>
        </pc:picChg>
        <pc:picChg chg="del">
          <ac:chgData name="vytor hugo" userId="e8b175fd6482882c" providerId="Windows Live" clId="Web-{B3DDEFBE-57B9-4C99-B191-6584A9C499E1}" dt="2024-02-04T16:49:39.683" v="1101"/>
          <ac:picMkLst>
            <pc:docMk/>
            <pc:sldMk cId="3242730115" sldId="291"/>
            <ac:picMk id="4" creationId="{FDC19E6B-A55F-470D-2B8B-D2B459BBEE56}"/>
          </ac:picMkLst>
        </pc:picChg>
        <pc:picChg chg="add mod">
          <ac:chgData name="vytor hugo" userId="e8b175fd6482882c" providerId="Windows Live" clId="Web-{B3DDEFBE-57B9-4C99-B191-6584A9C499E1}" dt="2024-02-04T16:49:59.840" v="1108" actId="14100"/>
          <ac:picMkLst>
            <pc:docMk/>
            <pc:sldMk cId="3242730115" sldId="291"/>
            <ac:picMk id="5" creationId="{73470CB8-99FF-1957-52D8-AF7568D6AD3E}"/>
          </ac:picMkLst>
        </pc:picChg>
        <pc:picChg chg="add mod">
          <ac:chgData name="vytor hugo" userId="e8b175fd6482882c" providerId="Windows Live" clId="Web-{B3DDEFBE-57B9-4C99-B191-6584A9C499E1}" dt="2024-02-04T16:50:23.700" v="1112" actId="14100"/>
          <ac:picMkLst>
            <pc:docMk/>
            <pc:sldMk cId="3242730115" sldId="291"/>
            <ac:picMk id="6" creationId="{B58FAB7D-F1AB-9B1F-6D23-281D0D3EA379}"/>
          </ac:picMkLst>
        </pc:picChg>
      </pc:sldChg>
      <pc:sldChg chg="addSp delSp modSp">
        <pc:chgData name="vytor hugo" userId="e8b175fd6482882c" providerId="Windows Live" clId="Web-{B3DDEFBE-57B9-4C99-B191-6584A9C499E1}" dt="2024-02-04T16:53:42.205" v="1181" actId="20577"/>
        <pc:sldMkLst>
          <pc:docMk/>
          <pc:sldMk cId="2446951532" sldId="293"/>
        </pc:sldMkLst>
        <pc:spChg chg="mod">
          <ac:chgData name="vytor hugo" userId="e8b175fd6482882c" providerId="Windows Live" clId="Web-{B3DDEFBE-57B9-4C99-B191-6584A9C499E1}" dt="2024-02-04T16:53:42.205" v="118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B3DDEFBE-57B9-4C99-B191-6584A9C499E1}" dt="2024-02-04T16:52:31.422" v="1156"/>
          <ac:picMkLst>
            <pc:docMk/>
            <pc:sldMk cId="2446951532" sldId="293"/>
            <ac:picMk id="3" creationId="{B1F60EFE-D57F-4B38-285C-CF8DD60DC09A}"/>
          </ac:picMkLst>
        </pc:picChg>
        <pc:picChg chg="del">
          <ac:chgData name="vytor hugo" userId="e8b175fd6482882c" providerId="Windows Live" clId="Web-{B3DDEFBE-57B9-4C99-B191-6584A9C499E1}" dt="2024-02-04T16:52:31.969" v="1157"/>
          <ac:picMkLst>
            <pc:docMk/>
            <pc:sldMk cId="2446951532" sldId="293"/>
            <ac:picMk id="4" creationId="{2DECBECB-F5F7-E98C-F4E2-2D91C47CE1D1}"/>
          </ac:picMkLst>
        </pc:picChg>
        <pc:picChg chg="add mod">
          <ac:chgData name="vytor hugo" userId="e8b175fd6482882c" providerId="Windows Live" clId="Web-{B3DDEFBE-57B9-4C99-B191-6584A9C499E1}" dt="2024-02-04T16:53:04.266" v="1162" actId="14100"/>
          <ac:picMkLst>
            <pc:docMk/>
            <pc:sldMk cId="2446951532" sldId="293"/>
            <ac:picMk id="5" creationId="{7C78F6C7-45F9-7528-390E-51DB5CA283C1}"/>
          </ac:picMkLst>
        </pc:picChg>
        <pc:picChg chg="add mod">
          <ac:chgData name="vytor hugo" userId="e8b175fd6482882c" providerId="Windows Live" clId="Web-{B3DDEFBE-57B9-4C99-B191-6584A9C499E1}" dt="2024-02-04T16:53:30.392" v="1167" actId="14100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B3DDEFBE-57B9-4C99-B191-6584A9C499E1}" dt="2024-02-04T16:56:15.411" v="1231" actId="20577"/>
        <pc:sldMkLst>
          <pc:docMk/>
          <pc:sldMk cId="4145768599" sldId="294"/>
        </pc:sldMkLst>
        <pc:spChg chg="mod">
          <ac:chgData name="vytor hugo" userId="e8b175fd6482882c" providerId="Windows Live" clId="Web-{B3DDEFBE-57B9-4C99-B191-6584A9C499E1}" dt="2024-02-04T16:56:15.411" v="1231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B3DDEFBE-57B9-4C99-B191-6584A9C499E1}" dt="2024-02-04T16:55:19.269" v="1210"/>
          <ac:picMkLst>
            <pc:docMk/>
            <pc:sldMk cId="4145768599" sldId="294"/>
            <ac:picMk id="3" creationId="{BC402D15-3BA7-68DE-0EB5-5F17063BD1C6}"/>
          </ac:picMkLst>
        </pc:picChg>
        <pc:picChg chg="del">
          <ac:chgData name="vytor hugo" userId="e8b175fd6482882c" providerId="Windows Live" clId="Web-{B3DDEFBE-57B9-4C99-B191-6584A9C499E1}" dt="2024-02-04T16:55:20.160" v="1211"/>
          <ac:picMkLst>
            <pc:docMk/>
            <pc:sldMk cId="4145768599" sldId="294"/>
            <ac:picMk id="4" creationId="{0EE373D0-C96B-93EF-692E-B882F8929881}"/>
          </ac:picMkLst>
        </pc:picChg>
        <pc:picChg chg="add mod">
          <ac:chgData name="vytor hugo" userId="e8b175fd6482882c" providerId="Windows Live" clId="Web-{B3DDEFBE-57B9-4C99-B191-6584A9C499E1}" dt="2024-02-04T16:55:44.942" v="1216" actId="14100"/>
          <ac:picMkLst>
            <pc:docMk/>
            <pc:sldMk cId="4145768599" sldId="294"/>
            <ac:picMk id="5" creationId="{A2D2DF33-3B1F-8B63-3EF6-B4FFC86E2A12}"/>
          </ac:picMkLst>
        </pc:picChg>
        <pc:picChg chg="add mod">
          <ac:chgData name="vytor hugo" userId="e8b175fd6482882c" providerId="Windows Live" clId="Web-{B3DDEFBE-57B9-4C99-B191-6584A9C499E1}" dt="2024-02-04T16:56:02.786" v="1221" actId="14100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B3DDEFBE-57B9-4C99-B191-6584A9C499E1}" dt="2024-02-04T16:59:01.040" v="1285" actId="20577"/>
        <pc:sldMkLst>
          <pc:docMk/>
          <pc:sldMk cId="3030379439" sldId="295"/>
        </pc:sldMkLst>
        <pc:spChg chg="mod">
          <ac:chgData name="vytor hugo" userId="e8b175fd6482882c" providerId="Windows Live" clId="Web-{B3DDEFBE-57B9-4C99-B191-6584A9C499E1}" dt="2024-02-04T16:59:01.040" v="1285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B3DDEFBE-57B9-4C99-B191-6584A9C499E1}" dt="2024-02-04T16:57:49.210" v="1260"/>
          <ac:picMkLst>
            <pc:docMk/>
            <pc:sldMk cId="3030379439" sldId="295"/>
            <ac:picMk id="3" creationId="{C7EFC5F7-7457-4DC3-B651-1846ACA6B309}"/>
          </ac:picMkLst>
        </pc:picChg>
        <pc:picChg chg="del">
          <ac:chgData name="vytor hugo" userId="e8b175fd6482882c" providerId="Windows Live" clId="Web-{B3DDEFBE-57B9-4C99-B191-6584A9C499E1}" dt="2024-02-04T16:57:47.398" v="1259"/>
          <ac:picMkLst>
            <pc:docMk/>
            <pc:sldMk cId="3030379439" sldId="295"/>
            <ac:picMk id="4" creationId="{80CE6DDF-B2CC-7220-D535-2C2B5DF42DE4}"/>
          </ac:picMkLst>
        </pc:picChg>
        <pc:picChg chg="add mod">
          <ac:chgData name="vytor hugo" userId="e8b175fd6482882c" providerId="Windows Live" clId="Web-{B3DDEFBE-57B9-4C99-B191-6584A9C499E1}" dt="2024-02-04T16:58:05.805" v="1265" actId="14100"/>
          <ac:picMkLst>
            <pc:docMk/>
            <pc:sldMk cId="3030379439" sldId="295"/>
            <ac:picMk id="5" creationId="{0FB78795-526B-718C-1A7E-10E99B5B1B48}"/>
          </ac:picMkLst>
        </pc:picChg>
        <pc:picChg chg="add mod">
          <ac:chgData name="vytor hugo" userId="e8b175fd6482882c" providerId="Windows Live" clId="Web-{B3DDEFBE-57B9-4C99-B191-6584A9C499E1}" dt="2024-02-04T16:58:22.242" v="1268" actId="14100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">
        <pc:chgData name="vytor hugo" userId="e8b175fd6482882c" providerId="Windows Live" clId="Web-{B3DDEFBE-57B9-4C99-B191-6584A9C499E1}" dt="2024-02-04T17:07:17.259" v="1412"/>
        <pc:sldMkLst>
          <pc:docMk/>
          <pc:sldMk cId="43847040" sldId="296"/>
        </pc:sldMkLst>
        <pc:spChg chg="mod">
          <ac:chgData name="vytor hugo" userId="e8b175fd6482882c" providerId="Windows Live" clId="Web-{B3DDEFBE-57B9-4C99-B191-6584A9C499E1}" dt="2024-02-04T17:06:21.726" v="1397" actId="20577"/>
          <ac:spMkLst>
            <pc:docMk/>
            <pc:sldMk cId="43847040" sldId="296"/>
            <ac:spMk id="8" creationId="{F75CB445-98FE-EB0A-DDD0-EC7743F506CF}"/>
          </ac:spMkLst>
        </pc:spChg>
        <pc:picChg chg="del">
          <ac:chgData name="vytor hugo" userId="e8b175fd6482882c" providerId="Windows Live" clId="Web-{B3DDEFBE-57B9-4C99-B191-6584A9C499E1}" dt="2024-02-04T17:05:11.768" v="1373"/>
          <ac:picMkLst>
            <pc:docMk/>
            <pc:sldMk cId="43847040" sldId="296"/>
            <ac:picMk id="3" creationId="{152A6265-C11B-5DCD-42CB-4255A53477F0}"/>
          </ac:picMkLst>
        </pc:picChg>
        <pc:picChg chg="del">
          <ac:chgData name="vytor hugo" userId="e8b175fd6482882c" providerId="Windows Live" clId="Web-{B3DDEFBE-57B9-4C99-B191-6584A9C499E1}" dt="2024-02-04T17:05:11.158" v="1372"/>
          <ac:picMkLst>
            <pc:docMk/>
            <pc:sldMk cId="43847040" sldId="296"/>
            <ac:picMk id="4" creationId="{91713D18-11CB-B40D-750F-6D8DB686CDCF}"/>
          </ac:picMkLst>
        </pc:picChg>
        <pc:picChg chg="add mod">
          <ac:chgData name="vytor hugo" userId="e8b175fd6482882c" providerId="Windows Live" clId="Web-{B3DDEFBE-57B9-4C99-B191-6584A9C499E1}" dt="2024-02-04T17:06:09.445" v="1383" actId="14100"/>
          <ac:picMkLst>
            <pc:docMk/>
            <pc:sldMk cId="43847040" sldId="296"/>
            <ac:picMk id="5" creationId="{0D95ABC3-1574-1B96-F05B-BCB6AF0136D9}"/>
          </ac:picMkLst>
        </pc:picChg>
        <pc:picChg chg="add del mod">
          <ac:chgData name="vytor hugo" userId="e8b175fd6482882c" providerId="Windows Live" clId="Web-{B3DDEFBE-57B9-4C99-B191-6584A9C499E1}" dt="2024-02-04T17:07:17.259" v="1412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B3DDEFBE-57B9-4C99-B191-6584A9C499E1}" dt="2024-02-04T17:11:21.827" v="1463" actId="14100"/>
        <pc:sldMkLst>
          <pc:docMk/>
          <pc:sldMk cId="3038506130" sldId="297"/>
        </pc:sldMkLst>
        <pc:spChg chg="mod">
          <ac:chgData name="vytor hugo" userId="e8b175fd6482882c" providerId="Windows Live" clId="Web-{B3DDEFBE-57B9-4C99-B191-6584A9C499E1}" dt="2024-02-04T17:10:50.061" v="1451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B3DDEFBE-57B9-4C99-B191-6584A9C499E1}" dt="2024-02-04T17:10:37.013" v="1436"/>
          <ac:picMkLst>
            <pc:docMk/>
            <pc:sldMk cId="3038506130" sldId="297"/>
            <ac:picMk id="3" creationId="{82D7A37D-15E3-2405-AEA1-832983BE7D97}"/>
          </ac:picMkLst>
        </pc:picChg>
        <pc:picChg chg="del">
          <ac:chgData name="vytor hugo" userId="e8b175fd6482882c" providerId="Windows Live" clId="Web-{B3DDEFBE-57B9-4C99-B191-6584A9C499E1}" dt="2024-02-04T17:10:36.138" v="1435"/>
          <ac:picMkLst>
            <pc:docMk/>
            <pc:sldMk cId="3038506130" sldId="297"/>
            <ac:picMk id="4" creationId="{4D423817-8966-38F2-272F-62F31EA5BCAE}"/>
          </ac:picMkLst>
        </pc:picChg>
        <pc:picChg chg="add mod">
          <ac:chgData name="vytor hugo" userId="e8b175fd6482882c" providerId="Windows Live" clId="Web-{B3DDEFBE-57B9-4C99-B191-6584A9C499E1}" dt="2024-02-04T17:11:21.827" v="1463" actId="14100"/>
          <ac:picMkLst>
            <pc:docMk/>
            <pc:sldMk cId="3038506130" sldId="297"/>
            <ac:picMk id="5" creationId="{832DAE0E-85DD-B7CD-3A0F-629667F43995}"/>
          </ac:picMkLst>
        </pc:picChg>
        <pc:picChg chg="add mod">
          <ac:chgData name="vytor hugo" userId="e8b175fd6482882c" providerId="Windows Live" clId="Web-{B3DDEFBE-57B9-4C99-B191-6584A9C499E1}" dt="2024-02-04T17:11:14.014" v="1461" actId="14100"/>
          <ac:picMkLst>
            <pc:docMk/>
            <pc:sldMk cId="3038506130" sldId="297"/>
            <ac:picMk id="6" creationId="{CDF9DC51-C03A-6DEA-B519-CC3ADE78D979}"/>
          </ac:picMkLst>
        </pc:picChg>
      </pc:sldChg>
      <pc:sldChg chg="delSp del">
        <pc:chgData name="vytor hugo" userId="e8b175fd6482882c" providerId="Windows Live" clId="Web-{B3DDEFBE-57B9-4C99-B191-6584A9C499E1}" dt="2024-02-04T17:04:55.783" v="1370"/>
        <pc:sldMkLst>
          <pc:docMk/>
          <pc:sldMk cId="146330770" sldId="298"/>
        </pc:sldMkLst>
        <pc:picChg chg="del">
          <ac:chgData name="vytor hugo" userId="e8b175fd6482882c" providerId="Windows Live" clId="Web-{B3DDEFBE-57B9-4C99-B191-6584A9C499E1}" dt="2024-02-04T17:03:10.437" v="1369"/>
          <ac:picMkLst>
            <pc:docMk/>
            <pc:sldMk cId="146330770" sldId="298"/>
            <ac:picMk id="4" creationId="{6BF8D9A2-4E11-1F9D-7CDC-9141E1BC06D6}"/>
          </ac:picMkLst>
        </pc:picChg>
        <pc:picChg chg="del">
          <ac:chgData name="vytor hugo" userId="e8b175fd6482882c" providerId="Windows Live" clId="Web-{B3DDEFBE-57B9-4C99-B191-6584A9C499E1}" dt="2024-02-04T17:03:08.890" v="1368"/>
          <ac:picMkLst>
            <pc:docMk/>
            <pc:sldMk cId="146330770" sldId="298"/>
            <ac:picMk id="5" creationId="{19C28911-7BD1-3328-0609-BBE3772060C1}"/>
          </ac:picMkLst>
        </pc:picChg>
      </pc:sldChg>
      <pc:sldChg chg="addSp delSp modSp">
        <pc:chgData name="vytor hugo" userId="e8b175fd6482882c" providerId="Windows Live" clId="Web-{B3DDEFBE-57B9-4C99-B191-6584A9C499E1}" dt="2024-02-04T17:07:09.321" v="1410" actId="20577"/>
        <pc:sldMkLst>
          <pc:docMk/>
          <pc:sldMk cId="1922599321" sldId="299"/>
        </pc:sldMkLst>
        <pc:spChg chg="mod">
          <ac:chgData name="vytor hugo" userId="e8b175fd6482882c" providerId="Windows Live" clId="Web-{B3DDEFBE-57B9-4C99-B191-6584A9C499E1}" dt="2024-02-04T17:07:09.321" v="14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B3DDEFBE-57B9-4C99-B191-6584A9C499E1}" dt="2024-02-04T17:06:51.336" v="1404" actId="14100"/>
          <ac:picMkLst>
            <pc:docMk/>
            <pc:sldMk cId="1922599321" sldId="299"/>
            <ac:picMk id="4" creationId="{701ED4CE-B808-BC19-5A29-DCBAFF30FC50}"/>
          </ac:picMkLst>
        </pc:picChg>
        <pc:picChg chg="del">
          <ac:chgData name="vytor hugo" userId="e8b175fd6482882c" providerId="Windows Live" clId="Web-{B3DDEFBE-57B9-4C99-B191-6584A9C499E1}" dt="2024-02-04T17:06:35.008" v="1399"/>
          <ac:picMkLst>
            <pc:docMk/>
            <pc:sldMk cId="1922599321" sldId="299"/>
            <ac:picMk id="10" creationId="{5AD3D407-A05C-A125-EA26-8C8365CF5DBA}"/>
          </ac:picMkLst>
        </pc:picChg>
      </pc:sldChg>
      <pc:sldChg chg="addSp delSp modSp">
        <pc:chgData name="vytor hugo" userId="e8b175fd6482882c" providerId="Windows Live" clId="Web-{B3DDEFBE-57B9-4C99-B191-6584A9C499E1}" dt="2024-02-04T15:23:40.761" v="832" actId="14100"/>
        <pc:sldMkLst>
          <pc:docMk/>
          <pc:sldMk cId="3833786692" sldId="300"/>
        </pc:sldMkLst>
        <pc:spChg chg="mod">
          <ac:chgData name="vytor hugo" userId="e8b175fd6482882c" providerId="Windows Live" clId="Web-{B3DDEFBE-57B9-4C99-B191-6584A9C499E1}" dt="2024-02-04T15:22:56.120" v="821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B3DDEFBE-57B9-4C99-B191-6584A9C499E1}" dt="2024-02-04T15:23:40.761" v="832" actId="14100"/>
          <ac:picMkLst>
            <pc:docMk/>
            <pc:sldMk cId="3833786692" sldId="300"/>
            <ac:picMk id="4" creationId="{63751429-BBAD-6820-688F-C5EAF9199D4C}"/>
          </ac:picMkLst>
        </pc:picChg>
        <pc:picChg chg="del">
          <ac:chgData name="vytor hugo" userId="e8b175fd6482882c" providerId="Windows Live" clId="Web-{B3DDEFBE-57B9-4C99-B191-6584A9C499E1}" dt="2024-02-04T15:21:37.775" v="810"/>
          <ac:picMkLst>
            <pc:docMk/>
            <pc:sldMk cId="3833786692" sldId="300"/>
            <ac:picMk id="5" creationId="{1518C7BC-5DD0-AFEE-36B3-FAA200C06549}"/>
          </ac:picMkLst>
        </pc:picChg>
        <pc:picChg chg="del">
          <ac:chgData name="vytor hugo" userId="e8b175fd6482882c" providerId="Windows Live" clId="Web-{B3DDEFBE-57B9-4C99-B191-6584A9C499E1}" dt="2024-02-04T15:21:37.103" v="809"/>
          <ac:picMkLst>
            <pc:docMk/>
            <pc:sldMk cId="3833786692" sldId="300"/>
            <ac:picMk id="6" creationId="{5EF7DE0F-24E3-C6AF-2CBA-1D6E3C36D567}"/>
          </ac:picMkLst>
        </pc:picChg>
        <pc:picChg chg="add mod">
          <ac:chgData name="vytor hugo" userId="e8b175fd6482882c" providerId="Windows Live" clId="Web-{B3DDEFBE-57B9-4C99-B191-6584A9C499E1}" dt="2024-02-04T15:23:37.448" v="831" actId="14100"/>
          <ac:picMkLst>
            <pc:docMk/>
            <pc:sldMk cId="3833786692" sldId="300"/>
            <ac:picMk id="7" creationId="{13986B46-F126-8AF7-C3DB-DF1588A6C639}"/>
          </ac:picMkLst>
        </pc:picChg>
      </pc:sldChg>
      <pc:sldChg chg="addSp delSp modSp">
        <pc:chgData name="vytor hugo" userId="e8b175fd6482882c" providerId="Windows Live" clId="Web-{B3DDEFBE-57B9-4C99-B191-6584A9C499E1}" dt="2024-02-04T16:52:03.374" v="1151" actId="20577"/>
        <pc:sldMkLst>
          <pc:docMk/>
          <pc:sldMk cId="1563581213" sldId="301"/>
        </pc:sldMkLst>
        <pc:spChg chg="mod">
          <ac:chgData name="vytor hugo" userId="e8b175fd6482882c" providerId="Windows Live" clId="Web-{B3DDEFBE-57B9-4C99-B191-6584A9C499E1}" dt="2024-02-04T16:52:03.374" v="1151" actId="20577"/>
          <ac:spMkLst>
            <pc:docMk/>
            <pc:sldMk cId="1563581213" sldId="301"/>
            <ac:spMk id="3" creationId="{99BF5AE3-ED0B-5E6B-4A47-8B25E73A0CD5}"/>
          </ac:spMkLst>
        </pc:spChg>
        <pc:picChg chg="del">
          <ac:chgData name="vytor hugo" userId="e8b175fd6482882c" providerId="Windows Live" clId="Web-{B3DDEFBE-57B9-4C99-B191-6584A9C499E1}" dt="2024-02-04T16:50:37.200" v="1126"/>
          <ac:picMkLst>
            <pc:docMk/>
            <pc:sldMk cId="1563581213" sldId="301"/>
            <ac:picMk id="4" creationId="{D0DF5479-85D0-2B27-F31B-AED4B5B0804F}"/>
          </ac:picMkLst>
        </pc:picChg>
        <pc:picChg chg="del">
          <ac:chgData name="vytor hugo" userId="e8b175fd6482882c" providerId="Windows Live" clId="Web-{B3DDEFBE-57B9-4C99-B191-6584A9C499E1}" dt="2024-02-04T16:50:37.825" v="1127"/>
          <ac:picMkLst>
            <pc:docMk/>
            <pc:sldMk cId="1563581213" sldId="301"/>
            <ac:picMk id="5" creationId="{5D935838-8B63-684F-1855-B9AAF770D009}"/>
          </ac:picMkLst>
        </pc:picChg>
        <pc:picChg chg="add mod">
          <ac:chgData name="vytor hugo" userId="e8b175fd6482882c" providerId="Windows Live" clId="Web-{B3DDEFBE-57B9-4C99-B191-6584A9C499E1}" dt="2024-02-04T16:51:50.358" v="1136" actId="14100"/>
          <ac:picMkLst>
            <pc:docMk/>
            <pc:sldMk cId="1563581213" sldId="301"/>
            <ac:picMk id="6" creationId="{2AF82E0F-1AD6-D4D9-D994-4B816D3BEAB6}"/>
          </ac:picMkLst>
        </pc:picChg>
        <pc:picChg chg="add mod">
          <ac:chgData name="vytor hugo" userId="e8b175fd6482882c" providerId="Windows Live" clId="Web-{B3DDEFBE-57B9-4C99-B191-6584A9C499E1}" dt="2024-02-04T16:51:45.296" v="1134" actId="14100"/>
          <ac:picMkLst>
            <pc:docMk/>
            <pc:sldMk cId="1563581213" sldId="301"/>
            <ac:picMk id="7" creationId="{936A3249-3A9A-C48A-433A-BF51AF17B12C}"/>
          </ac:picMkLst>
        </pc:picChg>
      </pc:sldChg>
      <pc:sldChg chg="delSp del">
        <pc:chgData name="vytor hugo" userId="e8b175fd6482882c" providerId="Windows Live" clId="Web-{B3DDEFBE-57B9-4C99-B191-6584A9C499E1}" dt="2024-02-04T16:52:28.187" v="1154"/>
        <pc:sldMkLst>
          <pc:docMk/>
          <pc:sldMk cId="536958605" sldId="302"/>
        </pc:sldMkLst>
        <pc:picChg chg="del">
          <ac:chgData name="vytor hugo" userId="e8b175fd6482882c" providerId="Windows Live" clId="Web-{B3DDEFBE-57B9-4C99-B191-6584A9C499E1}" dt="2024-02-04T16:52:05.546" v="1153"/>
          <ac:picMkLst>
            <pc:docMk/>
            <pc:sldMk cId="536958605" sldId="302"/>
            <ac:picMk id="4" creationId="{334C6AA4-1544-E1DD-5E11-1BC4F25D7C4A}"/>
          </ac:picMkLst>
        </pc:picChg>
        <pc:picChg chg="del">
          <ac:chgData name="vytor hugo" userId="e8b175fd6482882c" providerId="Windows Live" clId="Web-{B3DDEFBE-57B9-4C99-B191-6584A9C499E1}" dt="2024-02-04T16:52:05.062" v="1152"/>
          <ac:picMkLst>
            <pc:docMk/>
            <pc:sldMk cId="536958605" sldId="302"/>
            <ac:picMk id="5" creationId="{1F39A0EB-B206-E7EF-181B-4A98FE3EFC18}"/>
          </ac:picMkLst>
        </pc:picChg>
      </pc:sldChg>
      <pc:sldChg chg="del">
        <pc:chgData name="vytor hugo" userId="e8b175fd6482882c" providerId="Windows Live" clId="Web-{B3DDEFBE-57B9-4C99-B191-6584A9C499E1}" dt="2024-02-04T16:52:29.484" v="1155"/>
        <pc:sldMkLst>
          <pc:docMk/>
          <pc:sldMk cId="1832919723" sldId="303"/>
        </pc:sldMkLst>
      </pc:sldChg>
      <pc:sldChg chg="addSp delSp modSp">
        <pc:chgData name="vytor hugo" userId="e8b175fd6482882c" providerId="Windows Live" clId="Web-{B3DDEFBE-57B9-4C99-B191-6584A9C499E1}" dt="2024-02-04T13:38:11.096" v="68" actId="20577"/>
        <pc:sldMkLst>
          <pc:docMk/>
          <pc:sldMk cId="419009664" sldId="304"/>
        </pc:sldMkLst>
        <pc:spChg chg="mod">
          <ac:chgData name="vytor hugo" userId="e8b175fd6482882c" providerId="Windows Live" clId="Web-{B3DDEFBE-57B9-4C99-B191-6584A9C499E1}" dt="2024-02-04T13:38:11.096" v="68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B3DDEFBE-57B9-4C99-B191-6584A9C499E1}" dt="2024-02-04T13:37:18.141" v="42"/>
          <ac:picMkLst>
            <pc:docMk/>
            <pc:sldMk cId="419009664" sldId="304"/>
            <ac:picMk id="4" creationId="{CD14E050-3B2A-35E9-514B-3A0B02C81180}"/>
          </ac:picMkLst>
        </pc:picChg>
        <pc:picChg chg="del">
          <ac:chgData name="vytor hugo" userId="e8b175fd6482882c" providerId="Windows Live" clId="Web-{B3DDEFBE-57B9-4C99-B191-6584A9C499E1}" dt="2024-02-04T13:37:17.594" v="41"/>
          <ac:picMkLst>
            <pc:docMk/>
            <pc:sldMk cId="419009664" sldId="304"/>
            <ac:picMk id="5" creationId="{F356C01F-EBBC-B4CC-4F27-695AA429AD29}"/>
          </ac:picMkLst>
        </pc:picChg>
        <pc:picChg chg="add mod">
          <ac:chgData name="vytor hugo" userId="e8b175fd6482882c" providerId="Windows Live" clId="Web-{B3DDEFBE-57B9-4C99-B191-6584A9C499E1}" dt="2024-02-04T13:37:54.127" v="51" actId="14100"/>
          <ac:picMkLst>
            <pc:docMk/>
            <pc:sldMk cId="419009664" sldId="304"/>
            <ac:picMk id="6" creationId="{77850306-C1FC-9856-BE85-67BAD296EB35}"/>
          </ac:picMkLst>
        </pc:picChg>
        <pc:picChg chg="add mod">
          <ac:chgData name="vytor hugo" userId="e8b175fd6482882c" providerId="Windows Live" clId="Web-{B3DDEFBE-57B9-4C99-B191-6584A9C499E1}" dt="2024-02-04T13:38:01.799" v="54" actId="14100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B3DDEFBE-57B9-4C99-B191-6584A9C499E1}" dt="2024-02-04T13:39:24.160" v="97" actId="20577"/>
        <pc:sldMkLst>
          <pc:docMk/>
          <pc:sldMk cId="2961251807" sldId="305"/>
        </pc:sldMkLst>
        <pc:spChg chg="mod">
          <ac:chgData name="vytor hugo" userId="e8b175fd6482882c" providerId="Windows Live" clId="Web-{B3DDEFBE-57B9-4C99-B191-6584A9C499E1}" dt="2024-02-04T13:39:24.160" v="97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B3DDEFBE-57B9-4C99-B191-6584A9C499E1}" dt="2024-02-04T13:38:12.878" v="69"/>
          <ac:picMkLst>
            <pc:docMk/>
            <pc:sldMk cId="2961251807" sldId="305"/>
            <ac:picMk id="4" creationId="{79983FCE-D41D-50B9-7433-61A8D5381FD1}"/>
          </ac:picMkLst>
        </pc:picChg>
        <pc:picChg chg="del">
          <ac:chgData name="vytor hugo" userId="e8b175fd6482882c" providerId="Windows Live" clId="Web-{B3DDEFBE-57B9-4C99-B191-6584A9C499E1}" dt="2024-02-04T13:38:13.518" v="70"/>
          <ac:picMkLst>
            <pc:docMk/>
            <pc:sldMk cId="2961251807" sldId="305"/>
            <ac:picMk id="5" creationId="{C1481C63-CBC8-6180-6065-8D054F5155A7}"/>
          </ac:picMkLst>
        </pc:picChg>
        <pc:picChg chg="add mod">
          <ac:chgData name="vytor hugo" userId="e8b175fd6482882c" providerId="Windows Live" clId="Web-{B3DDEFBE-57B9-4C99-B191-6584A9C499E1}" dt="2024-02-04T13:39:14.441" v="83" actId="14100"/>
          <ac:picMkLst>
            <pc:docMk/>
            <pc:sldMk cId="2961251807" sldId="305"/>
            <ac:picMk id="6" creationId="{6FDD2398-72D3-61B1-66AA-1D23B9CF9038}"/>
          </ac:picMkLst>
        </pc:picChg>
        <pc:picChg chg="add mod">
          <ac:chgData name="vytor hugo" userId="e8b175fd6482882c" providerId="Windows Live" clId="Web-{B3DDEFBE-57B9-4C99-B191-6584A9C499E1}" dt="2024-02-04T13:38:52.691" v="75" actId="14100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B3DDEFBE-57B9-4C99-B191-6584A9C499E1}" dt="2024-02-04T13:44:40.838" v="185" actId="20577"/>
        <pc:sldMkLst>
          <pc:docMk/>
          <pc:sldMk cId="3407214055" sldId="306"/>
        </pc:sldMkLst>
        <pc:spChg chg="mod">
          <ac:chgData name="vytor hugo" userId="e8b175fd6482882c" providerId="Windows Live" clId="Web-{B3DDEFBE-57B9-4C99-B191-6584A9C499E1}" dt="2024-02-04T13:44:40.838" v="185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B3DDEFBE-57B9-4C99-B191-6584A9C499E1}" dt="2024-02-04T13:42:58.117" v="157"/>
          <ac:picMkLst>
            <pc:docMk/>
            <pc:sldMk cId="3407214055" sldId="306"/>
            <ac:picMk id="4" creationId="{C12C1EA3-CCB8-B4C3-DF61-973F6161F026}"/>
          </ac:picMkLst>
        </pc:picChg>
        <pc:picChg chg="del">
          <ac:chgData name="vytor hugo" userId="e8b175fd6482882c" providerId="Windows Live" clId="Web-{B3DDEFBE-57B9-4C99-B191-6584A9C499E1}" dt="2024-02-04T13:42:58.054" v="156"/>
          <ac:picMkLst>
            <pc:docMk/>
            <pc:sldMk cId="3407214055" sldId="306"/>
            <ac:picMk id="5" creationId="{ED6B0C85-83F7-E4F8-7308-2DE5BA41F942}"/>
          </ac:picMkLst>
        </pc:picChg>
        <pc:picChg chg="add mod">
          <ac:chgData name="vytor hugo" userId="e8b175fd6482882c" providerId="Windows Live" clId="Web-{B3DDEFBE-57B9-4C99-B191-6584A9C499E1}" dt="2024-02-04T13:44:16.681" v="164" actId="14100"/>
          <ac:picMkLst>
            <pc:docMk/>
            <pc:sldMk cId="3407214055" sldId="306"/>
            <ac:picMk id="6" creationId="{9F45EAB2-089A-D327-2EE8-B2A799B66415}"/>
          </ac:picMkLst>
        </pc:picChg>
        <pc:picChg chg="add mod">
          <ac:chgData name="vytor hugo" userId="e8b175fd6482882c" providerId="Windows Live" clId="Web-{B3DDEFBE-57B9-4C99-B191-6584A9C499E1}" dt="2024-02-04T13:44:31.228" v="170" actId="14100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B3DDEFBE-57B9-4C99-B191-6584A9C499E1}" dt="2024-02-04T13:45:51.949" v="214" actId="20577"/>
        <pc:sldMkLst>
          <pc:docMk/>
          <pc:sldMk cId="25060143" sldId="307"/>
        </pc:sldMkLst>
        <pc:spChg chg="mod">
          <ac:chgData name="vytor hugo" userId="e8b175fd6482882c" providerId="Windows Live" clId="Web-{B3DDEFBE-57B9-4C99-B191-6584A9C499E1}" dt="2024-02-04T13:45:51.949" v="21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B3DDEFBE-57B9-4C99-B191-6584A9C499E1}" dt="2024-02-04T13:45:31.042" v="195" actId="14100"/>
          <ac:picMkLst>
            <pc:docMk/>
            <pc:sldMk cId="25060143" sldId="307"/>
            <ac:picMk id="4" creationId="{385F36D5-F4E4-188A-AD2C-A9E9AA3DA35E}"/>
          </ac:picMkLst>
        </pc:picChg>
        <pc:picChg chg="del">
          <ac:chgData name="vytor hugo" userId="e8b175fd6482882c" providerId="Windows Live" clId="Web-{B3DDEFBE-57B9-4C99-B191-6584A9C499E1}" dt="2024-02-04T13:44:42.838" v="187"/>
          <ac:picMkLst>
            <pc:docMk/>
            <pc:sldMk cId="25060143" sldId="307"/>
            <ac:picMk id="5" creationId="{8E0E3188-D5A0-A5F6-F55F-E6B74B8C9E26}"/>
          </ac:picMkLst>
        </pc:picChg>
        <pc:picChg chg="del">
          <ac:chgData name="vytor hugo" userId="e8b175fd6482882c" providerId="Windows Live" clId="Web-{B3DDEFBE-57B9-4C99-B191-6584A9C499E1}" dt="2024-02-04T13:44:42.166" v="186"/>
          <ac:picMkLst>
            <pc:docMk/>
            <pc:sldMk cId="25060143" sldId="307"/>
            <ac:picMk id="6" creationId="{5AAFAAA9-6B96-4F01-9BCD-1370F266EADD}"/>
          </ac:picMkLst>
        </pc:picChg>
        <pc:picChg chg="add mod">
          <ac:chgData name="vytor hugo" userId="e8b175fd6482882c" providerId="Windows Live" clId="Web-{B3DDEFBE-57B9-4C99-B191-6584A9C499E1}" dt="2024-02-04T13:45:41.277" v="199" actId="14100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B3DDEFBE-57B9-4C99-B191-6584A9C499E1}" dt="2024-02-04T13:52:16.627" v="355" actId="20577"/>
        <pc:sldMkLst>
          <pc:docMk/>
          <pc:sldMk cId="1063653161" sldId="308"/>
        </pc:sldMkLst>
        <pc:spChg chg="mod">
          <ac:chgData name="vytor hugo" userId="e8b175fd6482882c" providerId="Windows Live" clId="Web-{B3DDEFBE-57B9-4C99-B191-6584A9C499E1}" dt="2024-02-04T13:52:16.627" v="355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B3DDEFBE-57B9-4C99-B191-6584A9C499E1}" dt="2024-02-04T13:51:15.532" v="330"/>
          <ac:picMkLst>
            <pc:docMk/>
            <pc:sldMk cId="1063653161" sldId="308"/>
            <ac:picMk id="4" creationId="{38E268D5-A8A2-43CB-AD62-BF9D122A79E2}"/>
          </ac:picMkLst>
        </pc:picChg>
        <pc:picChg chg="del">
          <ac:chgData name="vytor hugo" userId="e8b175fd6482882c" providerId="Windows Live" clId="Web-{B3DDEFBE-57B9-4C99-B191-6584A9C499E1}" dt="2024-02-04T13:51:14.298" v="329"/>
          <ac:picMkLst>
            <pc:docMk/>
            <pc:sldMk cId="1063653161" sldId="308"/>
            <ac:picMk id="5" creationId="{DB8F7C7D-BB36-D480-0268-50E39862D36B}"/>
          </ac:picMkLst>
        </pc:picChg>
        <pc:picChg chg="add mod">
          <ac:chgData name="vytor hugo" userId="e8b175fd6482882c" providerId="Windows Live" clId="Web-{B3DDEFBE-57B9-4C99-B191-6584A9C499E1}" dt="2024-02-04T13:52:04.861" v="340" actId="14100"/>
          <ac:picMkLst>
            <pc:docMk/>
            <pc:sldMk cId="1063653161" sldId="308"/>
            <ac:picMk id="6" creationId="{156EC863-FF22-35E1-D7F1-83C0C70E386C}"/>
          </ac:picMkLst>
        </pc:picChg>
        <pc:picChg chg="add mod">
          <ac:chgData name="vytor hugo" userId="e8b175fd6482882c" providerId="Windows Live" clId="Web-{B3DDEFBE-57B9-4C99-B191-6584A9C499E1}" dt="2024-02-04T13:51:56.924" v="336" actId="14100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B3DDEFBE-57B9-4C99-B191-6584A9C499E1}" dt="2024-02-04T13:53:22.066" v="389" actId="14100"/>
        <pc:sldMkLst>
          <pc:docMk/>
          <pc:sldMk cId="1141533451" sldId="309"/>
        </pc:sldMkLst>
        <pc:spChg chg="mod">
          <ac:chgData name="vytor hugo" userId="e8b175fd6482882c" providerId="Windows Live" clId="Web-{B3DDEFBE-57B9-4C99-B191-6584A9C499E1}" dt="2024-02-04T13:52:53.315" v="375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B3DDEFBE-57B9-4C99-B191-6584A9C499E1}" dt="2024-02-04T13:52:19.393" v="357"/>
          <ac:picMkLst>
            <pc:docMk/>
            <pc:sldMk cId="1141533451" sldId="309"/>
            <ac:picMk id="4" creationId="{E7738E27-0C4C-A214-3298-9A84A69DA9A5}"/>
          </ac:picMkLst>
        </pc:picChg>
        <pc:picChg chg="del">
          <ac:chgData name="vytor hugo" userId="e8b175fd6482882c" providerId="Windows Live" clId="Web-{B3DDEFBE-57B9-4C99-B191-6584A9C499E1}" dt="2024-02-04T13:52:18.143" v="356"/>
          <ac:picMkLst>
            <pc:docMk/>
            <pc:sldMk cId="1141533451" sldId="309"/>
            <ac:picMk id="5" creationId="{4C409718-3961-E26D-ECF3-8220DC0A9365}"/>
          </ac:picMkLst>
        </pc:picChg>
        <pc:picChg chg="add mod">
          <ac:chgData name="vytor hugo" userId="e8b175fd6482882c" providerId="Windows Live" clId="Web-{B3DDEFBE-57B9-4C99-B191-6584A9C499E1}" dt="2024-02-04T13:53:09.191" v="384" actId="1076"/>
          <ac:picMkLst>
            <pc:docMk/>
            <pc:sldMk cId="1141533451" sldId="309"/>
            <ac:picMk id="6" creationId="{22F0524F-EC29-F812-1A53-5B814671AE68}"/>
          </ac:picMkLst>
        </pc:picChg>
        <pc:picChg chg="add mod">
          <ac:chgData name="vytor hugo" userId="e8b175fd6482882c" providerId="Windows Live" clId="Web-{B3DDEFBE-57B9-4C99-B191-6584A9C499E1}" dt="2024-02-04T13:53:22.066" v="389" actId="14100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B3DDEFBE-57B9-4C99-B191-6584A9C499E1}" dt="2024-02-04T13:59:31.635" v="475" actId="20577"/>
        <pc:sldMkLst>
          <pc:docMk/>
          <pc:sldMk cId="3089579906" sldId="311"/>
        </pc:sldMkLst>
        <pc:spChg chg="mod">
          <ac:chgData name="vytor hugo" userId="e8b175fd6482882c" providerId="Windows Live" clId="Web-{B3DDEFBE-57B9-4C99-B191-6584A9C499E1}" dt="2024-02-04T13:59:31.635" v="47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B3DDEFBE-57B9-4C99-B191-6584A9C499E1}" dt="2024-02-04T13:59:13.916" v="459" actId="14100"/>
          <ac:picMkLst>
            <pc:docMk/>
            <pc:sldMk cId="3089579906" sldId="311"/>
            <ac:picMk id="3" creationId="{74EEC629-7D6A-4F54-B4EE-17FD8A66EFBF}"/>
          </ac:picMkLst>
        </pc:picChg>
        <pc:picChg chg="add mod">
          <ac:chgData name="vytor hugo" userId="e8b175fd6482882c" providerId="Windows Live" clId="Web-{B3DDEFBE-57B9-4C99-B191-6584A9C499E1}" dt="2024-02-04T13:59:20.447" v="462" actId="14100"/>
          <ac:picMkLst>
            <pc:docMk/>
            <pc:sldMk cId="3089579906" sldId="311"/>
            <ac:picMk id="4" creationId="{36714AE4-5918-287F-E2F2-50ED499972C2}"/>
          </ac:picMkLst>
        </pc:picChg>
        <pc:picChg chg="del">
          <ac:chgData name="vytor hugo" userId="e8b175fd6482882c" providerId="Windows Live" clId="Web-{B3DDEFBE-57B9-4C99-B191-6584A9C499E1}" dt="2024-02-04T13:58:39.431" v="447"/>
          <ac:picMkLst>
            <pc:docMk/>
            <pc:sldMk cId="3089579906" sldId="311"/>
            <ac:picMk id="5" creationId="{57023113-1471-F172-2EA6-5A2C67B76723}"/>
          </ac:picMkLst>
        </pc:picChg>
        <pc:picChg chg="del">
          <ac:chgData name="vytor hugo" userId="e8b175fd6482882c" providerId="Windows Live" clId="Web-{B3DDEFBE-57B9-4C99-B191-6584A9C499E1}" dt="2024-02-04T13:58:37.899" v="446"/>
          <ac:picMkLst>
            <pc:docMk/>
            <pc:sldMk cId="3089579906" sldId="311"/>
            <ac:picMk id="6" creationId="{DABC7167-72A0-4D01-B2D1-4BD82036A316}"/>
          </ac:picMkLst>
        </pc:picChg>
      </pc:sldChg>
      <pc:sldChg chg="addSp delSp modSp">
        <pc:chgData name="vytor hugo" userId="e8b175fd6482882c" providerId="Windows Live" clId="Web-{B3DDEFBE-57B9-4C99-B191-6584A9C499E1}" dt="2024-02-04T14:00:36.151" v="503" actId="20577"/>
        <pc:sldMkLst>
          <pc:docMk/>
          <pc:sldMk cId="2959493514" sldId="312"/>
        </pc:sldMkLst>
        <pc:spChg chg="mod">
          <ac:chgData name="vytor hugo" userId="e8b175fd6482882c" providerId="Windows Live" clId="Web-{B3DDEFBE-57B9-4C99-B191-6584A9C499E1}" dt="2024-02-04T14:00:36.151" v="503" actId="20577"/>
          <ac:spMkLst>
            <pc:docMk/>
            <pc:sldMk cId="2959493514" sldId="312"/>
            <ac:spMk id="8" creationId="{49EC984A-28EE-1B31-E6B7-10DEAA2BC14D}"/>
          </ac:spMkLst>
        </pc:spChg>
        <pc:picChg chg="del">
          <ac:chgData name="vytor hugo" userId="e8b175fd6482882c" providerId="Windows Live" clId="Web-{B3DDEFBE-57B9-4C99-B191-6584A9C499E1}" dt="2024-02-04T13:59:33.213" v="476"/>
          <ac:picMkLst>
            <pc:docMk/>
            <pc:sldMk cId="2959493514" sldId="312"/>
            <ac:picMk id="3" creationId="{C893325E-8DF9-C045-FD2B-355F2BDB71CE}"/>
          </ac:picMkLst>
        </pc:picChg>
        <pc:picChg chg="del">
          <ac:chgData name="vytor hugo" userId="e8b175fd6482882c" providerId="Windows Live" clId="Web-{B3DDEFBE-57B9-4C99-B191-6584A9C499E1}" dt="2024-02-04T13:59:33.416" v="477"/>
          <ac:picMkLst>
            <pc:docMk/>
            <pc:sldMk cId="2959493514" sldId="312"/>
            <ac:picMk id="4" creationId="{2443D677-2337-0CAC-9BC1-E9C8554AEB14}"/>
          </ac:picMkLst>
        </pc:picChg>
        <pc:picChg chg="add mod">
          <ac:chgData name="vytor hugo" userId="e8b175fd6482882c" providerId="Windows Live" clId="Web-{B3DDEFBE-57B9-4C99-B191-6584A9C499E1}" dt="2024-02-04T14:00:18.573" v="486" actId="14100"/>
          <ac:picMkLst>
            <pc:docMk/>
            <pc:sldMk cId="2959493514" sldId="312"/>
            <ac:picMk id="5" creationId="{770D1650-7A19-4042-66FA-0EAD36EB7905}"/>
          </ac:picMkLst>
        </pc:picChg>
        <pc:picChg chg="add mod">
          <ac:chgData name="vytor hugo" userId="e8b175fd6482882c" providerId="Windows Live" clId="Web-{B3DDEFBE-57B9-4C99-B191-6584A9C499E1}" dt="2024-02-04T14:00:20.526" v="487" actId="14100"/>
          <ac:picMkLst>
            <pc:docMk/>
            <pc:sldMk cId="2959493514" sldId="312"/>
            <ac:picMk id="6" creationId="{E5DDFCEE-077E-5BC4-364C-D9DBB86F3C4E}"/>
          </ac:picMkLst>
        </pc:picChg>
      </pc:sldChg>
      <pc:sldChg chg="addSp delSp modSp">
        <pc:chgData name="vytor hugo" userId="e8b175fd6482882c" providerId="Windows Live" clId="Web-{B3DDEFBE-57B9-4C99-B191-6584A9C499E1}" dt="2024-02-04T14:57:05.628" v="559" actId="20577"/>
        <pc:sldMkLst>
          <pc:docMk/>
          <pc:sldMk cId="2842067118" sldId="313"/>
        </pc:sldMkLst>
        <pc:spChg chg="mod">
          <ac:chgData name="vytor hugo" userId="e8b175fd6482882c" providerId="Windows Live" clId="Web-{B3DDEFBE-57B9-4C99-B191-6584A9C499E1}" dt="2024-02-04T14:57:05.628" v="559" actId="20577"/>
          <ac:spMkLst>
            <pc:docMk/>
            <pc:sldMk cId="2842067118" sldId="313"/>
            <ac:spMk id="8" creationId="{6EA3F40F-BDC4-A822-933A-6A8D83E4A81D}"/>
          </ac:spMkLst>
        </pc:spChg>
        <pc:picChg chg="add del mod">
          <ac:chgData name="vytor hugo" userId="e8b175fd6482882c" providerId="Windows Live" clId="Web-{B3DDEFBE-57B9-4C99-B191-6584A9C499E1}" dt="2024-02-04T14:46:23.214" v="511"/>
          <ac:picMkLst>
            <pc:docMk/>
            <pc:sldMk cId="2842067118" sldId="313"/>
            <ac:picMk id="3" creationId="{4C8F9A8A-CF7D-2227-71A2-B5B9E3D8913D}"/>
          </ac:picMkLst>
        </pc:picChg>
        <pc:picChg chg="add mod">
          <ac:chgData name="vytor hugo" userId="e8b175fd6482882c" providerId="Windows Live" clId="Web-{B3DDEFBE-57B9-4C99-B191-6584A9C499E1}" dt="2024-02-04T14:55:46.393" v="516" actId="14100"/>
          <ac:picMkLst>
            <pc:docMk/>
            <pc:sldMk cId="2842067118" sldId="313"/>
            <ac:picMk id="4" creationId="{87DD9A8C-DD74-C1E4-19CB-8287EDA8ADA7}"/>
          </ac:picMkLst>
        </pc:picChg>
        <pc:picChg chg="add mod">
          <ac:chgData name="vytor hugo" userId="e8b175fd6482882c" providerId="Windows Live" clId="Web-{B3DDEFBE-57B9-4C99-B191-6584A9C499E1}" dt="2024-02-04T14:56:11.237" v="524" actId="14100"/>
          <ac:picMkLst>
            <pc:docMk/>
            <pc:sldMk cId="2842067118" sldId="313"/>
            <ac:picMk id="5" creationId="{A157A69A-1870-FEB5-0DB9-E9A52B8184A0}"/>
          </ac:picMkLst>
        </pc:picChg>
        <pc:picChg chg="del">
          <ac:chgData name="vytor hugo" userId="e8b175fd6482882c" providerId="Windows Live" clId="Web-{B3DDEFBE-57B9-4C99-B191-6584A9C499E1}" dt="2024-02-04T14:00:48.620" v="505"/>
          <ac:picMkLst>
            <pc:docMk/>
            <pc:sldMk cId="2842067118" sldId="313"/>
            <ac:picMk id="5" creationId="{F62EC2F3-98EF-86AF-18AF-08C06A76A084}"/>
          </ac:picMkLst>
        </pc:picChg>
        <pc:picChg chg="del">
          <ac:chgData name="vytor hugo" userId="e8b175fd6482882c" providerId="Windows Live" clId="Web-{B3DDEFBE-57B9-4C99-B191-6584A9C499E1}" dt="2024-02-04T14:00:48.120" v="504"/>
          <ac:picMkLst>
            <pc:docMk/>
            <pc:sldMk cId="2842067118" sldId="313"/>
            <ac:picMk id="6" creationId="{D4FE3A1F-6F6A-A056-EB49-7F9447B26E88}"/>
          </ac:picMkLst>
        </pc:picChg>
      </pc:sldChg>
      <pc:sldChg chg="addSp delSp modSp">
        <pc:chgData name="vytor hugo" userId="e8b175fd6482882c" providerId="Windows Live" clId="Web-{B3DDEFBE-57B9-4C99-B191-6584A9C499E1}" dt="2024-02-04T15:02:51.945" v="618" actId="20577"/>
        <pc:sldMkLst>
          <pc:docMk/>
          <pc:sldMk cId="100243725" sldId="314"/>
        </pc:sldMkLst>
        <pc:spChg chg="mod">
          <ac:chgData name="vytor hugo" userId="e8b175fd6482882c" providerId="Windows Live" clId="Web-{B3DDEFBE-57B9-4C99-B191-6584A9C499E1}" dt="2024-02-04T15:02:51.945" v="618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B3DDEFBE-57B9-4C99-B191-6584A9C499E1}" dt="2024-02-04T15:01:06.913" v="594"/>
          <ac:picMkLst>
            <pc:docMk/>
            <pc:sldMk cId="100243725" sldId="314"/>
            <ac:picMk id="3" creationId="{EAAE25CD-F086-E8B4-BEA3-820CF2A31947}"/>
          </ac:picMkLst>
        </pc:picChg>
        <pc:picChg chg="add mod">
          <ac:chgData name="vytor hugo" userId="e8b175fd6482882c" providerId="Windows Live" clId="Web-{B3DDEFBE-57B9-4C99-B191-6584A9C499E1}" dt="2024-02-04T15:02:27.492" v="606" actId="14100"/>
          <ac:picMkLst>
            <pc:docMk/>
            <pc:sldMk cId="100243725" sldId="314"/>
            <ac:picMk id="4" creationId="{7A29F797-3E7F-251F-2937-5155215FAE86}"/>
          </ac:picMkLst>
        </pc:picChg>
        <pc:picChg chg="add mod">
          <ac:chgData name="vytor hugo" userId="e8b175fd6482882c" providerId="Windows Live" clId="Web-{B3DDEFBE-57B9-4C99-B191-6584A9C499E1}" dt="2024-02-04T15:02:32.351" v="607" actId="14100"/>
          <ac:picMkLst>
            <pc:docMk/>
            <pc:sldMk cId="100243725" sldId="314"/>
            <ac:picMk id="5" creationId="{6EC490FC-2678-57ED-1B4C-9BD0B356C3B2}"/>
          </ac:picMkLst>
        </pc:picChg>
        <pc:picChg chg="del">
          <ac:chgData name="vytor hugo" userId="e8b175fd6482882c" providerId="Windows Live" clId="Web-{B3DDEFBE-57B9-4C99-B191-6584A9C499E1}" dt="2024-02-04T15:01:07.881" v="595"/>
          <ac:picMkLst>
            <pc:docMk/>
            <pc:sldMk cId="100243725" sldId="314"/>
            <ac:picMk id="6" creationId="{C69930B8-1057-CAC3-C7BD-591F00588861}"/>
          </ac:picMkLst>
        </pc:picChg>
      </pc:sldChg>
      <pc:sldChg chg="addSp delSp modSp">
        <pc:chgData name="vytor hugo" userId="e8b175fd6482882c" providerId="Windows Live" clId="Web-{B3DDEFBE-57B9-4C99-B191-6584A9C499E1}" dt="2024-02-04T15:04:06.118" v="641" actId="20577"/>
        <pc:sldMkLst>
          <pc:docMk/>
          <pc:sldMk cId="370141974" sldId="315"/>
        </pc:sldMkLst>
        <pc:spChg chg="mod">
          <ac:chgData name="vytor hugo" userId="e8b175fd6482882c" providerId="Windows Live" clId="Web-{B3DDEFBE-57B9-4C99-B191-6584A9C499E1}" dt="2024-02-04T15:04:06.118" v="64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B3DDEFBE-57B9-4C99-B191-6584A9C499E1}" dt="2024-02-04T15:03:20.508" v="625" actId="14100"/>
          <ac:picMkLst>
            <pc:docMk/>
            <pc:sldMk cId="370141974" sldId="315"/>
            <ac:picMk id="3" creationId="{F6A9CEF9-1667-CEAC-2146-54D94304FCAA}"/>
          </ac:picMkLst>
        </pc:picChg>
        <pc:picChg chg="del">
          <ac:chgData name="vytor hugo" userId="e8b175fd6482882c" providerId="Windows Live" clId="Web-{B3DDEFBE-57B9-4C99-B191-6584A9C499E1}" dt="2024-02-04T15:02:53.445" v="619"/>
          <ac:picMkLst>
            <pc:docMk/>
            <pc:sldMk cId="370141974" sldId="315"/>
            <ac:picMk id="4" creationId="{CD85E08D-0E5A-0F73-DE30-1BF61A8BEA3A}"/>
          </ac:picMkLst>
        </pc:picChg>
        <pc:picChg chg="del">
          <ac:chgData name="vytor hugo" userId="e8b175fd6482882c" providerId="Windows Live" clId="Web-{B3DDEFBE-57B9-4C99-B191-6584A9C499E1}" dt="2024-02-04T15:02:54.102" v="620"/>
          <ac:picMkLst>
            <pc:docMk/>
            <pc:sldMk cId="370141974" sldId="315"/>
            <ac:picMk id="5" creationId="{6EAEF682-9220-A14E-5C85-606F8E81841C}"/>
          </ac:picMkLst>
        </pc:picChg>
        <pc:picChg chg="add mod">
          <ac:chgData name="vytor hugo" userId="e8b175fd6482882c" providerId="Windows Live" clId="Web-{B3DDEFBE-57B9-4C99-B191-6584A9C499E1}" dt="2024-02-04T15:03:59.149" v="630" actId="14100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B3DDEFBE-57B9-4C99-B191-6584A9C499E1}" dt="2024-02-04T15:05:18.650" v="669" actId="20577"/>
        <pc:sldMkLst>
          <pc:docMk/>
          <pc:sldMk cId="2954813273" sldId="316"/>
        </pc:sldMkLst>
        <pc:spChg chg="mod">
          <ac:chgData name="vytor hugo" userId="e8b175fd6482882c" providerId="Windows Live" clId="Web-{B3DDEFBE-57B9-4C99-B191-6584A9C499E1}" dt="2024-02-04T15:05:18.650" v="669" actId="20577"/>
          <ac:spMkLst>
            <pc:docMk/>
            <pc:sldMk cId="2954813273" sldId="316"/>
            <ac:spMk id="8" creationId="{47404A06-2DCA-EB37-6999-7D344BF6FDB9}"/>
          </ac:spMkLst>
        </pc:spChg>
        <pc:picChg chg="del">
          <ac:chgData name="vytor hugo" userId="e8b175fd6482882c" providerId="Windows Live" clId="Web-{B3DDEFBE-57B9-4C99-B191-6584A9C499E1}" dt="2024-02-04T15:04:08.212" v="643"/>
          <ac:picMkLst>
            <pc:docMk/>
            <pc:sldMk cId="2954813273" sldId="316"/>
            <ac:picMk id="3" creationId="{E5A68CDE-54AE-4A5C-D63D-32A66127FDD5}"/>
          </ac:picMkLst>
        </pc:picChg>
        <pc:picChg chg="add mod">
          <ac:chgData name="vytor hugo" userId="e8b175fd6482882c" providerId="Windows Live" clId="Web-{B3DDEFBE-57B9-4C99-B191-6584A9C499E1}" dt="2024-02-04T15:04:40.447" v="647" actId="14100"/>
          <ac:picMkLst>
            <pc:docMk/>
            <pc:sldMk cId="2954813273" sldId="316"/>
            <ac:picMk id="4" creationId="{56551CE8-D82E-5B85-0F1B-40C235ED466F}"/>
          </ac:picMkLst>
        </pc:picChg>
        <pc:picChg chg="add mod">
          <ac:chgData name="vytor hugo" userId="e8b175fd6482882c" providerId="Windows Live" clId="Web-{B3DDEFBE-57B9-4C99-B191-6584A9C499E1}" dt="2024-02-04T15:05:03.775" v="653" actId="14100"/>
          <ac:picMkLst>
            <pc:docMk/>
            <pc:sldMk cId="2954813273" sldId="316"/>
            <ac:picMk id="5" creationId="{7B1F67CC-3847-FEA9-0CB3-8FA4AE3EDC51}"/>
          </ac:picMkLst>
        </pc:picChg>
        <pc:picChg chg="del">
          <ac:chgData name="vytor hugo" userId="e8b175fd6482882c" providerId="Windows Live" clId="Web-{B3DDEFBE-57B9-4C99-B191-6584A9C499E1}" dt="2024-02-04T15:04:07.634" v="642"/>
          <ac:picMkLst>
            <pc:docMk/>
            <pc:sldMk cId="2954813273" sldId="316"/>
            <ac:picMk id="6" creationId="{9261D9AA-BA1F-979D-E9A8-D634F999743A}"/>
          </ac:picMkLst>
        </pc:picChg>
      </pc:sldChg>
      <pc:sldChg chg="addSp delSp modSp">
        <pc:chgData name="vytor hugo" userId="e8b175fd6482882c" providerId="Windows Live" clId="Web-{B3DDEFBE-57B9-4C99-B191-6584A9C499E1}" dt="2024-02-04T15:13:02.422" v="723" actId="20577"/>
        <pc:sldMkLst>
          <pc:docMk/>
          <pc:sldMk cId="3750099648" sldId="317"/>
        </pc:sldMkLst>
        <pc:spChg chg="mod">
          <ac:chgData name="vytor hugo" userId="e8b175fd6482882c" providerId="Windows Live" clId="Web-{B3DDEFBE-57B9-4C99-B191-6584A9C499E1}" dt="2024-02-04T15:13:02.422" v="723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B3DDEFBE-57B9-4C99-B191-6584A9C499E1}" dt="2024-02-04T15:12:23.531" v="712" actId="14100"/>
          <ac:picMkLst>
            <pc:docMk/>
            <pc:sldMk cId="3750099648" sldId="317"/>
            <ac:picMk id="3" creationId="{B3447CFD-6366-373E-8DEB-869BD564CD02}"/>
          </ac:picMkLst>
        </pc:picChg>
        <pc:picChg chg="add mod">
          <ac:chgData name="vytor hugo" userId="e8b175fd6482882c" providerId="Windows Live" clId="Web-{B3DDEFBE-57B9-4C99-B191-6584A9C499E1}" dt="2024-02-04T15:12:18.968" v="710" actId="14100"/>
          <ac:picMkLst>
            <pc:docMk/>
            <pc:sldMk cId="3750099648" sldId="317"/>
            <ac:picMk id="4" creationId="{DFE25CF3-A6C8-BF2A-4B62-CCAAE77DD0E0}"/>
          </ac:picMkLst>
        </pc:picChg>
        <pc:picChg chg="del">
          <ac:chgData name="vytor hugo" userId="e8b175fd6482882c" providerId="Windows Live" clId="Web-{B3DDEFBE-57B9-4C99-B191-6584A9C499E1}" dt="2024-02-04T15:09:46.623" v="698"/>
          <ac:picMkLst>
            <pc:docMk/>
            <pc:sldMk cId="3750099648" sldId="317"/>
            <ac:picMk id="5" creationId="{62EEB9CE-014D-FB0A-8983-666304BF66F9}"/>
          </ac:picMkLst>
        </pc:picChg>
        <pc:picChg chg="del">
          <ac:chgData name="vytor hugo" userId="e8b175fd6482882c" providerId="Windows Live" clId="Web-{B3DDEFBE-57B9-4C99-B191-6584A9C499E1}" dt="2024-02-04T15:09:47.185" v="699"/>
          <ac:picMkLst>
            <pc:docMk/>
            <pc:sldMk cId="3750099648" sldId="317"/>
            <ac:picMk id="6" creationId="{3C72A336-DB18-A1EB-96A5-6EB04A6331FB}"/>
          </ac:picMkLst>
        </pc:picChg>
      </pc:sldChg>
      <pc:sldChg chg="addSp delSp modSp">
        <pc:chgData name="vytor hugo" userId="e8b175fd6482882c" providerId="Windows Live" clId="Web-{B3DDEFBE-57B9-4C99-B191-6584A9C499E1}" dt="2024-02-04T15:15:20.017" v="747" actId="20577"/>
        <pc:sldMkLst>
          <pc:docMk/>
          <pc:sldMk cId="1400715062" sldId="318"/>
        </pc:sldMkLst>
        <pc:spChg chg="mod">
          <ac:chgData name="vytor hugo" userId="e8b175fd6482882c" providerId="Windows Live" clId="Web-{B3DDEFBE-57B9-4C99-B191-6584A9C499E1}" dt="2024-02-04T15:15:20.017" v="747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B3DDEFBE-57B9-4C99-B191-6584A9C499E1}" dt="2024-02-04T15:13:04.688" v="725"/>
          <ac:picMkLst>
            <pc:docMk/>
            <pc:sldMk cId="1400715062" sldId="318"/>
            <ac:picMk id="3" creationId="{1F711D57-E841-BD89-CA8A-F2ADBF246A01}"/>
          </ac:picMkLst>
        </pc:picChg>
        <pc:picChg chg="del">
          <ac:chgData name="vytor hugo" userId="e8b175fd6482882c" providerId="Windows Live" clId="Web-{B3DDEFBE-57B9-4C99-B191-6584A9C499E1}" dt="2024-02-04T15:13:03.875" v="724"/>
          <ac:picMkLst>
            <pc:docMk/>
            <pc:sldMk cId="1400715062" sldId="318"/>
            <ac:picMk id="4" creationId="{436BB8AF-3F80-EF8C-3D82-AEFD0E2B28B8}"/>
          </ac:picMkLst>
        </pc:picChg>
        <pc:picChg chg="add mod">
          <ac:chgData name="vytor hugo" userId="e8b175fd6482882c" providerId="Windows Live" clId="Web-{B3DDEFBE-57B9-4C99-B191-6584A9C499E1}" dt="2024-02-04T15:15:01.783" v="735" actId="14100"/>
          <ac:picMkLst>
            <pc:docMk/>
            <pc:sldMk cId="1400715062" sldId="318"/>
            <ac:picMk id="5" creationId="{0FE0B7BC-E273-78D1-3472-8C723EE87A0F}"/>
          </ac:picMkLst>
        </pc:picChg>
        <pc:picChg chg="add mod">
          <ac:chgData name="vytor hugo" userId="e8b175fd6482882c" providerId="Windows Live" clId="Web-{B3DDEFBE-57B9-4C99-B191-6584A9C499E1}" dt="2024-02-04T15:14:06.892" v="731" actId="14100"/>
          <ac:picMkLst>
            <pc:docMk/>
            <pc:sldMk cId="1400715062" sldId="318"/>
            <ac:picMk id="6" creationId="{3A712056-3517-5331-51E5-7B931AAD9123}"/>
          </ac:picMkLst>
        </pc:picChg>
      </pc:sldChg>
      <pc:sldChg chg="del">
        <pc:chgData name="vytor hugo" userId="e8b175fd6482882c" providerId="Windows Live" clId="Web-{B3DDEFBE-57B9-4C99-B191-6584A9C499E1}" dt="2024-02-04T15:15:50.252" v="748"/>
        <pc:sldMkLst>
          <pc:docMk/>
          <pc:sldMk cId="2881746566" sldId="319"/>
        </pc:sldMkLst>
      </pc:sldChg>
      <pc:sldChg chg="del">
        <pc:chgData name="vytor hugo" userId="e8b175fd6482882c" providerId="Windows Live" clId="Web-{B3DDEFBE-57B9-4C99-B191-6584A9C499E1}" dt="2024-02-04T15:16:09.643" v="749"/>
        <pc:sldMkLst>
          <pc:docMk/>
          <pc:sldMk cId="3763936156" sldId="320"/>
        </pc:sldMkLst>
      </pc:sldChg>
      <pc:sldChg chg="addSp delSp modSp">
        <pc:chgData name="vytor hugo" userId="e8b175fd6482882c" providerId="Windows Live" clId="Web-{B3DDEFBE-57B9-4C99-B191-6584A9C499E1}" dt="2024-02-04T15:21:29.837" v="806" actId="20577"/>
        <pc:sldMkLst>
          <pc:docMk/>
          <pc:sldMk cId="2715212956" sldId="321"/>
        </pc:sldMkLst>
        <pc:spChg chg="mod">
          <ac:chgData name="vytor hugo" userId="e8b175fd6482882c" providerId="Windows Live" clId="Web-{B3DDEFBE-57B9-4C99-B191-6584A9C499E1}" dt="2024-02-04T15:21:29.837" v="806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B3DDEFBE-57B9-4C99-B191-6584A9C499E1}" dt="2024-02-04T15:20:06.508" v="780"/>
          <ac:picMkLst>
            <pc:docMk/>
            <pc:sldMk cId="2715212956" sldId="321"/>
            <ac:picMk id="3" creationId="{BA43BAC5-B66F-2617-1724-7B6FFF77D64C}"/>
          </ac:picMkLst>
        </pc:picChg>
        <pc:picChg chg="del">
          <ac:chgData name="vytor hugo" userId="e8b175fd6482882c" providerId="Windows Live" clId="Web-{B3DDEFBE-57B9-4C99-B191-6584A9C499E1}" dt="2024-02-04T15:20:07.180" v="781"/>
          <ac:picMkLst>
            <pc:docMk/>
            <pc:sldMk cId="2715212956" sldId="321"/>
            <ac:picMk id="4" creationId="{31E2A9E5-E3A3-3A1B-C098-67CBB9709913}"/>
          </ac:picMkLst>
        </pc:picChg>
        <pc:picChg chg="add mod">
          <ac:chgData name="vytor hugo" userId="e8b175fd6482882c" providerId="Windows Live" clId="Web-{B3DDEFBE-57B9-4C99-B191-6584A9C499E1}" dt="2024-02-04T15:20:59.665" v="792" actId="14100"/>
          <ac:picMkLst>
            <pc:docMk/>
            <pc:sldMk cId="2715212956" sldId="321"/>
            <ac:picMk id="5" creationId="{DB6EB511-4754-2A89-057C-31D0DE809F42}"/>
          </ac:picMkLst>
        </pc:picChg>
        <pc:picChg chg="add mod">
          <ac:chgData name="vytor hugo" userId="e8b175fd6482882c" providerId="Windows Live" clId="Web-{B3DDEFBE-57B9-4C99-B191-6584A9C499E1}" dt="2024-02-04T15:20:56.212" v="791" actId="14100"/>
          <ac:picMkLst>
            <pc:docMk/>
            <pc:sldMk cId="2715212956" sldId="321"/>
            <ac:picMk id="6" creationId="{BAA49F65-657B-9A23-E770-EA72E2AF82E6}"/>
          </ac:picMkLst>
        </pc:picChg>
      </pc:sldChg>
      <pc:sldChg chg="del">
        <pc:chgData name="vytor hugo" userId="e8b175fd6482882c" providerId="Windows Live" clId="Web-{B3DDEFBE-57B9-4C99-B191-6584A9C499E1}" dt="2024-02-04T15:21:33.947" v="807"/>
        <pc:sldMkLst>
          <pc:docMk/>
          <pc:sldMk cId="2519102890" sldId="322"/>
        </pc:sldMkLst>
      </pc:sldChg>
      <pc:sldChg chg="del">
        <pc:chgData name="vytor hugo" userId="e8b175fd6482882c" providerId="Windows Live" clId="Web-{B3DDEFBE-57B9-4C99-B191-6584A9C499E1}" dt="2024-02-04T15:21:35.322" v="808"/>
        <pc:sldMkLst>
          <pc:docMk/>
          <pc:sldMk cId="4085298787" sldId="323"/>
        </pc:sldMkLst>
      </pc:sldChg>
      <pc:sldChg chg="addSp delSp modSp">
        <pc:chgData name="vytor hugo" userId="e8b175fd6482882c" providerId="Windows Live" clId="Web-{B3DDEFBE-57B9-4C99-B191-6584A9C499E1}" dt="2024-02-04T15:27:08.248" v="860" actId="20577"/>
        <pc:sldMkLst>
          <pc:docMk/>
          <pc:sldMk cId="314473504" sldId="324"/>
        </pc:sldMkLst>
        <pc:spChg chg="mod">
          <ac:chgData name="vytor hugo" userId="e8b175fd6482882c" providerId="Windows Live" clId="Web-{B3DDEFBE-57B9-4C99-B191-6584A9C499E1}" dt="2024-02-04T15:27:08.248" v="86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B3DDEFBE-57B9-4C99-B191-6584A9C499E1}" dt="2024-02-04T15:24:43.730" v="834"/>
          <ac:picMkLst>
            <pc:docMk/>
            <pc:sldMk cId="314473504" sldId="324"/>
            <ac:picMk id="4" creationId="{BE3B44F8-2B63-D410-2EED-8BE303E88D29}"/>
          </ac:picMkLst>
        </pc:picChg>
        <pc:picChg chg="add mod">
          <ac:chgData name="vytor hugo" userId="e8b175fd6482882c" providerId="Windows Live" clId="Web-{B3DDEFBE-57B9-4C99-B191-6584A9C499E1}" dt="2024-02-04T15:25:23.356" v="843" actId="14100"/>
          <ac:picMkLst>
            <pc:docMk/>
            <pc:sldMk cId="314473504" sldId="324"/>
            <ac:picMk id="5" creationId="{BBFCC763-0C10-A396-99EC-9082BD9D89A6}"/>
          </ac:picMkLst>
        </pc:picChg>
        <pc:picChg chg="add mod">
          <ac:chgData name="vytor hugo" userId="e8b175fd6482882c" providerId="Windows Live" clId="Web-{B3DDEFBE-57B9-4C99-B191-6584A9C499E1}" dt="2024-02-04T15:25:28.653" v="845" actId="14100"/>
          <ac:picMkLst>
            <pc:docMk/>
            <pc:sldMk cId="314473504" sldId="324"/>
            <ac:picMk id="6" creationId="{7C27E700-4BDB-8E40-4D12-B696A0780007}"/>
          </ac:picMkLst>
        </pc:picChg>
        <pc:picChg chg="del">
          <ac:chgData name="vytor hugo" userId="e8b175fd6482882c" providerId="Windows Live" clId="Web-{B3DDEFBE-57B9-4C99-B191-6584A9C499E1}" dt="2024-02-04T15:24:43.152" v="833"/>
          <ac:picMkLst>
            <pc:docMk/>
            <pc:sldMk cId="314473504" sldId="324"/>
            <ac:picMk id="8" creationId="{482154A8-9BC5-DFE0-CE0A-93AE293E804B}"/>
          </ac:picMkLst>
        </pc:picChg>
      </pc:sldChg>
      <pc:sldChg chg="addSp delSp modSp">
        <pc:chgData name="vytor hugo" userId="e8b175fd6482882c" providerId="Windows Live" clId="Web-{B3DDEFBE-57B9-4C99-B191-6584A9C499E1}" dt="2024-02-04T15:28:24.968" v="881" actId="20577"/>
        <pc:sldMkLst>
          <pc:docMk/>
          <pc:sldMk cId="1052222276" sldId="325"/>
        </pc:sldMkLst>
        <pc:spChg chg="mod">
          <ac:chgData name="vytor hugo" userId="e8b175fd6482882c" providerId="Windows Live" clId="Web-{B3DDEFBE-57B9-4C99-B191-6584A9C499E1}" dt="2024-02-04T15:28:24.968" v="881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B3DDEFBE-57B9-4C99-B191-6584A9C499E1}" dt="2024-02-04T15:27:57.717" v="867" actId="14100"/>
          <ac:picMkLst>
            <pc:docMk/>
            <pc:sldMk cId="1052222276" sldId="325"/>
            <ac:picMk id="4" creationId="{EE9EC69B-FD3E-9918-CEE8-270376549C1A}"/>
          </ac:picMkLst>
        </pc:picChg>
        <pc:picChg chg="del">
          <ac:chgData name="vytor hugo" userId="e8b175fd6482882c" providerId="Windows Live" clId="Web-{B3DDEFBE-57B9-4C99-B191-6584A9C499E1}" dt="2024-02-04T15:27:10.420" v="862"/>
          <ac:picMkLst>
            <pc:docMk/>
            <pc:sldMk cId="1052222276" sldId="325"/>
            <ac:picMk id="5" creationId="{6BE340C9-8487-6602-330D-D5A78DFD43B1}"/>
          </ac:picMkLst>
        </pc:picChg>
        <pc:picChg chg="del">
          <ac:chgData name="vytor hugo" userId="e8b175fd6482882c" providerId="Windows Live" clId="Web-{B3DDEFBE-57B9-4C99-B191-6584A9C499E1}" dt="2024-02-04T15:27:09.779" v="861"/>
          <ac:picMkLst>
            <pc:docMk/>
            <pc:sldMk cId="1052222276" sldId="325"/>
            <ac:picMk id="6" creationId="{2356C496-FE03-FD18-6913-AF99C29EAD2E}"/>
          </ac:picMkLst>
        </pc:picChg>
        <pc:picChg chg="add mod">
          <ac:chgData name="vytor hugo" userId="e8b175fd6482882c" providerId="Windows Live" clId="Web-{B3DDEFBE-57B9-4C99-B191-6584A9C499E1}" dt="2024-02-04T15:28:08.030" v="871" actId="14100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B3DDEFBE-57B9-4C99-B191-6584A9C499E1}" dt="2024-02-04T16:33:12.358" v="929" actId="20577"/>
        <pc:sldMkLst>
          <pc:docMk/>
          <pc:sldMk cId="2264781389" sldId="326"/>
        </pc:sldMkLst>
        <pc:spChg chg="mod">
          <ac:chgData name="vytor hugo" userId="e8b175fd6482882c" providerId="Windows Live" clId="Web-{B3DDEFBE-57B9-4C99-B191-6584A9C499E1}" dt="2024-02-04T16:33:12.358" v="929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B3DDEFBE-57B9-4C99-B191-6584A9C499E1}" dt="2024-02-04T16:31:47.012" v="908"/>
          <ac:picMkLst>
            <pc:docMk/>
            <pc:sldMk cId="2264781389" sldId="326"/>
            <ac:picMk id="3" creationId="{26FD2409-0DD8-E9F8-AA0A-BD8F94A7695D}"/>
          </ac:picMkLst>
        </pc:picChg>
        <pc:picChg chg="del">
          <ac:chgData name="vytor hugo" userId="e8b175fd6482882c" providerId="Windows Live" clId="Web-{B3DDEFBE-57B9-4C99-B191-6584A9C499E1}" dt="2024-02-04T16:31:46.403" v="907"/>
          <ac:picMkLst>
            <pc:docMk/>
            <pc:sldMk cId="2264781389" sldId="326"/>
            <ac:picMk id="4" creationId="{3A3BA293-DC95-FEE5-FAD5-E4D251610DD0}"/>
          </ac:picMkLst>
        </pc:picChg>
        <pc:picChg chg="add mod">
          <ac:chgData name="vytor hugo" userId="e8b175fd6482882c" providerId="Windows Live" clId="Web-{B3DDEFBE-57B9-4C99-B191-6584A9C499E1}" dt="2024-02-04T16:32:34.670" v="912" actId="14100"/>
          <ac:picMkLst>
            <pc:docMk/>
            <pc:sldMk cId="2264781389" sldId="326"/>
            <ac:picMk id="5" creationId="{96E2EAD2-CA17-AC8C-C82F-45A43C8F36F3}"/>
          </ac:picMkLst>
        </pc:picChg>
        <pc:picChg chg="add mod">
          <ac:chgData name="vytor hugo" userId="e8b175fd6482882c" providerId="Windows Live" clId="Web-{B3DDEFBE-57B9-4C99-B191-6584A9C499E1}" dt="2024-02-04T16:32:58.373" v="917" actId="14100"/>
          <ac:picMkLst>
            <pc:docMk/>
            <pc:sldMk cId="2264781389" sldId="326"/>
            <ac:picMk id="6" creationId="{08E3A99A-4E17-2C87-8EAC-0A06F8755B9F}"/>
          </ac:picMkLst>
        </pc:picChg>
      </pc:sldChg>
      <pc:sldChg chg="del">
        <pc:chgData name="vytor hugo" userId="e8b175fd6482882c" providerId="Windows Live" clId="Web-{B3DDEFBE-57B9-4C99-B191-6584A9C499E1}" dt="2024-02-04T16:33:27.139" v="930"/>
        <pc:sldMkLst>
          <pc:docMk/>
          <pc:sldMk cId="2907143053" sldId="327"/>
        </pc:sldMkLst>
      </pc:sldChg>
      <pc:sldChg chg="del">
        <pc:chgData name="vytor hugo" userId="e8b175fd6482882c" providerId="Windows Live" clId="Web-{B3DDEFBE-57B9-4C99-B191-6584A9C499E1}" dt="2024-02-04T16:33:28.421" v="931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B3DDEFBE-57B9-4C99-B191-6584A9C499E1}" dt="2024-02-04T16:40:36.790" v="981" actId="20577"/>
        <pc:sldMkLst>
          <pc:docMk/>
          <pc:sldMk cId="2207689045" sldId="329"/>
        </pc:sldMkLst>
        <pc:spChg chg="mod">
          <ac:chgData name="vytor hugo" userId="e8b175fd6482882c" providerId="Windows Live" clId="Web-{B3DDEFBE-57B9-4C99-B191-6584A9C499E1}" dt="2024-02-04T16:40:36.790" v="981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B3DDEFBE-57B9-4C99-B191-6584A9C499E1}" dt="2024-02-04T16:40:22.571" v="968" actId="14100"/>
          <ac:picMkLst>
            <pc:docMk/>
            <pc:sldMk cId="2207689045" sldId="329"/>
            <ac:picMk id="3" creationId="{401660C7-4E87-AA7D-D8BD-30DF562658CA}"/>
          </ac:picMkLst>
        </pc:picChg>
        <pc:picChg chg="add mod">
          <ac:chgData name="vytor hugo" userId="e8b175fd6482882c" providerId="Windows Live" clId="Web-{B3DDEFBE-57B9-4C99-B191-6584A9C499E1}" dt="2024-02-04T16:40:14.227" v="965" actId="14100"/>
          <ac:picMkLst>
            <pc:docMk/>
            <pc:sldMk cId="2207689045" sldId="329"/>
            <ac:picMk id="4" creationId="{BE59C84F-3A55-87F5-ADE0-CD2C28D5FDD5}"/>
          </ac:picMkLst>
        </pc:picChg>
        <pc:picChg chg="del">
          <ac:chgData name="vytor hugo" userId="e8b175fd6482882c" providerId="Windows Live" clId="Web-{B3DDEFBE-57B9-4C99-B191-6584A9C499E1}" dt="2024-02-04T16:39:02.804" v="955"/>
          <ac:picMkLst>
            <pc:docMk/>
            <pc:sldMk cId="2207689045" sldId="329"/>
            <ac:picMk id="5" creationId="{2EC7850C-977B-EF97-92B7-ABF66604AEEF}"/>
          </ac:picMkLst>
        </pc:picChg>
        <pc:picChg chg="del">
          <ac:chgData name="vytor hugo" userId="e8b175fd6482882c" providerId="Windows Live" clId="Web-{B3DDEFBE-57B9-4C99-B191-6584A9C499E1}" dt="2024-02-04T16:39:04.257" v="956"/>
          <ac:picMkLst>
            <pc:docMk/>
            <pc:sldMk cId="2207689045" sldId="329"/>
            <ac:picMk id="6" creationId="{84B631AB-018C-1A10-4109-DBBB6C4B6435}"/>
          </ac:picMkLst>
        </pc:picChg>
      </pc:sldChg>
      <pc:sldChg chg="addSp delSp modSp">
        <pc:chgData name="vytor hugo" userId="e8b175fd6482882c" providerId="Windows Live" clId="Web-{B3DDEFBE-57B9-4C99-B191-6584A9C499E1}" dt="2024-02-04T16:43:13.216" v="1012" actId="20577"/>
        <pc:sldMkLst>
          <pc:docMk/>
          <pc:sldMk cId="1419994586" sldId="330"/>
        </pc:sldMkLst>
        <pc:spChg chg="mod">
          <ac:chgData name="vytor hugo" userId="e8b175fd6482882c" providerId="Windows Live" clId="Web-{B3DDEFBE-57B9-4C99-B191-6584A9C499E1}" dt="2024-02-04T16:43:13.216" v="1012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B3DDEFBE-57B9-4C99-B191-6584A9C499E1}" dt="2024-02-04T16:40:39.071" v="983"/>
          <ac:picMkLst>
            <pc:docMk/>
            <pc:sldMk cId="1419994586" sldId="330"/>
            <ac:picMk id="3" creationId="{D71E95F6-AF04-8834-61E0-F87FCD765BD5}"/>
          </ac:picMkLst>
        </pc:picChg>
        <pc:picChg chg="del">
          <ac:chgData name="vytor hugo" userId="e8b175fd6482882c" providerId="Windows Live" clId="Web-{B3DDEFBE-57B9-4C99-B191-6584A9C499E1}" dt="2024-02-04T16:40:38.400" v="982"/>
          <ac:picMkLst>
            <pc:docMk/>
            <pc:sldMk cId="1419994586" sldId="330"/>
            <ac:picMk id="4" creationId="{BA8A351A-17C3-F8BE-DEBC-11D265DBE9FF}"/>
          </ac:picMkLst>
        </pc:picChg>
        <pc:picChg chg="add mod">
          <ac:chgData name="vytor hugo" userId="e8b175fd6482882c" providerId="Windows Live" clId="Web-{B3DDEFBE-57B9-4C99-B191-6584A9C499E1}" dt="2024-02-04T16:42:15.355" v="997" actId="14100"/>
          <ac:picMkLst>
            <pc:docMk/>
            <pc:sldMk cId="1419994586" sldId="330"/>
            <ac:picMk id="5" creationId="{03EBCF37-2C66-BD11-A479-4B87C23E0299}"/>
          </ac:picMkLst>
        </pc:picChg>
        <pc:picChg chg="add mod">
          <ac:chgData name="vytor hugo" userId="e8b175fd6482882c" providerId="Windows Live" clId="Web-{B3DDEFBE-57B9-4C99-B191-6584A9C499E1}" dt="2024-02-04T16:42:09.824" v="995" actId="14100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B3DDEFBE-57B9-4C99-B191-6584A9C499E1}" dt="2024-02-04T16:44:19.920" v="1041" actId="20577"/>
        <pc:sldMkLst>
          <pc:docMk/>
          <pc:sldMk cId="2857759897" sldId="331"/>
        </pc:sldMkLst>
        <pc:spChg chg="mod">
          <ac:chgData name="vytor hugo" userId="e8b175fd6482882c" providerId="Windows Live" clId="Web-{B3DDEFBE-57B9-4C99-B191-6584A9C499E1}" dt="2024-02-04T16:44:19.920" v="1041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B3DDEFBE-57B9-4C99-B191-6584A9C499E1}" dt="2024-02-04T16:44:10.936" v="1026" actId="14100"/>
          <ac:picMkLst>
            <pc:docMk/>
            <pc:sldMk cId="2857759897" sldId="331"/>
            <ac:picMk id="3" creationId="{B63FC508-6827-CD2E-8EE9-E17E4AFF70DB}"/>
          </ac:picMkLst>
        </pc:picChg>
        <pc:picChg chg="add mod">
          <ac:chgData name="vytor hugo" userId="e8b175fd6482882c" providerId="Windows Live" clId="Web-{B3DDEFBE-57B9-4C99-B191-6584A9C499E1}" dt="2024-02-04T16:44:03.811" v="1024" actId="14100"/>
          <ac:picMkLst>
            <pc:docMk/>
            <pc:sldMk cId="2857759897" sldId="331"/>
            <ac:picMk id="4" creationId="{2324CA4E-1A34-6C01-76A0-F9A06596731E}"/>
          </ac:picMkLst>
        </pc:picChg>
        <pc:picChg chg="del">
          <ac:chgData name="vytor hugo" userId="e8b175fd6482882c" providerId="Windows Live" clId="Web-{B3DDEFBE-57B9-4C99-B191-6584A9C499E1}" dt="2024-02-04T16:43:18.122" v="1014"/>
          <ac:picMkLst>
            <pc:docMk/>
            <pc:sldMk cId="2857759897" sldId="331"/>
            <ac:picMk id="5" creationId="{33AFAB66-4417-95F0-9D71-884899A7E2D3}"/>
          </ac:picMkLst>
        </pc:picChg>
        <pc:picChg chg="del">
          <ac:chgData name="vytor hugo" userId="e8b175fd6482882c" providerId="Windows Live" clId="Web-{B3DDEFBE-57B9-4C99-B191-6584A9C499E1}" dt="2024-02-04T16:43:16.919" v="1013"/>
          <ac:picMkLst>
            <pc:docMk/>
            <pc:sldMk cId="2857759897" sldId="331"/>
            <ac:picMk id="6" creationId="{87580BD4-638C-012A-C437-DF8F80777A86}"/>
          </ac:picMkLst>
        </pc:picChg>
      </pc:sldChg>
      <pc:sldChg chg="addSp delSp modSp">
        <pc:chgData name="vytor hugo" userId="e8b175fd6482882c" providerId="Windows Live" clId="Web-{B3DDEFBE-57B9-4C99-B191-6584A9C499E1}" dt="2024-02-04T16:48:46.364" v="1099" actId="20577"/>
        <pc:sldMkLst>
          <pc:docMk/>
          <pc:sldMk cId="3623169236" sldId="332"/>
        </pc:sldMkLst>
        <pc:spChg chg="mod">
          <ac:chgData name="vytor hugo" userId="e8b175fd6482882c" providerId="Windows Live" clId="Web-{B3DDEFBE-57B9-4C99-B191-6584A9C499E1}" dt="2024-02-04T16:48:46.364" v="1099" actId="20577"/>
          <ac:spMkLst>
            <pc:docMk/>
            <pc:sldMk cId="3623169236" sldId="332"/>
            <ac:spMk id="8" creationId="{E1EA7626-6053-5ADD-53A5-AF42BA206FE2}"/>
          </ac:spMkLst>
        </pc:spChg>
        <pc:picChg chg="add del mod">
          <ac:chgData name="vytor hugo" userId="e8b175fd6482882c" providerId="Windows Live" clId="Web-{B3DDEFBE-57B9-4C99-B191-6584A9C499E1}" dt="2024-02-04T16:47:09.924" v="1074"/>
          <ac:picMkLst>
            <pc:docMk/>
            <pc:sldMk cId="3623169236" sldId="332"/>
            <ac:picMk id="3" creationId="{20007376-5F60-3107-C104-AAD755469444}"/>
          </ac:picMkLst>
        </pc:picChg>
        <pc:picChg chg="add mod">
          <ac:chgData name="vytor hugo" userId="e8b175fd6482882c" providerId="Windows Live" clId="Web-{B3DDEFBE-57B9-4C99-B191-6584A9C499E1}" dt="2024-02-04T16:48:05.160" v="1078" actId="14100"/>
          <ac:picMkLst>
            <pc:docMk/>
            <pc:sldMk cId="3623169236" sldId="332"/>
            <ac:picMk id="4" creationId="{4888E308-FD24-41A4-40E2-683276AFCBD8}"/>
          </ac:picMkLst>
        </pc:picChg>
        <pc:picChg chg="del">
          <ac:chgData name="vytor hugo" userId="e8b175fd6482882c" providerId="Windows Live" clId="Web-{B3DDEFBE-57B9-4C99-B191-6584A9C499E1}" dt="2024-02-04T16:45:52.407" v="1071"/>
          <ac:picMkLst>
            <pc:docMk/>
            <pc:sldMk cId="3623169236" sldId="332"/>
            <ac:picMk id="5" creationId="{A7333C2F-BC3E-AC7B-83D7-E0C286607299}"/>
          </ac:picMkLst>
        </pc:picChg>
        <pc:picChg chg="del">
          <ac:chgData name="vytor hugo" userId="e8b175fd6482882c" providerId="Windows Live" clId="Web-{B3DDEFBE-57B9-4C99-B191-6584A9C499E1}" dt="2024-02-04T16:45:51.751" v="1070"/>
          <ac:picMkLst>
            <pc:docMk/>
            <pc:sldMk cId="3623169236" sldId="332"/>
            <ac:picMk id="6" creationId="{FF6221A4-E548-AC8A-0958-9B0B71C51210}"/>
          </ac:picMkLst>
        </pc:picChg>
        <pc:picChg chg="add mod">
          <ac:chgData name="vytor hugo" userId="e8b175fd6482882c" providerId="Windows Live" clId="Web-{B3DDEFBE-57B9-4C99-B191-6584A9C499E1}" dt="2024-02-04T16:48:29.754" v="1084" actId="14100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B3DDEFBE-57B9-4C99-B191-6584A9C499E1}" dt="2024-02-04T16:48:50.802" v="1100"/>
        <pc:sldMkLst>
          <pc:docMk/>
          <pc:sldMk cId="697709157" sldId="333"/>
        </pc:sldMkLst>
      </pc:sldChg>
      <pc:sldChg chg="addSp delSp modSp">
        <pc:chgData name="vytor hugo" userId="e8b175fd6482882c" providerId="Windows Live" clId="Web-{B3DDEFBE-57B9-4C99-B191-6584A9C499E1}" dt="2024-02-04T16:54:39.065" v="1209" actId="20577"/>
        <pc:sldMkLst>
          <pc:docMk/>
          <pc:sldMk cId="2214733455" sldId="334"/>
        </pc:sldMkLst>
        <pc:spChg chg="mod">
          <ac:chgData name="vytor hugo" userId="e8b175fd6482882c" providerId="Windows Live" clId="Web-{B3DDEFBE-57B9-4C99-B191-6584A9C499E1}" dt="2024-02-04T16:54:39.065" v="1209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B3DDEFBE-57B9-4C99-B191-6584A9C499E1}" dt="2024-02-04T16:54:11.393" v="1188" actId="14100"/>
          <ac:picMkLst>
            <pc:docMk/>
            <pc:sldMk cId="2214733455" sldId="334"/>
            <ac:picMk id="3" creationId="{2477BC82-968B-498D-E69D-ECB4B154A411}"/>
          </ac:picMkLst>
        </pc:picChg>
        <pc:picChg chg="add mod">
          <ac:chgData name="vytor hugo" userId="e8b175fd6482882c" providerId="Windows Live" clId="Web-{B3DDEFBE-57B9-4C99-B191-6584A9C499E1}" dt="2024-02-04T16:54:23.518" v="1192" actId="14100"/>
          <ac:picMkLst>
            <pc:docMk/>
            <pc:sldMk cId="2214733455" sldId="334"/>
            <ac:picMk id="4" creationId="{932854DE-5578-0AAB-405C-08D2739AEAC2}"/>
          </ac:picMkLst>
        </pc:picChg>
        <pc:picChg chg="del">
          <ac:chgData name="vytor hugo" userId="e8b175fd6482882c" providerId="Windows Live" clId="Web-{B3DDEFBE-57B9-4C99-B191-6584A9C499E1}" dt="2024-02-04T16:53:44.111" v="1183"/>
          <ac:picMkLst>
            <pc:docMk/>
            <pc:sldMk cId="2214733455" sldId="334"/>
            <ac:picMk id="5" creationId="{66FFE761-122B-913F-5734-595026CAB8C4}"/>
          </ac:picMkLst>
        </pc:picChg>
        <pc:picChg chg="del">
          <ac:chgData name="vytor hugo" userId="e8b175fd6482882c" providerId="Windows Live" clId="Web-{B3DDEFBE-57B9-4C99-B191-6584A9C499E1}" dt="2024-02-04T16:53:43.423" v="1182"/>
          <ac:picMkLst>
            <pc:docMk/>
            <pc:sldMk cId="2214733455" sldId="334"/>
            <ac:picMk id="6" creationId="{267DDA7D-F493-72D2-E186-CBB653AB186D}"/>
          </ac:picMkLst>
        </pc:picChg>
      </pc:sldChg>
      <pc:sldChg chg="addSp delSp modSp">
        <pc:chgData name="vytor hugo" userId="e8b175fd6482882c" providerId="Windows Live" clId="Web-{B3DDEFBE-57B9-4C99-B191-6584A9C499E1}" dt="2024-02-04T16:57:12.397" v="1257" actId="20577"/>
        <pc:sldMkLst>
          <pc:docMk/>
          <pc:sldMk cId="1117231984" sldId="335"/>
        </pc:sldMkLst>
        <pc:spChg chg="mod">
          <ac:chgData name="vytor hugo" userId="e8b175fd6482882c" providerId="Windows Live" clId="Web-{B3DDEFBE-57B9-4C99-B191-6584A9C499E1}" dt="2024-02-04T16:57:12.397" v="1257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B3DDEFBE-57B9-4C99-B191-6584A9C499E1}" dt="2024-02-04T16:56:45.834" v="1238" actId="14100"/>
          <ac:picMkLst>
            <pc:docMk/>
            <pc:sldMk cId="1117231984" sldId="335"/>
            <ac:picMk id="3" creationId="{0D64CFE8-7C69-8B11-1A70-189F58803C6B}"/>
          </ac:picMkLst>
        </pc:picChg>
        <pc:picChg chg="add mod">
          <ac:chgData name="vytor hugo" userId="e8b175fd6482882c" providerId="Windows Live" clId="Web-{B3DDEFBE-57B9-4C99-B191-6584A9C499E1}" dt="2024-02-04T16:56:59.584" v="1242" actId="14100"/>
          <ac:picMkLst>
            <pc:docMk/>
            <pc:sldMk cId="1117231984" sldId="335"/>
            <ac:picMk id="4" creationId="{2A0010B5-53ED-7354-0297-3A816A3D6A33}"/>
          </ac:picMkLst>
        </pc:picChg>
        <pc:picChg chg="del">
          <ac:chgData name="vytor hugo" userId="e8b175fd6482882c" providerId="Windows Live" clId="Web-{B3DDEFBE-57B9-4C99-B191-6584A9C499E1}" dt="2024-02-04T16:56:16.661" v="1232"/>
          <ac:picMkLst>
            <pc:docMk/>
            <pc:sldMk cId="1117231984" sldId="335"/>
            <ac:picMk id="5" creationId="{F7D4EBEB-4C3B-6D5C-3F36-5868740DC7BA}"/>
          </ac:picMkLst>
        </pc:picChg>
        <pc:picChg chg="del">
          <ac:chgData name="vytor hugo" userId="e8b175fd6482882c" providerId="Windows Live" clId="Web-{B3DDEFBE-57B9-4C99-B191-6584A9C499E1}" dt="2024-02-04T16:56:17.208" v="1233"/>
          <ac:picMkLst>
            <pc:docMk/>
            <pc:sldMk cId="1117231984" sldId="335"/>
            <ac:picMk id="6" creationId="{9E204C32-0CC7-6CF1-F7CF-9CB9BF51C466}"/>
          </ac:picMkLst>
        </pc:picChg>
      </pc:sldChg>
      <pc:sldChg chg="del">
        <pc:chgData name="vytor hugo" userId="e8b175fd6482882c" providerId="Windows Live" clId="Web-{B3DDEFBE-57B9-4C99-B191-6584A9C499E1}" dt="2024-02-04T16:57:14.585" v="1258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B3DDEFBE-57B9-4C99-B191-6584A9C499E1}" dt="2024-02-04T17:00:27.136" v="1310" actId="20577"/>
        <pc:sldMkLst>
          <pc:docMk/>
          <pc:sldMk cId="37469262" sldId="337"/>
        </pc:sldMkLst>
        <pc:spChg chg="mod">
          <ac:chgData name="vytor hugo" userId="e8b175fd6482882c" providerId="Windows Live" clId="Web-{B3DDEFBE-57B9-4C99-B191-6584A9C499E1}" dt="2024-02-04T17:00:27.136" v="1310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B3DDEFBE-57B9-4C99-B191-6584A9C499E1}" dt="2024-02-04T17:00:14.167" v="1298" actId="14100"/>
          <ac:picMkLst>
            <pc:docMk/>
            <pc:sldMk cId="37469262" sldId="337"/>
            <ac:picMk id="3" creationId="{4DF5E4A4-EB88-4557-E364-8EEB7B273ADF}"/>
          </ac:picMkLst>
        </pc:picChg>
        <pc:picChg chg="add mod">
          <ac:chgData name="vytor hugo" userId="e8b175fd6482882c" providerId="Windows Live" clId="Web-{B3DDEFBE-57B9-4C99-B191-6584A9C499E1}" dt="2024-02-04T17:00:11.636" v="1297" actId="14100"/>
          <ac:picMkLst>
            <pc:docMk/>
            <pc:sldMk cId="37469262" sldId="337"/>
            <ac:picMk id="4" creationId="{1BBF7FB0-21B0-4A16-5CAC-6162E0086B49}"/>
          </ac:picMkLst>
        </pc:picChg>
        <pc:picChg chg="del">
          <ac:chgData name="vytor hugo" userId="e8b175fd6482882c" providerId="Windows Live" clId="Web-{B3DDEFBE-57B9-4C99-B191-6584A9C499E1}" dt="2024-02-04T16:59:02.400" v="1286"/>
          <ac:picMkLst>
            <pc:docMk/>
            <pc:sldMk cId="37469262" sldId="337"/>
            <ac:picMk id="5" creationId="{F16C8E1C-B317-7A14-B32D-5E27FD0654D1}"/>
          </ac:picMkLst>
        </pc:picChg>
        <pc:picChg chg="del">
          <ac:chgData name="vytor hugo" userId="e8b175fd6482882c" providerId="Windows Live" clId="Web-{B3DDEFBE-57B9-4C99-B191-6584A9C499E1}" dt="2024-02-04T16:59:04.196" v="1287"/>
          <ac:picMkLst>
            <pc:docMk/>
            <pc:sldMk cId="37469262" sldId="337"/>
            <ac:picMk id="6" creationId="{E313FBAE-B9CF-2845-2D81-F8B8F7FE877E}"/>
          </ac:picMkLst>
        </pc:picChg>
      </pc:sldChg>
      <pc:sldChg chg="addSp delSp modSp">
        <pc:chgData name="vytor hugo" userId="e8b175fd6482882c" providerId="Windows Live" clId="Web-{B3DDEFBE-57B9-4C99-B191-6584A9C499E1}" dt="2024-02-04T17:01:34.888" v="1337" actId="20577"/>
        <pc:sldMkLst>
          <pc:docMk/>
          <pc:sldMk cId="3361132519" sldId="338"/>
        </pc:sldMkLst>
        <pc:spChg chg="mod">
          <ac:chgData name="vytor hugo" userId="e8b175fd6482882c" providerId="Windows Live" clId="Web-{B3DDEFBE-57B9-4C99-B191-6584A9C499E1}" dt="2024-02-04T17:01:34.888" v="1337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B3DDEFBE-57B9-4C99-B191-6584A9C499E1}" dt="2024-02-04T17:00:30.136" v="1312"/>
          <ac:picMkLst>
            <pc:docMk/>
            <pc:sldMk cId="3361132519" sldId="338"/>
            <ac:picMk id="3" creationId="{813A1CD4-F3F7-6DAB-07AE-B11767B8C287}"/>
          </ac:picMkLst>
        </pc:picChg>
        <pc:picChg chg="del">
          <ac:chgData name="vytor hugo" userId="e8b175fd6482882c" providerId="Windows Live" clId="Web-{B3DDEFBE-57B9-4C99-B191-6584A9C499E1}" dt="2024-02-04T17:00:28.636" v="1311"/>
          <ac:picMkLst>
            <pc:docMk/>
            <pc:sldMk cId="3361132519" sldId="338"/>
            <ac:picMk id="4" creationId="{05C78900-5998-B92F-AD8D-C7F06C1E45F2}"/>
          </ac:picMkLst>
        </pc:picChg>
        <pc:picChg chg="add mod">
          <ac:chgData name="vytor hugo" userId="e8b175fd6482882c" providerId="Windows Live" clId="Web-{B3DDEFBE-57B9-4C99-B191-6584A9C499E1}" dt="2024-02-04T17:01:19.731" v="1321" actId="14100"/>
          <ac:picMkLst>
            <pc:docMk/>
            <pc:sldMk cId="3361132519" sldId="338"/>
            <ac:picMk id="5" creationId="{42B3684A-BBA4-7E1E-C1D4-409EDA72DDB1}"/>
          </ac:picMkLst>
        </pc:picChg>
        <pc:picChg chg="add mod">
          <ac:chgData name="vytor hugo" userId="e8b175fd6482882c" providerId="Windows Live" clId="Web-{B3DDEFBE-57B9-4C99-B191-6584A9C499E1}" dt="2024-02-04T17:01:22.731" v="1322" actId="14100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B3DDEFBE-57B9-4C99-B191-6584A9C499E1}" dt="2024-02-04T17:03:06.890" v="1367" actId="20577"/>
        <pc:sldMkLst>
          <pc:docMk/>
          <pc:sldMk cId="466828672" sldId="339"/>
        </pc:sldMkLst>
        <pc:spChg chg="mod">
          <ac:chgData name="vytor hugo" userId="e8b175fd6482882c" providerId="Windows Live" clId="Web-{B3DDEFBE-57B9-4C99-B191-6584A9C499E1}" dt="2024-02-04T17:03:06.890" v="1367" actId="20577"/>
          <ac:spMkLst>
            <pc:docMk/>
            <pc:sldMk cId="466828672" sldId="339"/>
            <ac:spMk id="8" creationId="{8FC865F7-619E-F727-E265-D97610FA97F3}"/>
          </ac:spMkLst>
        </pc:spChg>
        <pc:picChg chg="add mod">
          <ac:chgData name="vytor hugo" userId="e8b175fd6482882c" providerId="Windows Live" clId="Web-{B3DDEFBE-57B9-4C99-B191-6584A9C499E1}" dt="2024-02-04T17:02:51.905" v="1349" actId="14100"/>
          <ac:picMkLst>
            <pc:docMk/>
            <pc:sldMk cId="466828672" sldId="339"/>
            <ac:picMk id="3" creationId="{AF576668-498A-C30A-F2CA-773B8C735859}"/>
          </ac:picMkLst>
        </pc:picChg>
        <pc:picChg chg="add mod">
          <ac:chgData name="vytor hugo" userId="e8b175fd6482882c" providerId="Windows Live" clId="Web-{B3DDEFBE-57B9-4C99-B191-6584A9C499E1}" dt="2024-02-04T17:02:54.467" v="1350" actId="14100"/>
          <ac:picMkLst>
            <pc:docMk/>
            <pc:sldMk cId="466828672" sldId="339"/>
            <ac:picMk id="4" creationId="{93EF97CE-B418-AB7A-64F7-B6378E1E9829}"/>
          </ac:picMkLst>
        </pc:picChg>
        <pc:picChg chg="del">
          <ac:chgData name="vytor hugo" userId="e8b175fd6482882c" providerId="Windows Live" clId="Web-{B3DDEFBE-57B9-4C99-B191-6584A9C499E1}" dt="2024-02-04T17:01:36.247" v="1338"/>
          <ac:picMkLst>
            <pc:docMk/>
            <pc:sldMk cId="466828672" sldId="339"/>
            <ac:picMk id="5" creationId="{39B58EB8-F255-FD15-065F-E8F468A78DB8}"/>
          </ac:picMkLst>
        </pc:picChg>
        <pc:picChg chg="del">
          <ac:chgData name="vytor hugo" userId="e8b175fd6482882c" providerId="Windows Live" clId="Web-{B3DDEFBE-57B9-4C99-B191-6584A9C499E1}" dt="2024-02-04T17:01:37.825" v="1339"/>
          <ac:picMkLst>
            <pc:docMk/>
            <pc:sldMk cId="466828672" sldId="339"/>
            <ac:picMk id="6" creationId="{005A3C6D-1809-AC62-7ED5-8B5F51781F16}"/>
          </ac:picMkLst>
        </pc:picChg>
      </pc:sldChg>
      <pc:sldChg chg="del">
        <pc:chgData name="vytor hugo" userId="e8b175fd6482882c" providerId="Windows Live" clId="Web-{B3DDEFBE-57B9-4C99-B191-6584A9C499E1}" dt="2024-02-04T17:04:56.798" v="1371"/>
        <pc:sldMkLst>
          <pc:docMk/>
          <pc:sldMk cId="3078228900" sldId="340"/>
        </pc:sldMkLst>
      </pc:sldChg>
      <pc:sldChg chg="del">
        <pc:chgData name="vytor hugo" userId="e8b175fd6482882c" providerId="Windows Live" clId="Web-{B3DDEFBE-57B9-4C99-B191-6584A9C499E1}" dt="2024-02-04T17:06:22.054" v="1398"/>
        <pc:sldMkLst>
          <pc:docMk/>
          <pc:sldMk cId="471640" sldId="342"/>
        </pc:sldMkLst>
      </pc:sldChg>
      <pc:sldChg chg="addSp delSp modSp">
        <pc:chgData name="vytor hugo" userId="e8b175fd6482882c" providerId="Windows Live" clId="Web-{B3DDEFBE-57B9-4C99-B191-6584A9C499E1}" dt="2024-02-04T17:07:59.885" v="1434" actId="20577"/>
        <pc:sldMkLst>
          <pc:docMk/>
          <pc:sldMk cId="4150808436" sldId="343"/>
        </pc:sldMkLst>
        <pc:spChg chg="mod">
          <ac:chgData name="vytor hugo" userId="e8b175fd6482882c" providerId="Windows Live" clId="Web-{B3DDEFBE-57B9-4C99-B191-6584A9C499E1}" dt="2024-02-04T17:07:59.885" v="1434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B3DDEFBE-57B9-4C99-B191-6584A9C499E1}" dt="2024-02-04T17:07:21.775" v="1413"/>
          <ac:picMkLst>
            <pc:docMk/>
            <pc:sldMk cId="4150808436" sldId="343"/>
            <ac:picMk id="4" creationId="{FAE720DB-E205-8BF4-FC41-78A52C24C0E9}"/>
          </ac:picMkLst>
        </pc:picChg>
        <pc:picChg chg="del">
          <ac:chgData name="vytor hugo" userId="e8b175fd6482882c" providerId="Windows Live" clId="Web-{B3DDEFBE-57B9-4C99-B191-6584A9C499E1}" dt="2024-02-04T17:07:22.478" v="1414"/>
          <ac:picMkLst>
            <pc:docMk/>
            <pc:sldMk cId="4150808436" sldId="343"/>
            <ac:picMk id="5" creationId="{7C2AC6D6-C2BB-B4F9-7080-AFF50D765C33}"/>
          </ac:picMkLst>
        </pc:picChg>
        <pc:picChg chg="add mod">
          <ac:chgData name="vytor hugo" userId="e8b175fd6482882c" providerId="Windows Live" clId="Web-{B3DDEFBE-57B9-4C99-B191-6584A9C499E1}" dt="2024-02-04T17:07:41.181" v="1419" actId="14100"/>
          <ac:picMkLst>
            <pc:docMk/>
            <pc:sldMk cId="4150808436" sldId="343"/>
            <ac:picMk id="6" creationId="{D9BADE0A-FD39-0446-CF40-AF207564A86C}"/>
          </ac:picMkLst>
        </pc:picChg>
      </pc:sldChg>
      <pc:sldChg chg="addSp delSp modSp">
        <pc:chgData name="vytor hugo" userId="e8b175fd6482882c" providerId="Windows Live" clId="Web-{B3DDEFBE-57B9-4C99-B191-6584A9C499E1}" dt="2024-02-04T17:12:15.453" v="1489" actId="20577"/>
        <pc:sldMkLst>
          <pc:docMk/>
          <pc:sldMk cId="1846717548" sldId="344"/>
        </pc:sldMkLst>
        <pc:spChg chg="mod">
          <ac:chgData name="vytor hugo" userId="e8b175fd6482882c" providerId="Windows Live" clId="Web-{B3DDEFBE-57B9-4C99-B191-6584A9C499E1}" dt="2024-02-04T17:12:15.453" v="1489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B3DDEFBE-57B9-4C99-B191-6584A9C499E1}" dt="2024-02-04T17:11:59.670" v="1472" actId="14100"/>
          <ac:picMkLst>
            <pc:docMk/>
            <pc:sldMk cId="1846717548" sldId="344"/>
            <ac:picMk id="3" creationId="{6C09939E-807B-9C6A-9233-BC16B6279EC9}"/>
          </ac:picMkLst>
        </pc:picChg>
        <pc:picChg chg="del">
          <ac:chgData name="vytor hugo" userId="e8b175fd6482882c" providerId="Windows Live" clId="Web-{B3DDEFBE-57B9-4C99-B191-6584A9C499E1}" dt="2024-02-04T17:11:27.577" v="1464"/>
          <ac:picMkLst>
            <pc:docMk/>
            <pc:sldMk cId="1846717548" sldId="344"/>
            <ac:picMk id="5" creationId="{65E00A5A-D37A-1BC0-236D-11EC0C6987AD}"/>
          </ac:picMkLst>
        </pc:picChg>
        <pc:picChg chg="del">
          <ac:chgData name="vytor hugo" userId="e8b175fd6482882c" providerId="Windows Live" clId="Web-{B3DDEFBE-57B9-4C99-B191-6584A9C499E1}" dt="2024-02-04T17:11:28.280" v="1465"/>
          <ac:picMkLst>
            <pc:docMk/>
            <pc:sldMk cId="1846717548" sldId="344"/>
            <ac:picMk id="6" creationId="{44B1CB8B-9F39-153E-2ACB-F6AF5EE47BF2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0:32.692" v="125" actId="20577"/>
        <pc:sldMkLst>
          <pc:docMk/>
          <pc:sldMk cId="653313321" sldId="345"/>
        </pc:sldMkLst>
        <pc:spChg chg="mod">
          <ac:chgData name="vytor hugo" userId="e8b175fd6482882c" providerId="Windows Live" clId="Web-{B3DDEFBE-57B9-4C99-B191-6584A9C499E1}" dt="2024-02-04T13:40:32.692" v="125" actId="20577"/>
          <ac:spMkLst>
            <pc:docMk/>
            <pc:sldMk cId="653313321" sldId="345"/>
            <ac:spMk id="3" creationId="{2B3B030A-EF87-2C82-8153-8CBEC2E323DB}"/>
          </ac:spMkLst>
        </pc:spChg>
        <pc:picChg chg="add mod">
          <ac:chgData name="vytor hugo" userId="e8b175fd6482882c" providerId="Windows Live" clId="Web-{B3DDEFBE-57B9-4C99-B191-6584A9C499E1}" dt="2024-02-04T13:39:57.770" v="106" actId="14100"/>
          <ac:picMkLst>
            <pc:docMk/>
            <pc:sldMk cId="653313321" sldId="345"/>
            <ac:picMk id="4" creationId="{39AE5376-D751-7BB3-2F72-56A54AF6A4C5}"/>
          </ac:picMkLst>
        </pc:picChg>
        <pc:picChg chg="add mod">
          <ac:chgData name="vytor hugo" userId="e8b175fd6482882c" providerId="Windows Live" clId="Web-{B3DDEFBE-57B9-4C99-B191-6584A9C499E1}" dt="2024-02-04T13:40:20.114" v="111" actId="14100"/>
          <ac:picMkLst>
            <pc:docMk/>
            <pc:sldMk cId="653313321" sldId="345"/>
            <ac:picMk id="5" creationId="{49BC41B1-8E0C-5C27-D569-BD3A32CB8F50}"/>
          </ac:picMkLst>
        </pc:picChg>
        <pc:picChg chg="del">
          <ac:chgData name="vytor hugo" userId="e8b175fd6482882c" providerId="Windows Live" clId="Web-{B3DDEFBE-57B9-4C99-B191-6584A9C499E1}" dt="2024-02-04T13:39:28.035" v="99"/>
          <ac:picMkLst>
            <pc:docMk/>
            <pc:sldMk cId="653313321" sldId="345"/>
            <ac:picMk id="6" creationId="{6FDD2398-72D3-61B1-66AA-1D23B9CF9038}"/>
          </ac:picMkLst>
        </pc:picChg>
        <pc:picChg chg="del">
          <ac:chgData name="vytor hugo" userId="e8b175fd6482882c" providerId="Windows Live" clId="Web-{B3DDEFBE-57B9-4C99-B191-6584A9C499E1}" dt="2024-02-04T13:39:28.473" v="100"/>
          <ac:picMkLst>
            <pc:docMk/>
            <pc:sldMk cId="653313321" sldId="345"/>
            <ac:picMk id="7" creationId="{A63CED3F-BB82-CFA9-0A47-875252218387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6:59.700" v="241" actId="20577"/>
        <pc:sldMkLst>
          <pc:docMk/>
          <pc:sldMk cId="1623471479" sldId="346"/>
        </pc:sldMkLst>
        <pc:spChg chg="mod">
          <ac:chgData name="vytor hugo" userId="e8b175fd6482882c" providerId="Windows Live" clId="Web-{B3DDEFBE-57B9-4C99-B191-6584A9C499E1}" dt="2024-02-04T13:46:59.700" v="241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B3DDEFBE-57B9-4C99-B191-6584A9C499E1}" dt="2024-02-04T13:45:55.667" v="216"/>
          <ac:picMkLst>
            <pc:docMk/>
            <pc:sldMk cId="1623471479" sldId="346"/>
            <ac:picMk id="4" creationId="{385F36D5-F4E4-188A-AD2C-A9E9AA3DA35E}"/>
          </ac:picMkLst>
        </pc:picChg>
        <pc:picChg chg="add mod">
          <ac:chgData name="vytor hugo" userId="e8b175fd6482882c" providerId="Windows Live" clId="Web-{B3DDEFBE-57B9-4C99-B191-6584A9C499E1}" dt="2024-02-04T13:46:41.340" v="227" actId="14100"/>
          <ac:picMkLst>
            <pc:docMk/>
            <pc:sldMk cId="1623471479" sldId="346"/>
            <ac:picMk id="5" creationId="{0808B781-3F1D-980F-E095-DA601D124D42}"/>
          </ac:picMkLst>
        </pc:picChg>
        <pc:picChg chg="add mod">
          <ac:chgData name="vytor hugo" userId="e8b175fd6482882c" providerId="Windows Live" clId="Web-{B3DDEFBE-57B9-4C99-B191-6584A9C499E1}" dt="2024-02-04T13:46:50.246" v="228" actId="14100"/>
          <ac:picMkLst>
            <pc:docMk/>
            <pc:sldMk cId="1623471479" sldId="346"/>
            <ac:picMk id="6" creationId="{EF31AA66-71A5-58C9-BF7F-BC8BDA5582E8}"/>
          </ac:picMkLst>
        </pc:picChg>
        <pc:picChg chg="del">
          <ac:chgData name="vytor hugo" userId="e8b175fd6482882c" providerId="Windows Live" clId="Web-{B3DDEFBE-57B9-4C99-B191-6584A9C499E1}" dt="2024-02-04T13:45:56.808" v="217"/>
          <ac:picMkLst>
            <pc:docMk/>
            <pc:sldMk cId="1623471479" sldId="346"/>
            <ac:picMk id="7" creationId="{6AFE67BB-B6A5-0912-9206-687196A36E1E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9:29.515" v="296" actId="20577"/>
        <pc:sldMkLst>
          <pc:docMk/>
          <pc:sldMk cId="4150193654" sldId="347"/>
        </pc:sldMkLst>
        <pc:spChg chg="mod">
          <ac:chgData name="vytor hugo" userId="e8b175fd6482882c" providerId="Windows Live" clId="Web-{B3DDEFBE-57B9-4C99-B191-6584A9C499E1}" dt="2024-02-04T13:49:29.515" v="296" actId="20577"/>
          <ac:spMkLst>
            <pc:docMk/>
            <pc:sldMk cId="4150193654" sldId="347"/>
            <ac:spMk id="8" creationId="{E38CDCEB-A0AD-AE26-838F-5677542F7B9C}"/>
          </ac:spMkLst>
        </pc:spChg>
        <pc:picChg chg="del">
          <ac:chgData name="vytor hugo" userId="e8b175fd6482882c" providerId="Windows Live" clId="Web-{B3DDEFBE-57B9-4C99-B191-6584A9C499E1}" dt="2024-02-04T13:48:28.936" v="269"/>
          <ac:picMkLst>
            <pc:docMk/>
            <pc:sldMk cId="4150193654" sldId="347"/>
            <ac:picMk id="3" creationId="{32F0AC2C-CED0-B920-D077-CF021A0A2E7B}"/>
          </ac:picMkLst>
        </pc:picChg>
        <pc:picChg chg="del">
          <ac:chgData name="vytor hugo" userId="e8b175fd6482882c" providerId="Windows Live" clId="Web-{B3DDEFBE-57B9-4C99-B191-6584A9C499E1}" dt="2024-02-04T13:48:29.576" v="270"/>
          <ac:picMkLst>
            <pc:docMk/>
            <pc:sldMk cId="4150193654" sldId="347"/>
            <ac:picMk id="4" creationId="{8A30FA6C-FAE7-2D62-6052-C105B145E52A}"/>
          </ac:picMkLst>
        </pc:picChg>
        <pc:picChg chg="add mod">
          <ac:chgData name="vytor hugo" userId="e8b175fd6482882c" providerId="Windows Live" clId="Web-{B3DDEFBE-57B9-4C99-B191-6584A9C499E1}" dt="2024-02-04T13:49:22.390" v="280" actId="14100"/>
          <ac:picMkLst>
            <pc:docMk/>
            <pc:sldMk cId="4150193654" sldId="347"/>
            <ac:picMk id="5" creationId="{48F4C685-317B-9624-8BAE-718F6C7D3728}"/>
          </ac:picMkLst>
        </pc:picChg>
        <pc:picChg chg="add mod">
          <ac:chgData name="vytor hugo" userId="e8b175fd6482882c" providerId="Windows Live" clId="Web-{B3DDEFBE-57B9-4C99-B191-6584A9C499E1}" dt="2024-02-04T13:49:13.436" v="275" actId="14100"/>
          <ac:picMkLst>
            <pc:docMk/>
            <pc:sldMk cId="4150193654" sldId="347"/>
            <ac:picMk id="6" creationId="{199095E9-943D-D3C0-85B0-0C15784A7B7D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54:48.880" v="414" actId="20577"/>
        <pc:sldMkLst>
          <pc:docMk/>
          <pc:sldMk cId="896523421" sldId="348"/>
        </pc:sldMkLst>
        <pc:spChg chg="mod">
          <ac:chgData name="vytor hugo" userId="e8b175fd6482882c" providerId="Windows Live" clId="Web-{B3DDEFBE-57B9-4C99-B191-6584A9C499E1}" dt="2024-02-04T13:54:48.880" v="414" actId="20577"/>
          <ac:spMkLst>
            <pc:docMk/>
            <pc:sldMk cId="896523421" sldId="348"/>
            <ac:spMk id="3" creationId="{4D562358-03EE-BE44-A16C-8E5DEF0F3D22}"/>
          </ac:spMkLst>
        </pc:spChg>
        <pc:picChg chg="add mod">
          <ac:chgData name="vytor hugo" userId="e8b175fd6482882c" providerId="Windows Live" clId="Web-{B3DDEFBE-57B9-4C99-B191-6584A9C499E1}" dt="2024-02-04T13:54:03.613" v="396" actId="14100"/>
          <ac:picMkLst>
            <pc:docMk/>
            <pc:sldMk cId="896523421" sldId="348"/>
            <ac:picMk id="4" creationId="{ACBC54A4-EBEF-9AE0-F4A3-39CB899A4C6D}"/>
          </ac:picMkLst>
        </pc:picChg>
        <pc:picChg chg="add mod">
          <ac:chgData name="vytor hugo" userId="e8b175fd6482882c" providerId="Windows Live" clId="Web-{B3DDEFBE-57B9-4C99-B191-6584A9C499E1}" dt="2024-02-04T13:54:22.926" v="401" actId="14100"/>
          <ac:picMkLst>
            <pc:docMk/>
            <pc:sldMk cId="896523421" sldId="348"/>
            <ac:picMk id="5" creationId="{B3507D58-B6CD-3517-6654-435171EFCD56}"/>
          </ac:picMkLst>
        </pc:picChg>
        <pc:picChg chg="del">
          <ac:chgData name="vytor hugo" userId="e8b175fd6482882c" providerId="Windows Live" clId="Web-{B3DDEFBE-57B9-4C99-B191-6584A9C499E1}" dt="2024-02-04T13:53:28.644" v="392"/>
          <ac:picMkLst>
            <pc:docMk/>
            <pc:sldMk cId="896523421" sldId="348"/>
            <ac:picMk id="6" creationId="{22F0524F-EC29-F812-1A53-5B814671AE68}"/>
          </ac:picMkLst>
        </pc:picChg>
        <pc:picChg chg="del">
          <ac:chgData name="vytor hugo" userId="e8b175fd6482882c" providerId="Windows Live" clId="Web-{B3DDEFBE-57B9-4C99-B191-6584A9C499E1}" dt="2024-02-04T13:53:27.941" v="391"/>
          <ac:picMkLst>
            <pc:docMk/>
            <pc:sldMk cId="896523421" sldId="348"/>
            <ac:picMk id="7" creationId="{50564EE0-60A4-E635-2EB4-3A335C657893}"/>
          </ac:picMkLst>
        </pc:picChg>
      </pc:sldChg>
      <pc:sldChg chg="delSp add del replId">
        <pc:chgData name="vytor hugo" userId="e8b175fd6482882c" providerId="Windows Live" clId="Web-{B3DDEFBE-57B9-4C99-B191-6584A9C499E1}" dt="2024-02-04T13:50:07.500" v="300"/>
        <pc:sldMkLst>
          <pc:docMk/>
          <pc:sldMk cId="3555913949" sldId="348"/>
        </pc:sldMkLst>
        <pc:picChg chg="del">
          <ac:chgData name="vytor hugo" userId="e8b175fd6482882c" providerId="Windows Live" clId="Web-{B3DDEFBE-57B9-4C99-B191-6584A9C499E1}" dt="2024-02-04T13:49:35.515" v="298"/>
          <ac:picMkLst>
            <pc:docMk/>
            <pc:sldMk cId="3555913949" sldId="348"/>
            <ac:picMk id="5" creationId="{48F4C685-317B-9624-8BAE-718F6C7D3728}"/>
          </ac:picMkLst>
        </pc:picChg>
        <pc:picChg chg="del">
          <ac:chgData name="vytor hugo" userId="e8b175fd6482882c" providerId="Windows Live" clId="Web-{B3DDEFBE-57B9-4C99-B191-6584A9C499E1}" dt="2024-02-04T13:49:36.937" v="299"/>
          <ac:picMkLst>
            <pc:docMk/>
            <pc:sldMk cId="3555913949" sldId="348"/>
            <ac:picMk id="6" creationId="{199095E9-943D-D3C0-85B0-0C15784A7B7D}"/>
          </ac:picMkLst>
        </pc:picChg>
      </pc:sldChg>
    </pc:docChg>
  </pc:docChgLst>
  <pc:docChgLst>
    <pc:chgData name="vytor hugo" userId="e8b175fd6482882c" providerId="Windows Live" clId="Web-{69804771-85E3-4CC1-9C17-2801B7C830C2}"/>
    <pc:docChg chg="delSld modSld">
      <pc:chgData name="vytor hugo" userId="e8b175fd6482882c" providerId="Windows Live" clId="Web-{69804771-85E3-4CC1-9C17-2801B7C830C2}" dt="2024-03-31T18:33:29.575" v="38" actId="20577"/>
      <pc:docMkLst>
        <pc:docMk/>
      </pc:docMkLst>
      <pc:sldChg chg="modSp">
        <pc:chgData name="vytor hugo" userId="e8b175fd6482882c" providerId="Windows Live" clId="Web-{69804771-85E3-4CC1-9C17-2801B7C830C2}" dt="2024-03-31T18:15:47.898" v="0" actId="20577"/>
        <pc:sldMkLst>
          <pc:docMk/>
          <pc:sldMk cId="2210866551" sldId="256"/>
        </pc:sldMkLst>
        <pc:spChg chg="mod">
          <ac:chgData name="vytor hugo" userId="e8b175fd6482882c" providerId="Windows Live" clId="Web-{69804771-85E3-4CC1-9C17-2801B7C830C2}" dt="2024-03-31T18:15:47.898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69804771-85E3-4CC1-9C17-2801B7C830C2}" dt="2024-03-31T18:30:15.173" v="15" actId="14100"/>
        <pc:sldMkLst>
          <pc:docMk/>
          <pc:sldMk cId="518712620" sldId="265"/>
        </pc:sldMkLst>
        <pc:spChg chg="mod">
          <ac:chgData name="vytor hugo" userId="e8b175fd6482882c" providerId="Windows Live" clId="Web-{69804771-85E3-4CC1-9C17-2801B7C830C2}" dt="2024-03-31T18:28:57.184" v="5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69804771-85E3-4CC1-9C17-2801B7C830C2}" dt="2024-03-31T18:29:36.562" v="13" actId="14100"/>
          <ac:picMkLst>
            <pc:docMk/>
            <pc:sldMk cId="518712620" sldId="265"/>
            <ac:picMk id="3" creationId="{A95CCE21-255F-19F6-32FE-E5661BCABBDF}"/>
          </ac:picMkLst>
        </pc:picChg>
        <pc:picChg chg="add mod">
          <ac:chgData name="vytor hugo" userId="e8b175fd6482882c" providerId="Windows Live" clId="Web-{69804771-85E3-4CC1-9C17-2801B7C830C2}" dt="2024-03-31T18:30:15.173" v="15" actId="14100"/>
          <ac:picMkLst>
            <pc:docMk/>
            <pc:sldMk cId="518712620" sldId="265"/>
            <ac:picMk id="4" creationId="{E80A2157-C574-DD94-2EDB-54A6A12E956D}"/>
          </ac:picMkLst>
        </pc:picChg>
        <pc:picChg chg="del">
          <ac:chgData name="vytor hugo" userId="e8b175fd6482882c" providerId="Windows Live" clId="Web-{69804771-85E3-4CC1-9C17-2801B7C830C2}" dt="2024-03-31T18:28:58.638" v="7"/>
          <ac:picMkLst>
            <pc:docMk/>
            <pc:sldMk cId="518712620" sldId="265"/>
            <ac:picMk id="5" creationId="{BFC00960-7D05-3C36-07F2-E05A81C6AED4}"/>
          </ac:picMkLst>
        </pc:picChg>
        <pc:picChg chg="del">
          <ac:chgData name="vytor hugo" userId="e8b175fd6482882c" providerId="Windows Live" clId="Web-{69804771-85E3-4CC1-9C17-2801B7C830C2}" dt="2024-03-31T18:28:58.059" v="6"/>
          <ac:picMkLst>
            <pc:docMk/>
            <pc:sldMk cId="518712620" sldId="265"/>
            <ac:picMk id="6" creationId="{26331E19-C2DE-81B7-3B72-A3BE113DB6C4}"/>
          </ac:picMkLst>
        </pc:picChg>
      </pc:sldChg>
      <pc:sldChg chg="delSp modSp">
        <pc:chgData name="vytor hugo" userId="e8b175fd6482882c" providerId="Windows Live" clId="Web-{69804771-85E3-4CC1-9C17-2801B7C830C2}" dt="2024-03-31T18:33:29.575" v="38" actId="20577"/>
        <pc:sldMkLst>
          <pc:docMk/>
          <pc:sldMk cId="4217959247" sldId="266"/>
        </pc:sldMkLst>
        <pc:spChg chg="mod">
          <ac:chgData name="vytor hugo" userId="e8b175fd6482882c" providerId="Windows Live" clId="Web-{69804771-85E3-4CC1-9C17-2801B7C830C2}" dt="2024-03-31T18:33:29.575" v="38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69804771-85E3-4CC1-9C17-2801B7C830C2}" dt="2024-03-31T18:33:22.434" v="34"/>
          <ac:picMkLst>
            <pc:docMk/>
            <pc:sldMk cId="4217959247" sldId="266"/>
            <ac:picMk id="3" creationId="{0330D80B-1956-6BBF-2336-436E79A1D164}"/>
          </ac:picMkLst>
        </pc:picChg>
        <pc:picChg chg="del">
          <ac:chgData name="vytor hugo" userId="e8b175fd6482882c" providerId="Windows Live" clId="Web-{69804771-85E3-4CC1-9C17-2801B7C830C2}" dt="2024-03-31T18:33:21.715" v="33"/>
          <ac:picMkLst>
            <pc:docMk/>
            <pc:sldMk cId="4217959247" sldId="266"/>
            <ac:picMk id="4" creationId="{A7B709D6-5BA3-5376-A318-418162033543}"/>
          </ac:picMkLst>
        </pc:picChg>
      </pc:sldChg>
      <pc:sldChg chg="addSp delSp modSp">
        <pc:chgData name="vytor hugo" userId="e8b175fd6482882c" providerId="Windows Live" clId="Web-{69804771-85E3-4CC1-9C17-2801B7C830C2}" dt="2024-03-31T18:31:42.475" v="30" actId="14100"/>
        <pc:sldMkLst>
          <pc:docMk/>
          <pc:sldMk cId="419009664" sldId="304"/>
        </pc:sldMkLst>
        <pc:spChg chg="mod">
          <ac:chgData name="vytor hugo" userId="e8b175fd6482882c" providerId="Windows Live" clId="Web-{69804771-85E3-4CC1-9C17-2801B7C830C2}" dt="2024-03-31T18:31:06.333" v="23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69804771-85E3-4CC1-9C17-2801B7C830C2}" dt="2024-03-31T18:30:38.972" v="17"/>
          <ac:picMkLst>
            <pc:docMk/>
            <pc:sldMk cId="419009664" sldId="304"/>
            <ac:picMk id="4" creationId="{74150EB8-0C1B-7C3F-6D39-1528E3B21A78}"/>
          </ac:picMkLst>
        </pc:picChg>
        <pc:picChg chg="del">
          <ac:chgData name="vytor hugo" userId="e8b175fd6482882c" providerId="Windows Live" clId="Web-{69804771-85E3-4CC1-9C17-2801B7C830C2}" dt="2024-03-31T18:30:36.503" v="16"/>
          <ac:picMkLst>
            <pc:docMk/>
            <pc:sldMk cId="419009664" sldId="304"/>
            <ac:picMk id="5" creationId="{0F3B708B-06EE-3E16-3E32-E1084AB291DB}"/>
          </ac:picMkLst>
        </pc:picChg>
        <pc:picChg chg="add mod">
          <ac:chgData name="vytor hugo" userId="e8b175fd6482882c" providerId="Windows Live" clId="Web-{69804771-85E3-4CC1-9C17-2801B7C830C2}" dt="2024-03-31T18:31:42.475" v="30" actId="14100"/>
          <ac:picMkLst>
            <pc:docMk/>
            <pc:sldMk cId="419009664" sldId="304"/>
            <ac:picMk id="6" creationId="{3DF9D951-8A03-2B89-F684-E57EB2D1A0AE}"/>
          </ac:picMkLst>
        </pc:picChg>
        <pc:picChg chg="add mod">
          <ac:chgData name="vytor hugo" userId="e8b175fd6482882c" providerId="Windows Live" clId="Web-{69804771-85E3-4CC1-9C17-2801B7C830C2}" dt="2024-03-31T18:31:37.506" v="29" actId="14100"/>
          <ac:picMkLst>
            <pc:docMk/>
            <pc:sldMk cId="419009664" sldId="304"/>
            <ac:picMk id="7" creationId="{B4455965-4240-A1A6-0422-1DD115E803FD}"/>
          </ac:picMkLst>
        </pc:picChg>
      </pc:sldChg>
      <pc:sldChg chg="del">
        <pc:chgData name="vytor hugo" userId="e8b175fd6482882c" providerId="Windows Live" clId="Web-{69804771-85E3-4CC1-9C17-2801B7C830C2}" dt="2024-03-31T18:32:40.229" v="31"/>
        <pc:sldMkLst>
          <pc:docMk/>
          <pc:sldMk cId="2961251807" sldId="305"/>
        </pc:sldMkLst>
      </pc:sldChg>
      <pc:sldChg chg="del">
        <pc:chgData name="vytor hugo" userId="e8b175fd6482882c" providerId="Windows Live" clId="Web-{69804771-85E3-4CC1-9C17-2801B7C830C2}" dt="2024-03-31T18:32:42.323" v="32"/>
        <pc:sldMkLst>
          <pc:docMk/>
          <pc:sldMk cId="653313321" sldId="345"/>
        </pc:sldMkLst>
      </pc:sldChg>
    </pc:docChg>
  </pc:docChgLst>
  <pc:docChgLst>
    <pc:chgData name="vytor hugo" userId="e8b175fd6482882c" providerId="Windows Live" clId="Web-{42DAC0B2-660A-4AD4-9F48-17C7A68D0DA6}"/>
    <pc:docChg chg="addSld delSld modSld">
      <pc:chgData name="vytor hugo" userId="e8b175fd6482882c" providerId="Windows Live" clId="Web-{42DAC0B2-660A-4AD4-9F48-17C7A68D0DA6}" dt="2024-04-01T00:54:03.166" v="559" actId="14100"/>
      <pc:docMkLst>
        <pc:docMk/>
      </pc:docMkLst>
      <pc:sldChg chg="addSp delSp modSp">
        <pc:chgData name="vytor hugo" userId="e8b175fd6482882c" providerId="Windows Live" clId="Web-{42DAC0B2-660A-4AD4-9F48-17C7A68D0DA6}" dt="2024-03-31T23:14:30.105" v="9" actId="20577"/>
        <pc:sldMkLst>
          <pc:docMk/>
          <pc:sldMk cId="518712620" sldId="265"/>
        </pc:sldMkLst>
        <pc:spChg chg="mod">
          <ac:chgData name="vytor hugo" userId="e8b175fd6482882c" providerId="Windows Live" clId="Web-{42DAC0B2-660A-4AD4-9F48-17C7A68D0DA6}" dt="2024-03-31T23:14:30.105" v="9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42DAC0B2-660A-4AD4-9F48-17C7A68D0DA6}" dt="2024-03-31T23:13:42.120" v="1"/>
          <ac:picMkLst>
            <pc:docMk/>
            <pc:sldMk cId="518712620" sldId="265"/>
            <ac:picMk id="3" creationId="{A95CCE21-255F-19F6-32FE-E5661BCABBDF}"/>
          </ac:picMkLst>
        </pc:picChg>
        <pc:picChg chg="del">
          <ac:chgData name="vytor hugo" userId="e8b175fd6482882c" providerId="Windows Live" clId="Web-{42DAC0B2-660A-4AD4-9F48-17C7A68D0DA6}" dt="2024-03-31T23:13:41.213" v="0"/>
          <ac:picMkLst>
            <pc:docMk/>
            <pc:sldMk cId="518712620" sldId="265"/>
            <ac:picMk id="4" creationId="{E80A2157-C574-DD94-2EDB-54A6A12E956D}"/>
          </ac:picMkLst>
        </pc:picChg>
        <pc:picChg chg="add mod">
          <ac:chgData name="vytor hugo" userId="e8b175fd6482882c" providerId="Windows Live" clId="Web-{42DAC0B2-660A-4AD4-9F48-17C7A68D0DA6}" dt="2024-03-31T23:13:56.730" v="4" actId="14100"/>
          <ac:picMkLst>
            <pc:docMk/>
            <pc:sldMk cId="518712620" sldId="265"/>
            <ac:picMk id="5" creationId="{FF84BB48-44BB-0524-8B01-51EC2C7C520E}"/>
          </ac:picMkLst>
        </pc:picChg>
      </pc:sldChg>
      <pc:sldChg chg="addSp modSp">
        <pc:chgData name="vytor hugo" userId="e8b175fd6482882c" providerId="Windows Live" clId="Web-{42DAC0B2-660A-4AD4-9F48-17C7A68D0DA6}" dt="2024-03-31T23:16:53.250" v="35" actId="14100"/>
        <pc:sldMkLst>
          <pc:docMk/>
          <pc:sldMk cId="4217959247" sldId="266"/>
        </pc:sldMkLst>
        <pc:spChg chg="mod">
          <ac:chgData name="vytor hugo" userId="e8b175fd6482882c" providerId="Windows Live" clId="Web-{42DAC0B2-660A-4AD4-9F48-17C7A68D0DA6}" dt="2024-03-31T23:16:41.343" v="32" actId="20577"/>
          <ac:spMkLst>
            <pc:docMk/>
            <pc:sldMk cId="4217959247" sldId="266"/>
            <ac:spMk id="8" creationId="{8A2232C6-A2F5-9ABD-42EC-148B3B5E5987}"/>
          </ac:spMkLst>
        </pc:spChg>
        <pc:picChg chg="add mod">
          <ac:chgData name="vytor hugo" userId="e8b175fd6482882c" providerId="Windows Live" clId="Web-{42DAC0B2-660A-4AD4-9F48-17C7A68D0DA6}" dt="2024-03-31T23:16:53.250" v="35" actId="14100"/>
          <ac:picMkLst>
            <pc:docMk/>
            <pc:sldMk cId="4217959247" sldId="266"/>
            <ac:picMk id="3" creationId="{7AC3AFF7-F639-4278-D25A-71D9331F0AEA}"/>
          </ac:picMkLst>
        </pc:picChg>
      </pc:sldChg>
      <pc:sldChg chg="addSp delSp modSp">
        <pc:chgData name="vytor hugo" userId="e8b175fd6482882c" providerId="Windows Live" clId="Web-{42DAC0B2-660A-4AD4-9F48-17C7A68D0DA6}" dt="2024-03-31T23:21:45.820" v="92" actId="1076"/>
        <pc:sldMkLst>
          <pc:docMk/>
          <pc:sldMk cId="3197108967" sldId="268"/>
        </pc:sldMkLst>
        <pc:spChg chg="mod">
          <ac:chgData name="vytor hugo" userId="e8b175fd6482882c" providerId="Windows Live" clId="Web-{42DAC0B2-660A-4AD4-9F48-17C7A68D0DA6}" dt="2024-03-31T23:21:17.648" v="87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42DAC0B2-660A-4AD4-9F48-17C7A68D0DA6}" dt="2024-03-31T23:21:25.413" v="89" actId="1076"/>
          <ac:picMkLst>
            <pc:docMk/>
            <pc:sldMk cId="3197108967" sldId="268"/>
            <ac:picMk id="3" creationId="{6AFE16C4-DD61-DCB9-D155-C7F0BBD35CC0}"/>
          </ac:picMkLst>
        </pc:picChg>
        <pc:picChg chg="add mod">
          <ac:chgData name="vytor hugo" userId="e8b175fd6482882c" providerId="Windows Live" clId="Web-{42DAC0B2-660A-4AD4-9F48-17C7A68D0DA6}" dt="2024-03-31T23:21:45.820" v="92" actId="1076"/>
          <ac:picMkLst>
            <pc:docMk/>
            <pc:sldMk cId="3197108967" sldId="268"/>
            <ac:picMk id="4" creationId="{F9E9B1FD-F6EE-3AD2-52A4-E9CF9AEEF6DE}"/>
          </ac:picMkLst>
        </pc:picChg>
        <pc:picChg chg="del">
          <ac:chgData name="vytor hugo" userId="e8b175fd6482882c" providerId="Windows Live" clId="Web-{42DAC0B2-660A-4AD4-9F48-17C7A68D0DA6}" dt="2024-03-31T23:21:04.288" v="83"/>
          <ac:picMkLst>
            <pc:docMk/>
            <pc:sldMk cId="3197108967" sldId="268"/>
            <ac:picMk id="5" creationId="{57A123FB-10DB-C045-B91C-6A437B637E0A}"/>
          </ac:picMkLst>
        </pc:picChg>
        <pc:picChg chg="del">
          <ac:chgData name="vytor hugo" userId="e8b175fd6482882c" providerId="Windows Live" clId="Web-{42DAC0B2-660A-4AD4-9F48-17C7A68D0DA6}" dt="2024-03-31T23:21:03.678" v="82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42DAC0B2-660A-4AD4-9F48-17C7A68D0DA6}" dt="2024-03-31T23:27:28.267" v="125" actId="1076"/>
        <pc:sldMkLst>
          <pc:docMk/>
          <pc:sldMk cId="49069085" sldId="270"/>
        </pc:sldMkLst>
        <pc:spChg chg="mod">
          <ac:chgData name="vytor hugo" userId="e8b175fd6482882c" providerId="Windows Live" clId="Web-{42DAC0B2-660A-4AD4-9F48-17C7A68D0DA6}" dt="2024-03-31T23:27:15.438" v="122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42DAC0B2-660A-4AD4-9F48-17C7A68D0DA6}" dt="2024-03-31T23:26:20.390" v="115"/>
          <ac:picMkLst>
            <pc:docMk/>
            <pc:sldMk cId="49069085" sldId="270"/>
            <ac:picMk id="3" creationId="{6EEAF939-D2E6-9A0E-3704-845E6E82E22A}"/>
          </ac:picMkLst>
        </pc:picChg>
        <pc:picChg chg="del">
          <ac:chgData name="vytor hugo" userId="e8b175fd6482882c" providerId="Windows Live" clId="Web-{42DAC0B2-660A-4AD4-9F48-17C7A68D0DA6}" dt="2024-03-31T23:26:19.187" v="114"/>
          <ac:picMkLst>
            <pc:docMk/>
            <pc:sldMk cId="49069085" sldId="270"/>
            <ac:picMk id="4" creationId="{631496EC-9712-A232-A09A-0498C553572F}"/>
          </ac:picMkLst>
        </pc:picChg>
        <pc:picChg chg="add mod">
          <ac:chgData name="vytor hugo" userId="e8b175fd6482882c" providerId="Windows Live" clId="Web-{42DAC0B2-660A-4AD4-9F48-17C7A68D0DA6}" dt="2024-03-31T23:26:28.265" v="117" actId="1076"/>
          <ac:picMkLst>
            <pc:docMk/>
            <pc:sldMk cId="49069085" sldId="270"/>
            <ac:picMk id="5" creationId="{82B14C2D-B71D-A4DD-7BFB-76A6998897E3}"/>
          </ac:picMkLst>
        </pc:picChg>
        <pc:picChg chg="add mod">
          <ac:chgData name="vytor hugo" userId="e8b175fd6482882c" providerId="Windows Live" clId="Web-{42DAC0B2-660A-4AD4-9F48-17C7A68D0DA6}" dt="2024-03-31T23:27:28.267" v="125" actId="1076"/>
          <ac:picMkLst>
            <pc:docMk/>
            <pc:sldMk cId="49069085" sldId="270"/>
            <ac:picMk id="6" creationId="{00FCB96B-435C-1656-7EC9-8644F63C2E8D}"/>
          </ac:picMkLst>
        </pc:picChg>
      </pc:sldChg>
      <pc:sldChg chg="addSp delSp modSp">
        <pc:chgData name="vytor hugo" userId="e8b175fd6482882c" providerId="Windows Live" clId="Web-{42DAC0B2-660A-4AD4-9F48-17C7A68D0DA6}" dt="2024-03-31T23:29:46.839" v="140" actId="1076"/>
        <pc:sldMkLst>
          <pc:docMk/>
          <pc:sldMk cId="4201881128" sldId="272"/>
        </pc:sldMkLst>
        <pc:spChg chg="mod">
          <ac:chgData name="vytor hugo" userId="e8b175fd6482882c" providerId="Windows Live" clId="Web-{42DAC0B2-660A-4AD4-9F48-17C7A68D0DA6}" dt="2024-03-31T23:28:52.722" v="132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42DAC0B2-660A-4AD4-9F48-17C7A68D0DA6}" dt="2024-03-31T23:29:07.160" v="136" actId="1076"/>
          <ac:picMkLst>
            <pc:docMk/>
            <pc:sldMk cId="4201881128" sldId="272"/>
            <ac:picMk id="3" creationId="{D32E7F2D-6D5C-E5B9-50CB-E3D1418EDB6F}"/>
          </ac:picMkLst>
        </pc:picChg>
        <pc:picChg chg="del">
          <ac:chgData name="vytor hugo" userId="e8b175fd6482882c" providerId="Windows Live" clId="Web-{42DAC0B2-660A-4AD4-9F48-17C7A68D0DA6}" dt="2024-03-31T23:28:54.878" v="134"/>
          <ac:picMkLst>
            <pc:docMk/>
            <pc:sldMk cId="4201881128" sldId="272"/>
            <ac:picMk id="4" creationId="{DFB24C5E-7AD1-331D-A5AB-9655FB65D1DA}"/>
          </ac:picMkLst>
        </pc:picChg>
        <pc:picChg chg="del">
          <ac:chgData name="vytor hugo" userId="e8b175fd6482882c" providerId="Windows Live" clId="Web-{42DAC0B2-660A-4AD4-9F48-17C7A68D0DA6}" dt="2024-03-31T23:28:54.363" v="133"/>
          <ac:picMkLst>
            <pc:docMk/>
            <pc:sldMk cId="4201881128" sldId="272"/>
            <ac:picMk id="5" creationId="{2A903852-9D60-0564-B7CA-B5692D37E445}"/>
          </ac:picMkLst>
        </pc:picChg>
        <pc:picChg chg="add mod">
          <ac:chgData name="vytor hugo" userId="e8b175fd6482882c" providerId="Windows Live" clId="Web-{42DAC0B2-660A-4AD4-9F48-17C7A68D0DA6}" dt="2024-03-31T23:29:46.839" v="140" actId="1076"/>
          <ac:picMkLst>
            <pc:docMk/>
            <pc:sldMk cId="4201881128" sldId="272"/>
            <ac:picMk id="6" creationId="{497DA8BC-C551-D463-F371-FE90E3F3FC44}"/>
          </ac:picMkLst>
        </pc:picChg>
      </pc:sldChg>
      <pc:sldChg chg="addSp delSp modSp">
        <pc:chgData name="vytor hugo" userId="e8b175fd6482882c" providerId="Windows Live" clId="Web-{42DAC0B2-660A-4AD4-9F48-17C7A68D0DA6}" dt="2024-03-31T23:36:50.100" v="178" actId="1076"/>
        <pc:sldMkLst>
          <pc:docMk/>
          <pc:sldMk cId="4245751548" sldId="277"/>
        </pc:sldMkLst>
        <pc:spChg chg="mod">
          <ac:chgData name="vytor hugo" userId="e8b175fd6482882c" providerId="Windows Live" clId="Web-{42DAC0B2-660A-4AD4-9F48-17C7A68D0DA6}" dt="2024-03-31T23:35:59.224" v="168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42DAC0B2-660A-4AD4-9F48-17C7A68D0DA6}" dt="2024-03-31T23:36:11.005" v="170"/>
          <ac:picMkLst>
            <pc:docMk/>
            <pc:sldMk cId="4245751548" sldId="277"/>
            <ac:picMk id="3" creationId="{DDA6853A-2E6E-FB6F-03DB-8EE63DF93676}"/>
          </ac:picMkLst>
        </pc:picChg>
        <pc:picChg chg="del">
          <ac:chgData name="vytor hugo" userId="e8b175fd6482882c" providerId="Windows Live" clId="Web-{42DAC0B2-660A-4AD4-9F48-17C7A68D0DA6}" dt="2024-03-31T23:36:10.396" v="169"/>
          <ac:picMkLst>
            <pc:docMk/>
            <pc:sldMk cId="4245751548" sldId="277"/>
            <ac:picMk id="4" creationId="{1467D0D1-9099-A3DD-023C-08F56D8BB923}"/>
          </ac:picMkLst>
        </pc:picChg>
        <pc:picChg chg="add mod">
          <ac:chgData name="vytor hugo" userId="e8b175fd6482882c" providerId="Windows Live" clId="Web-{42DAC0B2-660A-4AD4-9F48-17C7A68D0DA6}" dt="2024-03-31T23:36:46.241" v="177" actId="14100"/>
          <ac:picMkLst>
            <pc:docMk/>
            <pc:sldMk cId="4245751548" sldId="277"/>
            <ac:picMk id="5" creationId="{033176B6-1C2D-8431-FF1E-6E8CFF37041A}"/>
          </ac:picMkLst>
        </pc:picChg>
        <pc:picChg chg="add mod">
          <ac:chgData name="vytor hugo" userId="e8b175fd6482882c" providerId="Windows Live" clId="Web-{42DAC0B2-660A-4AD4-9F48-17C7A68D0DA6}" dt="2024-03-31T23:36:50.100" v="178" actId="1076"/>
          <ac:picMkLst>
            <pc:docMk/>
            <pc:sldMk cId="4245751548" sldId="277"/>
            <ac:picMk id="6" creationId="{26CD36D1-8035-F865-E71D-F2DD89DC57FC}"/>
          </ac:picMkLst>
        </pc:picChg>
      </pc:sldChg>
      <pc:sldChg chg="addSp delSp modSp">
        <pc:chgData name="vytor hugo" userId="e8b175fd6482882c" providerId="Windows Live" clId="Web-{42DAC0B2-660A-4AD4-9F48-17C7A68D0DA6}" dt="2024-03-31T23:56:21.290" v="308" actId="1076"/>
        <pc:sldMkLst>
          <pc:docMk/>
          <pc:sldMk cId="1438843373" sldId="278"/>
        </pc:sldMkLst>
        <pc:spChg chg="mod">
          <ac:chgData name="vytor hugo" userId="e8b175fd6482882c" providerId="Windows Live" clId="Web-{42DAC0B2-660A-4AD4-9F48-17C7A68D0DA6}" dt="2024-03-31T23:40:28.700" v="214" actId="20577"/>
          <ac:spMkLst>
            <pc:docMk/>
            <pc:sldMk cId="1438843373" sldId="278"/>
            <ac:spMk id="2" creationId="{07056B79-75A0-1C11-7704-186C92939509}"/>
          </ac:spMkLst>
        </pc:spChg>
        <pc:spChg chg="mod">
          <ac:chgData name="vytor hugo" userId="e8b175fd6482882c" providerId="Windows Live" clId="Web-{42DAC0B2-660A-4AD4-9F48-17C7A68D0DA6}" dt="2024-03-31T23:55:41.211" v="303" actId="20577"/>
          <ac:spMkLst>
            <pc:docMk/>
            <pc:sldMk cId="1438843373" sldId="278"/>
            <ac:spMk id="8" creationId="{593E660E-219B-15EA-BDAA-297127D84605}"/>
          </ac:spMkLst>
        </pc:spChg>
        <pc:picChg chg="add del mod">
          <ac:chgData name="vytor hugo" userId="e8b175fd6482882c" providerId="Windows Live" clId="Web-{42DAC0B2-660A-4AD4-9F48-17C7A68D0DA6}" dt="2024-03-31T23:47:52.836" v="247"/>
          <ac:picMkLst>
            <pc:docMk/>
            <pc:sldMk cId="1438843373" sldId="278"/>
            <ac:picMk id="3" creationId="{DA7BDFDF-3A08-D10F-1EE4-1E5E8AFC248C}"/>
          </ac:picMkLst>
        </pc:picChg>
        <pc:picChg chg="add del mod">
          <ac:chgData name="vytor hugo" userId="e8b175fd6482882c" providerId="Windows Live" clId="Web-{42DAC0B2-660A-4AD4-9F48-17C7A68D0DA6}" dt="2024-03-31T23:47:48.961" v="245"/>
          <ac:picMkLst>
            <pc:docMk/>
            <pc:sldMk cId="1438843373" sldId="278"/>
            <ac:picMk id="4" creationId="{1A9FD3C9-B501-571A-F301-BE1E78DD0D4E}"/>
          </ac:picMkLst>
        </pc:picChg>
        <pc:picChg chg="del">
          <ac:chgData name="vytor hugo" userId="e8b175fd6482882c" providerId="Windows Live" clId="Web-{42DAC0B2-660A-4AD4-9F48-17C7A68D0DA6}" dt="2024-03-31T23:39:24.838" v="204"/>
          <ac:picMkLst>
            <pc:docMk/>
            <pc:sldMk cId="1438843373" sldId="278"/>
            <ac:picMk id="5" creationId="{6D9BE768-D5B2-6609-CBD2-AE514B152DA0}"/>
          </ac:picMkLst>
        </pc:picChg>
        <pc:picChg chg="del">
          <ac:chgData name="vytor hugo" userId="e8b175fd6482882c" providerId="Windows Live" clId="Web-{42DAC0B2-660A-4AD4-9F48-17C7A68D0DA6}" dt="2024-03-31T23:39:24.104" v="203"/>
          <ac:picMkLst>
            <pc:docMk/>
            <pc:sldMk cId="1438843373" sldId="278"/>
            <ac:picMk id="6" creationId="{8F7C1BB0-AFF3-8166-C4DD-DE3014DF6AF7}"/>
          </ac:picMkLst>
        </pc:picChg>
        <pc:picChg chg="add mod">
          <ac:chgData name="vytor hugo" userId="e8b175fd6482882c" providerId="Windows Live" clId="Web-{42DAC0B2-660A-4AD4-9F48-17C7A68D0DA6}" dt="2024-03-31T23:55:52.242" v="306" actId="1076"/>
          <ac:picMkLst>
            <pc:docMk/>
            <pc:sldMk cId="1438843373" sldId="278"/>
            <ac:picMk id="7" creationId="{5822BC27-2382-60C8-FF9E-3FCB920D0205}"/>
          </ac:picMkLst>
        </pc:picChg>
        <pc:picChg chg="add mod">
          <ac:chgData name="vytor hugo" userId="e8b175fd6482882c" providerId="Windows Live" clId="Web-{42DAC0B2-660A-4AD4-9F48-17C7A68D0DA6}" dt="2024-03-31T23:56:21.290" v="308" actId="1076"/>
          <ac:picMkLst>
            <pc:docMk/>
            <pc:sldMk cId="1438843373" sldId="278"/>
            <ac:picMk id="9" creationId="{C542102F-85F2-1C4C-8A1C-53550450EAF1}"/>
          </ac:picMkLst>
        </pc:picChg>
      </pc:sldChg>
      <pc:sldChg chg="addSp delSp modSp">
        <pc:chgData name="vytor hugo" userId="e8b175fd6482882c" providerId="Windows Live" clId="Web-{42DAC0B2-660A-4AD4-9F48-17C7A68D0DA6}" dt="2024-04-01T00:06:04.290" v="358" actId="1076"/>
        <pc:sldMkLst>
          <pc:docMk/>
          <pc:sldMk cId="2330717593" sldId="279"/>
        </pc:sldMkLst>
        <pc:spChg chg="mod">
          <ac:chgData name="vytor hugo" userId="e8b175fd6482882c" providerId="Windows Live" clId="Web-{42DAC0B2-660A-4AD4-9F48-17C7A68D0DA6}" dt="2024-04-01T00:01:50.158" v="34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42DAC0B2-660A-4AD4-9F48-17C7A68D0DA6}" dt="2024-04-01T00:02:03.283" v="349" actId="1076"/>
          <ac:picMkLst>
            <pc:docMk/>
            <pc:sldMk cId="2330717593" sldId="279"/>
            <ac:picMk id="3" creationId="{3BC8D97A-65CC-728A-B4DC-1E07FF28DA6E}"/>
          </ac:picMkLst>
        </pc:picChg>
        <pc:picChg chg="add mod">
          <ac:chgData name="vytor hugo" userId="e8b175fd6482882c" providerId="Windows Live" clId="Web-{42DAC0B2-660A-4AD4-9F48-17C7A68D0DA6}" dt="2024-04-01T00:06:04.290" v="358" actId="1076"/>
          <ac:picMkLst>
            <pc:docMk/>
            <pc:sldMk cId="2330717593" sldId="279"/>
            <ac:picMk id="4" creationId="{EEB8F1D6-E477-4597-5A1A-FE03A0D5F974}"/>
          </ac:picMkLst>
        </pc:picChg>
        <pc:picChg chg="del">
          <ac:chgData name="vytor hugo" userId="e8b175fd6482882c" providerId="Windows Live" clId="Web-{42DAC0B2-660A-4AD4-9F48-17C7A68D0DA6}" dt="2024-04-01T00:01:52.283" v="347"/>
          <ac:picMkLst>
            <pc:docMk/>
            <pc:sldMk cId="2330717593" sldId="279"/>
            <ac:picMk id="5" creationId="{B7B332EE-787E-4200-5E13-A817E2BC4EBC}"/>
          </ac:picMkLst>
        </pc:picChg>
        <pc:picChg chg="del">
          <ac:chgData name="vytor hugo" userId="e8b175fd6482882c" providerId="Windows Live" clId="Web-{42DAC0B2-660A-4AD4-9F48-17C7A68D0DA6}" dt="2024-04-01T00:01:51.830" v="34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42DAC0B2-660A-4AD4-9F48-17C7A68D0DA6}" dt="2024-04-01T00:10:13.125" v="386" actId="14100"/>
        <pc:sldMkLst>
          <pc:docMk/>
          <pc:sldMk cId="2396363842" sldId="281"/>
        </pc:sldMkLst>
        <pc:spChg chg="mod">
          <ac:chgData name="vytor hugo" userId="e8b175fd6482882c" providerId="Windows Live" clId="Web-{42DAC0B2-660A-4AD4-9F48-17C7A68D0DA6}" dt="2024-04-01T00:07:53.808" v="380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42DAC0B2-660A-4AD4-9F48-17C7A68D0DA6}" dt="2024-04-01T00:07:23.401" v="374"/>
          <ac:picMkLst>
            <pc:docMk/>
            <pc:sldMk cId="2396363842" sldId="281"/>
            <ac:picMk id="3" creationId="{847E73B0-E273-D50A-E73C-0CEBC6D71639}"/>
          </ac:picMkLst>
        </pc:picChg>
        <pc:picChg chg="add mod">
          <ac:chgData name="vytor hugo" userId="e8b175fd6482882c" providerId="Windows Live" clId="Web-{42DAC0B2-660A-4AD4-9F48-17C7A68D0DA6}" dt="2024-04-01T00:09:52.530" v="383" actId="14100"/>
          <ac:picMkLst>
            <pc:docMk/>
            <pc:sldMk cId="2396363842" sldId="281"/>
            <ac:picMk id="4" creationId="{BF688E75-A208-4F15-1BE0-ACD6638EE3FA}"/>
          </ac:picMkLst>
        </pc:picChg>
        <pc:picChg chg="add mod">
          <ac:chgData name="vytor hugo" userId="e8b175fd6482882c" providerId="Windows Live" clId="Web-{42DAC0B2-660A-4AD4-9F48-17C7A68D0DA6}" dt="2024-04-01T00:10:13.125" v="386" actId="14100"/>
          <ac:picMkLst>
            <pc:docMk/>
            <pc:sldMk cId="2396363842" sldId="281"/>
            <ac:picMk id="5" creationId="{326FA429-5984-855A-FE48-E49FAABB8B57}"/>
          </ac:picMkLst>
        </pc:picChg>
      </pc:sldChg>
      <pc:sldChg chg="addSp delSp modSp">
        <pc:chgData name="vytor hugo" userId="e8b175fd6482882c" providerId="Windows Live" clId="Web-{42DAC0B2-660A-4AD4-9F48-17C7A68D0DA6}" dt="2024-04-01T00:14:22.944" v="431" actId="1076"/>
        <pc:sldMkLst>
          <pc:docMk/>
          <pc:sldMk cId="1041965198" sldId="290"/>
        </pc:sldMkLst>
        <pc:spChg chg="mod">
          <ac:chgData name="vytor hugo" userId="e8b175fd6482882c" providerId="Windows Live" clId="Web-{42DAC0B2-660A-4AD4-9F48-17C7A68D0DA6}" dt="2024-04-01T00:13:51.599" v="424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42DAC0B2-660A-4AD4-9F48-17C7A68D0DA6}" dt="2024-04-01T00:13:20.677" v="417"/>
          <ac:picMkLst>
            <pc:docMk/>
            <pc:sldMk cId="1041965198" sldId="290"/>
            <ac:picMk id="3" creationId="{7121AF59-2229-8727-6F94-20921DE71C24}"/>
          </ac:picMkLst>
        </pc:picChg>
        <pc:picChg chg="del">
          <ac:chgData name="vytor hugo" userId="e8b175fd6482882c" providerId="Windows Live" clId="Web-{42DAC0B2-660A-4AD4-9F48-17C7A68D0DA6}" dt="2024-04-01T00:13:21.927" v="418"/>
          <ac:picMkLst>
            <pc:docMk/>
            <pc:sldMk cId="1041965198" sldId="290"/>
            <ac:picMk id="4" creationId="{6F7E9BF6-EE00-2239-5549-04DF3EE8DE0C}"/>
          </ac:picMkLst>
        </pc:picChg>
        <pc:picChg chg="add mod">
          <ac:chgData name="vytor hugo" userId="e8b175fd6482882c" providerId="Windows Live" clId="Web-{42DAC0B2-660A-4AD4-9F48-17C7A68D0DA6}" dt="2024-04-01T00:14:04.803" v="427" actId="14100"/>
          <ac:picMkLst>
            <pc:docMk/>
            <pc:sldMk cId="1041965198" sldId="290"/>
            <ac:picMk id="5" creationId="{C4BF1F12-06EC-AAAA-A316-1DA280031DA8}"/>
          </ac:picMkLst>
        </pc:picChg>
        <pc:picChg chg="add mod">
          <ac:chgData name="vytor hugo" userId="e8b175fd6482882c" providerId="Windows Live" clId="Web-{42DAC0B2-660A-4AD4-9F48-17C7A68D0DA6}" dt="2024-04-01T00:14:22.944" v="431" actId="1076"/>
          <ac:picMkLst>
            <pc:docMk/>
            <pc:sldMk cId="1041965198" sldId="290"/>
            <ac:picMk id="6" creationId="{63643178-34E8-102A-B650-2630E77D6F29}"/>
          </ac:picMkLst>
        </pc:picChg>
      </pc:sldChg>
      <pc:sldChg chg="addSp delSp modSp">
        <pc:chgData name="vytor hugo" userId="e8b175fd6482882c" providerId="Windows Live" clId="Web-{42DAC0B2-660A-4AD4-9F48-17C7A68D0DA6}" dt="2024-04-01T00:17:09.355" v="462" actId="14100"/>
        <pc:sldMkLst>
          <pc:docMk/>
          <pc:sldMk cId="4145768599" sldId="294"/>
        </pc:sldMkLst>
        <pc:spChg chg="mod">
          <ac:chgData name="vytor hugo" userId="e8b175fd6482882c" providerId="Windows Live" clId="Web-{42DAC0B2-660A-4AD4-9F48-17C7A68D0DA6}" dt="2024-04-01T00:16:17.150" v="456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42DAC0B2-660A-4AD4-9F48-17C7A68D0DA6}" dt="2024-04-01T00:16:09.181" v="451"/>
          <ac:picMkLst>
            <pc:docMk/>
            <pc:sldMk cId="4145768599" sldId="294"/>
            <ac:picMk id="3" creationId="{BF0604A9-84A7-68BF-DA93-74CAF9E12EDB}"/>
          </ac:picMkLst>
        </pc:picChg>
        <pc:picChg chg="del">
          <ac:chgData name="vytor hugo" userId="e8b175fd6482882c" providerId="Windows Live" clId="Web-{42DAC0B2-660A-4AD4-9F48-17C7A68D0DA6}" dt="2024-04-01T00:16:08.525" v="450"/>
          <ac:picMkLst>
            <pc:docMk/>
            <pc:sldMk cId="4145768599" sldId="294"/>
            <ac:picMk id="4" creationId="{2D715C8E-E760-F8AE-9D3F-D24EC821FDF3}"/>
          </ac:picMkLst>
        </pc:picChg>
        <pc:picChg chg="add mod">
          <ac:chgData name="vytor hugo" userId="e8b175fd6482882c" providerId="Windows Live" clId="Web-{42DAC0B2-660A-4AD4-9F48-17C7A68D0DA6}" dt="2024-04-01T00:16:38.245" v="459" actId="14100"/>
          <ac:picMkLst>
            <pc:docMk/>
            <pc:sldMk cId="4145768599" sldId="294"/>
            <ac:picMk id="5" creationId="{4FCEE97D-0A1C-D983-259F-D1C90A7A02F1}"/>
          </ac:picMkLst>
        </pc:picChg>
        <pc:picChg chg="add mod">
          <ac:chgData name="vytor hugo" userId="e8b175fd6482882c" providerId="Windows Live" clId="Web-{42DAC0B2-660A-4AD4-9F48-17C7A68D0DA6}" dt="2024-04-01T00:17:09.355" v="462" actId="14100"/>
          <ac:picMkLst>
            <pc:docMk/>
            <pc:sldMk cId="4145768599" sldId="294"/>
            <ac:picMk id="6" creationId="{DDC6EF1B-0752-0DB6-6CFB-F489A056167B}"/>
          </ac:picMkLst>
        </pc:picChg>
      </pc:sldChg>
      <pc:sldChg chg="addSp delSp modSp">
        <pc:chgData name="vytor hugo" userId="e8b175fd6482882c" providerId="Windows Live" clId="Web-{42DAC0B2-660A-4AD4-9F48-17C7A68D0DA6}" dt="2024-04-01T00:19:21.390" v="495" actId="14100"/>
        <pc:sldMkLst>
          <pc:docMk/>
          <pc:sldMk cId="3030379439" sldId="295"/>
        </pc:sldMkLst>
        <pc:spChg chg="mod">
          <ac:chgData name="vytor hugo" userId="e8b175fd6482882c" providerId="Windows Live" clId="Web-{42DAC0B2-660A-4AD4-9F48-17C7A68D0DA6}" dt="2024-04-01T00:18:33.842" v="483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42DAC0B2-660A-4AD4-9F48-17C7A68D0DA6}" dt="2024-04-01T00:18:02.591" v="478"/>
          <ac:picMkLst>
            <pc:docMk/>
            <pc:sldMk cId="3030379439" sldId="295"/>
            <ac:picMk id="3" creationId="{32BA873A-DFFF-408A-ABE3-193B8917F071}"/>
          </ac:picMkLst>
        </pc:picChg>
        <pc:picChg chg="del">
          <ac:chgData name="vytor hugo" userId="e8b175fd6482882c" providerId="Windows Live" clId="Web-{42DAC0B2-660A-4AD4-9F48-17C7A68D0DA6}" dt="2024-04-01T00:18:04.029" v="479"/>
          <ac:picMkLst>
            <pc:docMk/>
            <pc:sldMk cId="3030379439" sldId="295"/>
            <ac:picMk id="4" creationId="{225F983A-230F-BAF1-91FA-30410496E8CF}"/>
          </ac:picMkLst>
        </pc:picChg>
        <pc:picChg chg="add mod">
          <ac:chgData name="vytor hugo" userId="e8b175fd6482882c" providerId="Windows Live" clId="Web-{42DAC0B2-660A-4AD4-9F48-17C7A68D0DA6}" dt="2024-04-01T00:18:52.077" v="489" actId="14100"/>
          <ac:picMkLst>
            <pc:docMk/>
            <pc:sldMk cId="3030379439" sldId="295"/>
            <ac:picMk id="5" creationId="{7CC03700-FD59-72A3-9A57-74570329F25B}"/>
          </ac:picMkLst>
        </pc:picChg>
        <pc:picChg chg="add mod">
          <ac:chgData name="vytor hugo" userId="e8b175fd6482882c" providerId="Windows Live" clId="Web-{42DAC0B2-660A-4AD4-9F48-17C7A68D0DA6}" dt="2024-04-01T00:19:21.390" v="495" actId="14100"/>
          <ac:picMkLst>
            <pc:docMk/>
            <pc:sldMk cId="3030379439" sldId="295"/>
            <ac:picMk id="6" creationId="{434C21B5-7F9C-C52A-7EF7-A667A2F1C3AB}"/>
          </ac:picMkLst>
        </pc:picChg>
      </pc:sldChg>
      <pc:sldChg chg="addSp delSp modSp">
        <pc:chgData name="vytor hugo" userId="e8b175fd6482882c" providerId="Windows Live" clId="Web-{42DAC0B2-660A-4AD4-9F48-17C7A68D0DA6}" dt="2024-04-01T00:23:45.804" v="546" actId="14100"/>
        <pc:sldMkLst>
          <pc:docMk/>
          <pc:sldMk cId="3038506130" sldId="297"/>
        </pc:sldMkLst>
        <pc:spChg chg="mod">
          <ac:chgData name="vytor hugo" userId="e8b175fd6482882c" providerId="Windows Live" clId="Web-{42DAC0B2-660A-4AD4-9F48-17C7A68D0DA6}" dt="2024-04-01T00:22:59.802" v="535" actId="20577"/>
          <ac:spMkLst>
            <pc:docMk/>
            <pc:sldMk cId="3038506130" sldId="297"/>
            <ac:spMk id="8" creationId="{FCB16DAE-A937-ED25-8741-07FD3C4B8D3C}"/>
          </ac:spMkLst>
        </pc:spChg>
        <pc:picChg chg="del mod">
          <ac:chgData name="vytor hugo" userId="e8b175fd6482882c" providerId="Windows Live" clId="Web-{42DAC0B2-660A-4AD4-9F48-17C7A68D0DA6}" dt="2024-04-01T00:22:25.505" v="532"/>
          <ac:picMkLst>
            <pc:docMk/>
            <pc:sldMk cId="3038506130" sldId="297"/>
            <ac:picMk id="3" creationId="{122DB19A-E86E-9FD8-6B9F-30EDF581BAD7}"/>
          </ac:picMkLst>
        </pc:picChg>
        <pc:picChg chg="del">
          <ac:chgData name="vytor hugo" userId="e8b175fd6482882c" providerId="Windows Live" clId="Web-{42DAC0B2-660A-4AD4-9F48-17C7A68D0DA6}" dt="2024-04-01T00:22:24.301" v="530"/>
          <ac:picMkLst>
            <pc:docMk/>
            <pc:sldMk cId="3038506130" sldId="297"/>
            <ac:picMk id="4" creationId="{D2791392-FCE1-07A2-0ABD-5F0D4FE05E21}"/>
          </ac:picMkLst>
        </pc:picChg>
        <pc:picChg chg="add mod">
          <ac:chgData name="vytor hugo" userId="e8b175fd6482882c" providerId="Windows Live" clId="Web-{42DAC0B2-660A-4AD4-9F48-17C7A68D0DA6}" dt="2024-04-01T00:23:45.804" v="546" actId="14100"/>
          <ac:picMkLst>
            <pc:docMk/>
            <pc:sldMk cId="3038506130" sldId="297"/>
            <ac:picMk id="5" creationId="{F9D65771-2669-246C-6D4A-DC4D6B5FEF9A}"/>
          </ac:picMkLst>
        </pc:picChg>
        <pc:picChg chg="add mod">
          <ac:chgData name="vytor hugo" userId="e8b175fd6482882c" providerId="Windows Live" clId="Web-{42DAC0B2-660A-4AD4-9F48-17C7A68D0DA6}" dt="2024-04-01T00:23:42.882" v="545" actId="14100"/>
          <ac:picMkLst>
            <pc:docMk/>
            <pc:sldMk cId="3038506130" sldId="297"/>
            <ac:picMk id="6" creationId="{B0939FA6-CCAE-624E-ACAC-2D8143A3396D}"/>
          </ac:picMkLst>
        </pc:picChg>
      </pc:sldChg>
      <pc:sldChg chg="addSp delSp modSp">
        <pc:chgData name="vytor hugo" userId="e8b175fd6482882c" providerId="Windows Live" clId="Web-{42DAC0B2-660A-4AD4-9F48-17C7A68D0DA6}" dt="2024-03-31T23:49:38.964" v="267" actId="20577"/>
        <pc:sldMkLst>
          <pc:docMk/>
          <pc:sldMk cId="3833786692" sldId="300"/>
        </pc:sldMkLst>
        <pc:spChg chg="mod">
          <ac:chgData name="vytor hugo" userId="e8b175fd6482882c" providerId="Windows Live" clId="Web-{42DAC0B2-660A-4AD4-9F48-17C7A68D0DA6}" dt="2024-03-31T23:49:38.964" v="267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49:19.026" v="262" actId="14100"/>
          <ac:picMkLst>
            <pc:docMk/>
            <pc:sldMk cId="3833786692" sldId="300"/>
            <ac:picMk id="4" creationId="{E6E24905-322B-9877-4DDF-F0DEEE16002F}"/>
          </ac:picMkLst>
        </pc:picChg>
        <pc:picChg chg="del">
          <ac:chgData name="vytor hugo" userId="e8b175fd6482882c" providerId="Windows Live" clId="Web-{42DAC0B2-660A-4AD4-9F48-17C7A68D0DA6}" dt="2024-03-31T23:48:02.712" v="249"/>
          <ac:picMkLst>
            <pc:docMk/>
            <pc:sldMk cId="3833786692" sldId="30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2.321" v="248"/>
          <ac:picMkLst>
            <pc:docMk/>
            <pc:sldMk cId="3833786692" sldId="30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49:23.370" v="263" actId="1076"/>
          <ac:picMkLst>
            <pc:docMk/>
            <pc:sldMk cId="3833786692" sldId="300"/>
            <ac:picMk id="7" creationId="{0628E406-F58D-16FF-5A78-2979F29319EB}"/>
          </ac:picMkLst>
        </pc:picChg>
      </pc:sldChg>
      <pc:sldChg chg="addSp delSp modSp">
        <pc:chgData name="vytor hugo" userId="e8b175fd6482882c" providerId="Windows Live" clId="Web-{42DAC0B2-660A-4AD4-9F48-17C7A68D0DA6}" dt="2024-03-31T23:15:14.028" v="20" actId="14100"/>
        <pc:sldMkLst>
          <pc:docMk/>
          <pc:sldMk cId="419009664" sldId="304"/>
        </pc:sldMkLst>
        <pc:spChg chg="mod">
          <ac:chgData name="vytor hugo" userId="e8b175fd6482882c" providerId="Windows Live" clId="Web-{42DAC0B2-660A-4AD4-9F48-17C7A68D0DA6}" dt="2024-03-31T23:15:00.778" v="17" actId="20577"/>
          <ac:spMkLst>
            <pc:docMk/>
            <pc:sldMk cId="419009664" sldId="304"/>
            <ac:spMk id="2" creationId="{2120AE2E-256A-1601-2265-B718ECB04791}"/>
          </ac:spMkLst>
        </pc:spChg>
        <pc:spChg chg="mod">
          <ac:chgData name="vytor hugo" userId="e8b175fd6482882c" providerId="Windows Live" clId="Web-{42DAC0B2-660A-4AD4-9F48-17C7A68D0DA6}" dt="2024-03-31T23:14:34.512" v="10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42DAC0B2-660A-4AD4-9F48-17C7A68D0DA6}" dt="2024-03-31T23:15:14.028" v="20" actId="14100"/>
          <ac:picMkLst>
            <pc:docMk/>
            <pc:sldMk cId="419009664" sldId="304"/>
            <ac:picMk id="4" creationId="{E4D00166-BE12-EB7A-AD69-A2DAAD3C491F}"/>
          </ac:picMkLst>
        </pc:picChg>
        <pc:picChg chg="add mod">
          <ac:chgData name="vytor hugo" userId="e8b175fd6482882c" providerId="Windows Live" clId="Web-{42DAC0B2-660A-4AD4-9F48-17C7A68D0DA6}" dt="2024-03-31T23:15:10.028" v="19" actId="1076"/>
          <ac:picMkLst>
            <pc:docMk/>
            <pc:sldMk cId="419009664" sldId="304"/>
            <ac:picMk id="5" creationId="{148857F1-D054-C91D-B3C5-22A2EC64F1FA}"/>
          </ac:picMkLst>
        </pc:picChg>
        <pc:picChg chg="del">
          <ac:chgData name="vytor hugo" userId="e8b175fd6482882c" providerId="Windows Live" clId="Web-{42DAC0B2-660A-4AD4-9F48-17C7A68D0DA6}" dt="2024-03-31T23:14:37.527" v="12"/>
          <ac:picMkLst>
            <pc:docMk/>
            <pc:sldMk cId="419009664" sldId="304"/>
            <ac:picMk id="6" creationId="{3DF9D951-8A03-2B89-F684-E57EB2D1A0AE}"/>
          </ac:picMkLst>
        </pc:picChg>
        <pc:picChg chg="del">
          <ac:chgData name="vytor hugo" userId="e8b175fd6482882c" providerId="Windows Live" clId="Web-{42DAC0B2-660A-4AD4-9F48-17C7A68D0DA6}" dt="2024-03-31T23:14:36.293" v="11"/>
          <ac:picMkLst>
            <pc:docMk/>
            <pc:sldMk cId="419009664" sldId="304"/>
            <ac:picMk id="7" creationId="{B4455965-4240-A1A6-0422-1DD115E803FD}"/>
          </ac:picMkLst>
        </pc:picChg>
      </pc:sldChg>
      <pc:sldChg chg="addSp delSp modSp">
        <pc:chgData name="vytor hugo" userId="e8b175fd6482882c" providerId="Windows Live" clId="Web-{42DAC0B2-660A-4AD4-9F48-17C7A68D0DA6}" dt="2024-03-31T23:18:15.580" v="54" actId="1076"/>
        <pc:sldMkLst>
          <pc:docMk/>
          <pc:sldMk cId="3407214055" sldId="306"/>
        </pc:sldMkLst>
        <pc:spChg chg="mod">
          <ac:chgData name="vytor hugo" userId="e8b175fd6482882c" providerId="Windows Live" clId="Web-{42DAC0B2-660A-4AD4-9F48-17C7A68D0DA6}" dt="2024-03-31T23:17:14.250" v="39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42DAC0B2-660A-4AD4-9F48-17C7A68D0DA6}" dt="2024-03-31T23:17:29.470" v="41"/>
          <ac:picMkLst>
            <pc:docMk/>
            <pc:sldMk cId="3407214055" sldId="306"/>
            <ac:picMk id="4" creationId="{70F1B559-594C-1783-10E3-0D6A252B1529}"/>
          </ac:picMkLst>
        </pc:picChg>
        <pc:picChg chg="del">
          <ac:chgData name="vytor hugo" userId="e8b175fd6482882c" providerId="Windows Live" clId="Web-{42DAC0B2-660A-4AD4-9F48-17C7A68D0DA6}" dt="2024-03-31T23:17:28.204" v="40"/>
          <ac:picMkLst>
            <pc:docMk/>
            <pc:sldMk cId="3407214055" sldId="306"/>
            <ac:picMk id="5" creationId="{99205945-C010-2CC4-4554-8F3ADA4D9B32}"/>
          </ac:picMkLst>
        </pc:picChg>
        <pc:picChg chg="add mod">
          <ac:chgData name="vytor hugo" userId="e8b175fd6482882c" providerId="Windows Live" clId="Web-{42DAC0B2-660A-4AD4-9F48-17C7A68D0DA6}" dt="2024-03-31T23:18:13.440" v="53" actId="14100"/>
          <ac:picMkLst>
            <pc:docMk/>
            <pc:sldMk cId="3407214055" sldId="306"/>
            <ac:picMk id="6" creationId="{8980C10F-77C6-FF63-66DC-BCD12778A60B}"/>
          </ac:picMkLst>
        </pc:picChg>
        <pc:picChg chg="add mod">
          <ac:chgData name="vytor hugo" userId="e8b175fd6482882c" providerId="Windows Live" clId="Web-{42DAC0B2-660A-4AD4-9F48-17C7A68D0DA6}" dt="2024-03-31T23:18:15.580" v="54" actId="1076"/>
          <ac:picMkLst>
            <pc:docMk/>
            <pc:sldMk cId="3407214055" sldId="306"/>
            <ac:picMk id="7" creationId="{56CF832F-7B7D-6E12-48E4-1F9FAF473DC8}"/>
          </ac:picMkLst>
        </pc:picChg>
      </pc:sldChg>
      <pc:sldChg chg="addSp delSp modSp">
        <pc:chgData name="vytor hugo" userId="e8b175fd6482882c" providerId="Windows Live" clId="Web-{42DAC0B2-660A-4AD4-9F48-17C7A68D0DA6}" dt="2024-03-31T23:19:27.332" v="71" actId="1076"/>
        <pc:sldMkLst>
          <pc:docMk/>
          <pc:sldMk cId="25060143" sldId="307"/>
        </pc:sldMkLst>
        <pc:spChg chg="mod">
          <ac:chgData name="vytor hugo" userId="e8b175fd6482882c" providerId="Windows Live" clId="Web-{42DAC0B2-660A-4AD4-9F48-17C7A68D0DA6}" dt="2024-03-31T23:19:10.222" v="6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42DAC0B2-660A-4AD4-9F48-17C7A68D0DA6}" dt="2024-03-31T23:19:25.426" v="70" actId="14100"/>
          <ac:picMkLst>
            <pc:docMk/>
            <pc:sldMk cId="25060143" sldId="307"/>
            <ac:picMk id="4" creationId="{A6974482-B42B-E082-E56C-11ECD5984D02}"/>
          </ac:picMkLst>
        </pc:picChg>
        <pc:picChg chg="del">
          <ac:chgData name="vytor hugo" userId="e8b175fd6482882c" providerId="Windows Live" clId="Web-{42DAC0B2-660A-4AD4-9F48-17C7A68D0DA6}" dt="2024-03-31T23:18:41.393" v="58"/>
          <ac:picMkLst>
            <pc:docMk/>
            <pc:sldMk cId="25060143" sldId="307"/>
            <ac:picMk id="5" creationId="{5B3059C8-3AAA-E6F3-6E5C-33AF99227956}"/>
          </ac:picMkLst>
        </pc:picChg>
        <pc:picChg chg="del">
          <ac:chgData name="vytor hugo" userId="e8b175fd6482882c" providerId="Windows Live" clId="Web-{42DAC0B2-660A-4AD4-9F48-17C7A68D0DA6}" dt="2024-03-31T23:18:40.909" v="57"/>
          <ac:picMkLst>
            <pc:docMk/>
            <pc:sldMk cId="25060143" sldId="307"/>
            <ac:picMk id="6" creationId="{31364F4A-6DC4-BF20-D40C-1F9D1F440052}"/>
          </ac:picMkLst>
        </pc:picChg>
        <pc:picChg chg="add mod">
          <ac:chgData name="vytor hugo" userId="e8b175fd6482882c" providerId="Windows Live" clId="Web-{42DAC0B2-660A-4AD4-9F48-17C7A68D0DA6}" dt="2024-03-31T23:19:27.332" v="71" actId="1076"/>
          <ac:picMkLst>
            <pc:docMk/>
            <pc:sldMk cId="25060143" sldId="307"/>
            <ac:picMk id="7" creationId="{A54065F0-F188-76F6-4BFA-BA964BC4D1F6}"/>
          </ac:picMkLst>
        </pc:picChg>
      </pc:sldChg>
      <pc:sldChg chg="addSp delSp modSp">
        <pc:chgData name="vytor hugo" userId="e8b175fd6482882c" providerId="Windows Live" clId="Web-{42DAC0B2-660A-4AD4-9F48-17C7A68D0DA6}" dt="2024-03-31T23:22:59.478" v="103" actId="20577"/>
        <pc:sldMkLst>
          <pc:docMk/>
          <pc:sldMk cId="1063653161" sldId="308"/>
        </pc:sldMkLst>
        <pc:spChg chg="mod">
          <ac:chgData name="vytor hugo" userId="e8b175fd6482882c" providerId="Windows Live" clId="Web-{42DAC0B2-660A-4AD4-9F48-17C7A68D0DA6}" dt="2024-03-31T23:22:59.478" v="103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42DAC0B2-660A-4AD4-9F48-17C7A68D0DA6}" dt="2024-03-31T23:22:04.055" v="95"/>
          <ac:picMkLst>
            <pc:docMk/>
            <pc:sldMk cId="1063653161" sldId="308"/>
            <ac:picMk id="4" creationId="{45C15511-47F6-AC7C-EB00-A9F2BC7D5538}"/>
          </ac:picMkLst>
        </pc:picChg>
        <pc:picChg chg="add mod">
          <ac:chgData name="vytor hugo" userId="e8b175fd6482882c" providerId="Windows Live" clId="Web-{42DAC0B2-660A-4AD4-9F48-17C7A68D0DA6}" dt="2024-03-31T23:22:40.009" v="98" actId="14100"/>
          <ac:picMkLst>
            <pc:docMk/>
            <pc:sldMk cId="1063653161" sldId="308"/>
            <ac:picMk id="5" creationId="{E0CF8DA7-CD05-F0EE-D29C-97AA0C382FD3}"/>
          </ac:picMkLst>
        </pc:picChg>
      </pc:sldChg>
      <pc:sldChg chg="addSp delSp modSp">
        <pc:chgData name="vytor hugo" userId="e8b175fd6482882c" providerId="Windows Live" clId="Web-{42DAC0B2-660A-4AD4-9F48-17C7A68D0DA6}" dt="2024-03-31T23:25:34.717" v="112" actId="14100"/>
        <pc:sldMkLst>
          <pc:docMk/>
          <pc:sldMk cId="1141533451" sldId="309"/>
        </pc:sldMkLst>
        <pc:spChg chg="mod">
          <ac:chgData name="vytor hugo" userId="e8b175fd6482882c" providerId="Windows Live" clId="Web-{42DAC0B2-660A-4AD4-9F48-17C7A68D0DA6}" dt="2024-03-31T23:25:20.779" v="109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42DAC0B2-660A-4AD4-9F48-17C7A68D0DA6}" dt="2024-03-31T23:23:01.916" v="105"/>
          <ac:picMkLst>
            <pc:docMk/>
            <pc:sldMk cId="1141533451" sldId="309"/>
            <ac:picMk id="4" creationId="{2F30D3F6-6FF3-D564-926B-40617208D772}"/>
          </ac:picMkLst>
        </pc:picChg>
        <pc:picChg chg="del">
          <ac:chgData name="vytor hugo" userId="e8b175fd6482882c" providerId="Windows Live" clId="Web-{42DAC0B2-660A-4AD4-9F48-17C7A68D0DA6}" dt="2024-03-31T23:23:01.525" v="104"/>
          <ac:picMkLst>
            <pc:docMk/>
            <pc:sldMk cId="1141533451" sldId="309"/>
            <ac:picMk id="5" creationId="{41A8321A-E6C2-CE7D-E6E5-EF25C7E7D9E5}"/>
          </ac:picMkLst>
        </pc:picChg>
        <pc:picChg chg="add mod">
          <ac:chgData name="vytor hugo" userId="e8b175fd6482882c" providerId="Windows Live" clId="Web-{42DAC0B2-660A-4AD4-9F48-17C7A68D0DA6}" dt="2024-03-31T23:25:34.717" v="112" actId="14100"/>
          <ac:picMkLst>
            <pc:docMk/>
            <pc:sldMk cId="1141533451" sldId="309"/>
            <ac:picMk id="6" creationId="{B44CDB68-65C2-0281-428A-84967F7885FE}"/>
          </ac:picMkLst>
        </pc:picChg>
      </pc:sldChg>
      <pc:sldChg chg="del">
        <pc:chgData name="vytor hugo" userId="e8b175fd6482882c" providerId="Windows Live" clId="Web-{42DAC0B2-660A-4AD4-9F48-17C7A68D0DA6}" dt="2024-03-31T23:27:34.048" v="126"/>
        <pc:sldMkLst>
          <pc:docMk/>
          <pc:sldMk cId="3089579906" sldId="311"/>
        </pc:sldMkLst>
      </pc:sldChg>
      <pc:sldChg chg="del">
        <pc:chgData name="vytor hugo" userId="e8b175fd6482882c" providerId="Windows Live" clId="Web-{42DAC0B2-660A-4AD4-9F48-17C7A68D0DA6}" dt="2024-03-31T23:27:37.408" v="127"/>
        <pc:sldMkLst>
          <pc:docMk/>
          <pc:sldMk cId="2959493514" sldId="312"/>
        </pc:sldMkLst>
      </pc:sldChg>
      <pc:sldChg chg="addSp delSp modSp">
        <pc:chgData name="vytor hugo" userId="e8b175fd6482882c" providerId="Windows Live" clId="Web-{42DAC0B2-660A-4AD4-9F48-17C7A68D0DA6}" dt="2024-03-31T23:31:04.325" v="151" actId="14100"/>
        <pc:sldMkLst>
          <pc:docMk/>
          <pc:sldMk cId="100243725" sldId="314"/>
        </pc:sldMkLst>
        <pc:spChg chg="mod">
          <ac:chgData name="vytor hugo" userId="e8b175fd6482882c" providerId="Windows Live" clId="Web-{42DAC0B2-660A-4AD4-9F48-17C7A68D0DA6}" dt="2024-03-31T23:30:39.340" v="146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42DAC0B2-660A-4AD4-9F48-17C7A68D0DA6}" dt="2024-03-31T23:29:52.667" v="142"/>
          <ac:picMkLst>
            <pc:docMk/>
            <pc:sldMk cId="100243725" sldId="314"/>
            <ac:picMk id="3" creationId="{7EDBF19D-BBD6-20C3-6570-33104B77B72F}"/>
          </ac:picMkLst>
        </pc:picChg>
        <pc:picChg chg="add mod">
          <ac:chgData name="vytor hugo" userId="e8b175fd6482882c" providerId="Windows Live" clId="Web-{42DAC0B2-660A-4AD4-9F48-17C7A68D0DA6}" dt="2024-03-31T23:30:46.668" v="148" actId="1076"/>
          <ac:picMkLst>
            <pc:docMk/>
            <pc:sldMk cId="100243725" sldId="314"/>
            <ac:picMk id="4" creationId="{59C1724A-9E07-AAFE-59FA-B2DF2E4812C0}"/>
          </ac:picMkLst>
        </pc:picChg>
        <pc:picChg chg="add mod">
          <ac:chgData name="vytor hugo" userId="e8b175fd6482882c" providerId="Windows Live" clId="Web-{42DAC0B2-660A-4AD4-9F48-17C7A68D0DA6}" dt="2024-03-31T23:31:04.325" v="151" actId="14100"/>
          <ac:picMkLst>
            <pc:docMk/>
            <pc:sldMk cId="100243725" sldId="314"/>
            <ac:picMk id="5" creationId="{DEE2FB7F-9866-9E31-709F-0759B9E2E936}"/>
          </ac:picMkLst>
        </pc:picChg>
        <pc:picChg chg="del">
          <ac:chgData name="vytor hugo" userId="e8b175fd6482882c" providerId="Windows Live" clId="Web-{42DAC0B2-660A-4AD4-9F48-17C7A68D0DA6}" dt="2024-03-31T23:29:52.229" v="141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42DAC0B2-660A-4AD4-9F48-17C7A68D0DA6}" dt="2024-03-31T23:33:10.875" v="163" actId="1076"/>
        <pc:sldMkLst>
          <pc:docMk/>
          <pc:sldMk cId="370141974" sldId="315"/>
        </pc:sldMkLst>
        <pc:spChg chg="mod">
          <ac:chgData name="vytor hugo" userId="e8b175fd6482882c" providerId="Windows Live" clId="Web-{42DAC0B2-660A-4AD4-9F48-17C7A68D0DA6}" dt="2024-03-31T23:32:59.438" v="160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42DAC0B2-660A-4AD4-9F48-17C7A68D0DA6}" dt="2024-03-31T23:32:02.155" v="158" actId="14100"/>
          <ac:picMkLst>
            <pc:docMk/>
            <pc:sldMk cId="370141974" sldId="315"/>
            <ac:picMk id="3" creationId="{06BFC4B1-64BB-8739-26C5-45EB71C65ACB}"/>
          </ac:picMkLst>
        </pc:picChg>
        <pc:picChg chg="del">
          <ac:chgData name="vytor hugo" userId="e8b175fd6482882c" providerId="Windows Live" clId="Web-{42DAC0B2-660A-4AD4-9F48-17C7A68D0DA6}" dt="2024-03-31T23:31:24.748" v="156"/>
          <ac:picMkLst>
            <pc:docMk/>
            <pc:sldMk cId="370141974" sldId="315"/>
            <ac:picMk id="4" creationId="{4FA06B82-D1F7-5E38-87B2-ADA98AD8D586}"/>
          </ac:picMkLst>
        </pc:picChg>
        <pc:picChg chg="del">
          <ac:chgData name="vytor hugo" userId="e8b175fd6482882c" providerId="Windows Live" clId="Web-{42DAC0B2-660A-4AD4-9F48-17C7A68D0DA6}" dt="2024-03-31T23:31:24.123" v="155"/>
          <ac:picMkLst>
            <pc:docMk/>
            <pc:sldMk cId="370141974" sldId="315"/>
            <ac:picMk id="5" creationId="{0EFB98BC-C716-FF0C-1D3B-654FA811938C}"/>
          </ac:picMkLst>
        </pc:picChg>
        <pc:picChg chg="add mod">
          <ac:chgData name="vytor hugo" userId="e8b175fd6482882c" providerId="Windows Live" clId="Web-{42DAC0B2-660A-4AD4-9F48-17C7A68D0DA6}" dt="2024-03-31T23:33:10.875" v="163" actId="1076"/>
          <ac:picMkLst>
            <pc:docMk/>
            <pc:sldMk cId="370141974" sldId="315"/>
            <ac:picMk id="6" creationId="{E6CBB3CB-B1A0-B769-6BFE-C30CF6899EC5}"/>
          </ac:picMkLst>
        </pc:picChg>
      </pc:sldChg>
      <pc:sldChg chg="del">
        <pc:chgData name="vytor hugo" userId="e8b175fd6482882c" providerId="Windows Live" clId="Web-{42DAC0B2-660A-4AD4-9F48-17C7A68D0DA6}" dt="2024-03-31T23:34:57.863" v="164"/>
        <pc:sldMkLst>
          <pc:docMk/>
          <pc:sldMk cId="2954813273" sldId="316"/>
        </pc:sldMkLst>
      </pc:sldChg>
      <pc:sldChg chg="addSp delSp modSp">
        <pc:chgData name="vytor hugo" userId="e8b175fd6482882c" providerId="Windows Live" clId="Web-{42DAC0B2-660A-4AD4-9F48-17C7A68D0DA6}" dt="2024-03-31T23:38:11.274" v="190" actId="14100"/>
        <pc:sldMkLst>
          <pc:docMk/>
          <pc:sldMk cId="3750099648" sldId="317"/>
        </pc:sldMkLst>
        <pc:spChg chg="mod">
          <ac:chgData name="vytor hugo" userId="e8b175fd6482882c" providerId="Windows Live" clId="Web-{42DAC0B2-660A-4AD4-9F48-17C7A68D0DA6}" dt="2024-03-31T23:37:25.773" v="184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42DAC0B2-660A-4AD4-9F48-17C7A68D0DA6}" dt="2024-03-31T23:37:34.929" v="186" actId="1076"/>
          <ac:picMkLst>
            <pc:docMk/>
            <pc:sldMk cId="3750099648" sldId="317"/>
            <ac:picMk id="3" creationId="{A148034A-B538-6443-7BCA-285C48F0C8B5}"/>
          </ac:picMkLst>
        </pc:picChg>
        <pc:picChg chg="add mod">
          <ac:chgData name="vytor hugo" userId="e8b175fd6482882c" providerId="Windows Live" clId="Web-{42DAC0B2-660A-4AD4-9F48-17C7A68D0DA6}" dt="2024-03-31T23:38:11.274" v="190" actId="14100"/>
          <ac:picMkLst>
            <pc:docMk/>
            <pc:sldMk cId="3750099648" sldId="317"/>
            <ac:picMk id="4" creationId="{E1F01B4A-FE2C-C02C-79B6-87160C7EB565}"/>
          </ac:picMkLst>
        </pc:picChg>
        <pc:picChg chg="del">
          <ac:chgData name="vytor hugo" userId="e8b175fd6482882c" providerId="Windows Live" clId="Web-{42DAC0B2-660A-4AD4-9F48-17C7A68D0DA6}" dt="2024-03-31T23:36:57.835" v="180"/>
          <ac:picMkLst>
            <pc:docMk/>
            <pc:sldMk cId="3750099648" sldId="317"/>
            <ac:picMk id="5" creationId="{69B485D9-BBA9-DF43-703C-F8FF2C2D5D1B}"/>
          </ac:picMkLst>
        </pc:picChg>
        <pc:picChg chg="del">
          <ac:chgData name="vytor hugo" userId="e8b175fd6482882c" providerId="Windows Live" clId="Web-{42DAC0B2-660A-4AD4-9F48-17C7A68D0DA6}" dt="2024-03-31T23:36:57.147" v="179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42DAC0B2-660A-4AD4-9F48-17C7A68D0DA6}" dt="2024-03-31T23:39:16.963" v="202" actId="14100"/>
        <pc:sldMkLst>
          <pc:docMk/>
          <pc:sldMk cId="1400715062" sldId="318"/>
        </pc:sldMkLst>
        <pc:spChg chg="mod">
          <ac:chgData name="vytor hugo" userId="e8b175fd6482882c" providerId="Windows Live" clId="Web-{42DAC0B2-660A-4AD4-9F48-17C7A68D0DA6}" dt="2024-03-31T23:38:38.728" v="194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42DAC0B2-660A-4AD4-9F48-17C7A68D0DA6}" dt="2024-03-31T23:38:41.103" v="196"/>
          <ac:picMkLst>
            <pc:docMk/>
            <pc:sldMk cId="1400715062" sldId="318"/>
            <ac:picMk id="3" creationId="{5C05315E-6441-2EC5-BBF9-975F083B7E50}"/>
          </ac:picMkLst>
        </pc:picChg>
        <pc:picChg chg="del">
          <ac:chgData name="vytor hugo" userId="e8b175fd6482882c" providerId="Windows Live" clId="Web-{42DAC0B2-660A-4AD4-9F48-17C7A68D0DA6}" dt="2024-03-31T23:38:40.650" v="195"/>
          <ac:picMkLst>
            <pc:docMk/>
            <pc:sldMk cId="1400715062" sldId="318"/>
            <ac:picMk id="4" creationId="{BCF192A3-73B4-C0BD-9F3A-F4649BC3C277}"/>
          </ac:picMkLst>
        </pc:picChg>
        <pc:picChg chg="add mod">
          <ac:chgData name="vytor hugo" userId="e8b175fd6482882c" providerId="Windows Live" clId="Web-{42DAC0B2-660A-4AD4-9F48-17C7A68D0DA6}" dt="2024-03-31T23:38:52.119" v="199" actId="14100"/>
          <ac:picMkLst>
            <pc:docMk/>
            <pc:sldMk cId="1400715062" sldId="318"/>
            <ac:picMk id="5" creationId="{BD26B108-24EC-9679-776B-5F8E280C6AA4}"/>
          </ac:picMkLst>
        </pc:picChg>
        <pc:picChg chg="add mod">
          <ac:chgData name="vytor hugo" userId="e8b175fd6482882c" providerId="Windows Live" clId="Web-{42DAC0B2-660A-4AD4-9F48-17C7A68D0DA6}" dt="2024-03-31T23:39:16.963" v="202" actId="14100"/>
          <ac:picMkLst>
            <pc:docMk/>
            <pc:sldMk cId="1400715062" sldId="318"/>
            <ac:picMk id="6" creationId="{6F3FB9FD-B9B1-902C-9182-F4BD375EFCAB}"/>
          </ac:picMkLst>
        </pc:picChg>
      </pc:sldChg>
      <pc:sldChg chg="addSp delSp modSp">
        <pc:chgData name="vytor hugo" userId="e8b175fd6482882c" providerId="Windows Live" clId="Web-{42DAC0B2-660A-4AD4-9F48-17C7A68D0DA6}" dt="2024-03-31T23:57:45.214" v="316" actId="1076"/>
        <pc:sldMkLst>
          <pc:docMk/>
          <pc:sldMk cId="2715212956" sldId="321"/>
        </pc:sldMkLst>
        <pc:spChg chg="mod">
          <ac:chgData name="vytor hugo" userId="e8b175fd6482882c" providerId="Windows Live" clId="Web-{42DAC0B2-660A-4AD4-9F48-17C7A68D0DA6}" dt="2024-03-31T23:44:09.737" v="227" actId="20577"/>
          <ac:spMkLst>
            <pc:docMk/>
            <pc:sldMk cId="2715212956" sldId="321"/>
            <ac:spMk id="2" creationId="{30D9FBC1-E66A-956D-AF6F-15F3A7D92DAE}"/>
          </ac:spMkLst>
        </pc:spChg>
        <pc:spChg chg="mod">
          <ac:chgData name="vytor hugo" userId="e8b175fd6482882c" providerId="Windows Live" clId="Web-{42DAC0B2-660A-4AD4-9F48-17C7A68D0DA6}" dt="2024-03-31T23:57:17.104" v="312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42DAC0B2-660A-4AD4-9F48-17C7A68D0DA6}" dt="2024-03-31T23:43:53.971" v="225"/>
          <ac:picMkLst>
            <pc:docMk/>
            <pc:sldMk cId="2715212956" sldId="321"/>
            <ac:picMk id="3" creationId="{535FD32F-4766-1E17-86C7-2DE4663D6C49}"/>
          </ac:picMkLst>
        </pc:picChg>
        <pc:picChg chg="del">
          <ac:chgData name="vytor hugo" userId="e8b175fd6482882c" providerId="Windows Live" clId="Web-{42DAC0B2-660A-4AD4-9F48-17C7A68D0DA6}" dt="2024-03-31T23:43:53.330" v="224"/>
          <ac:picMkLst>
            <pc:docMk/>
            <pc:sldMk cId="2715212956" sldId="321"/>
            <ac:picMk id="4" creationId="{626EE637-687B-2AC1-CDE9-25BC73C47828}"/>
          </ac:picMkLst>
        </pc:picChg>
        <pc:picChg chg="add del mod">
          <ac:chgData name="vytor hugo" userId="e8b175fd6482882c" providerId="Windows Live" clId="Web-{42DAC0B2-660A-4AD4-9F48-17C7A68D0DA6}" dt="2024-03-31T23:56:27.603" v="310"/>
          <ac:picMkLst>
            <pc:docMk/>
            <pc:sldMk cId="2715212956" sldId="321"/>
            <ac:picMk id="5" creationId="{00225F13-EB26-F8B2-B0DE-01E4243B8D78}"/>
          </ac:picMkLst>
        </pc:picChg>
        <pc:picChg chg="add del mod">
          <ac:chgData name="vytor hugo" userId="e8b175fd6482882c" providerId="Windows Live" clId="Web-{42DAC0B2-660A-4AD4-9F48-17C7A68D0DA6}" dt="2024-03-31T23:56:26.446" v="309"/>
          <ac:picMkLst>
            <pc:docMk/>
            <pc:sldMk cId="2715212956" sldId="32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7:27.683" v="314" actId="1076"/>
          <ac:picMkLst>
            <pc:docMk/>
            <pc:sldMk cId="2715212956" sldId="321"/>
            <ac:picMk id="7" creationId="{A0DEA4FD-60AB-0ADC-87FD-EA240E5BFF31}"/>
          </ac:picMkLst>
        </pc:picChg>
        <pc:picChg chg="add mod">
          <ac:chgData name="vytor hugo" userId="e8b175fd6482882c" providerId="Windows Live" clId="Web-{42DAC0B2-660A-4AD4-9F48-17C7A68D0DA6}" dt="2024-03-31T23:57:45.214" v="316" actId="1076"/>
          <ac:picMkLst>
            <pc:docMk/>
            <pc:sldMk cId="2715212956" sldId="321"/>
            <ac:picMk id="9" creationId="{1F4FA139-2F33-CE35-3F20-8D561F75ED3C}"/>
          </ac:picMkLst>
        </pc:picChg>
      </pc:sldChg>
      <pc:sldChg chg="addSp delSp modSp">
        <pc:chgData name="vytor hugo" userId="e8b175fd6482882c" providerId="Windows Live" clId="Web-{42DAC0B2-660A-4AD4-9F48-17C7A68D0DA6}" dt="2024-03-31T23:55:31.414" v="300" actId="20577"/>
        <pc:sldMkLst>
          <pc:docMk/>
          <pc:sldMk cId="314473504" sldId="324"/>
        </pc:sldMkLst>
        <pc:spChg chg="mod">
          <ac:chgData name="vytor hugo" userId="e8b175fd6482882c" providerId="Windows Live" clId="Web-{42DAC0B2-660A-4AD4-9F48-17C7A68D0DA6}" dt="2024-03-31T23:55:31.414" v="30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42DAC0B2-660A-4AD4-9F48-17C7A68D0DA6}" dt="2024-03-31T23:48:08.649" v="253"/>
          <ac:picMkLst>
            <pc:docMk/>
            <pc:sldMk cId="314473504" sldId="324"/>
            <ac:picMk id="4" creationId="{801505C7-9E4A-5C8A-8390-9318392F0BD0}"/>
          </ac:picMkLst>
        </pc:picChg>
        <pc:picChg chg="add mod">
          <ac:chgData name="vytor hugo" userId="e8b175fd6482882c" providerId="Windows Live" clId="Web-{42DAC0B2-660A-4AD4-9F48-17C7A68D0DA6}" dt="2024-03-31T23:52:37.500" v="290" actId="14100"/>
          <ac:picMkLst>
            <pc:docMk/>
            <pc:sldMk cId="314473504" sldId="324"/>
            <ac:picMk id="5" creationId="{7F6657F7-87CE-BC07-4B36-2E0EE2D1E3F9}"/>
          </ac:picMkLst>
        </pc:picChg>
        <pc:picChg chg="add mod">
          <ac:chgData name="vytor hugo" userId="e8b175fd6482882c" providerId="Windows Live" clId="Web-{42DAC0B2-660A-4AD4-9F48-17C7A68D0DA6}" dt="2024-03-31T23:52:29.359" v="289" actId="1076"/>
          <ac:picMkLst>
            <pc:docMk/>
            <pc:sldMk cId="314473504" sldId="324"/>
            <ac:picMk id="6" creationId="{5FA73265-7C06-B53A-1EEE-396CE0465C5E}"/>
          </ac:picMkLst>
        </pc:picChg>
        <pc:picChg chg="del">
          <ac:chgData name="vytor hugo" userId="e8b175fd6482882c" providerId="Windows Live" clId="Web-{42DAC0B2-660A-4AD4-9F48-17C7A68D0DA6}" dt="2024-03-31T23:48:07.712" v="252"/>
          <ac:picMkLst>
            <pc:docMk/>
            <pc:sldMk cId="314473504" sldId="324"/>
            <ac:picMk id="7" creationId="{586E988C-309B-0CB2-73E7-8C04722E071F}"/>
          </ac:picMkLst>
        </pc:picChg>
      </pc:sldChg>
      <pc:sldChg chg="delSp del">
        <pc:chgData name="vytor hugo" userId="e8b175fd6482882c" providerId="Windows Live" clId="Web-{42DAC0B2-660A-4AD4-9F48-17C7A68D0DA6}" dt="2024-03-31T23:52:44.297" v="291"/>
        <pc:sldMkLst>
          <pc:docMk/>
          <pc:sldMk cId="1052222276" sldId="325"/>
        </pc:sldMkLst>
        <pc:picChg chg="del">
          <ac:chgData name="vytor hugo" userId="e8b175fd6482882c" providerId="Windows Live" clId="Web-{42DAC0B2-660A-4AD4-9F48-17C7A68D0DA6}" dt="2024-03-31T23:48:11.493" v="254"/>
          <ac:picMkLst>
            <pc:docMk/>
            <pc:sldMk cId="1052222276" sldId="325"/>
            <ac:picMk id="5" creationId="{12966242-FAB0-7864-70DF-928BB847CFA2}"/>
          </ac:picMkLst>
        </pc:picChg>
        <pc:picChg chg="del">
          <ac:chgData name="vytor hugo" userId="e8b175fd6482882c" providerId="Windows Live" clId="Web-{42DAC0B2-660A-4AD4-9F48-17C7A68D0DA6}" dt="2024-03-31T23:48:11.571" v="255"/>
          <ac:picMkLst>
            <pc:docMk/>
            <pc:sldMk cId="1052222276" sldId="325"/>
            <ac:picMk id="6" creationId="{39BBF57A-D803-EB6F-2E94-D3D7405C12C5}"/>
          </ac:picMkLst>
        </pc:picChg>
      </pc:sldChg>
      <pc:sldChg chg="addSp delSp modSp">
        <pc:chgData name="vytor hugo" userId="e8b175fd6482882c" providerId="Windows Live" clId="Web-{42DAC0B2-660A-4AD4-9F48-17C7A68D0DA6}" dt="2024-04-01T00:07:15.057" v="373" actId="14100"/>
        <pc:sldMkLst>
          <pc:docMk/>
          <pc:sldMk cId="2264781389" sldId="326"/>
        </pc:sldMkLst>
        <pc:spChg chg="mod">
          <ac:chgData name="vytor hugo" userId="e8b175fd6482882c" providerId="Windows Live" clId="Web-{42DAC0B2-660A-4AD4-9F48-17C7A68D0DA6}" dt="2024-04-01T00:06:30.134" v="362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42DAC0B2-660A-4AD4-9F48-17C7A68D0DA6}" dt="2024-04-01T00:06:31.447" v="363"/>
          <ac:picMkLst>
            <pc:docMk/>
            <pc:sldMk cId="2264781389" sldId="326"/>
            <ac:picMk id="3" creationId="{1B877BF6-C3B4-2DE5-4813-C18174749C0C}"/>
          </ac:picMkLst>
        </pc:picChg>
        <pc:picChg chg="del">
          <ac:chgData name="vytor hugo" userId="e8b175fd6482882c" providerId="Windows Live" clId="Web-{42DAC0B2-660A-4AD4-9F48-17C7A68D0DA6}" dt="2024-04-01T00:06:32.103" v="364"/>
          <ac:picMkLst>
            <pc:docMk/>
            <pc:sldMk cId="2264781389" sldId="326"/>
            <ac:picMk id="4" creationId="{C84252BC-EE10-1499-41B0-A3FCA731556B}"/>
          </ac:picMkLst>
        </pc:picChg>
        <pc:picChg chg="add mod">
          <ac:chgData name="vytor hugo" userId="e8b175fd6482882c" providerId="Windows Live" clId="Web-{42DAC0B2-660A-4AD4-9F48-17C7A68D0DA6}" dt="2024-04-01T00:06:46.557" v="369" actId="14100"/>
          <ac:picMkLst>
            <pc:docMk/>
            <pc:sldMk cId="2264781389" sldId="326"/>
            <ac:picMk id="5" creationId="{8A55422B-FB5E-2B11-4F34-5E86A22A5192}"/>
          </ac:picMkLst>
        </pc:picChg>
        <pc:picChg chg="add mod">
          <ac:chgData name="vytor hugo" userId="e8b175fd6482882c" providerId="Windows Live" clId="Web-{42DAC0B2-660A-4AD4-9F48-17C7A68D0DA6}" dt="2024-04-01T00:07:15.057" v="373" actId="14100"/>
          <ac:picMkLst>
            <pc:docMk/>
            <pc:sldMk cId="2264781389" sldId="326"/>
            <ac:picMk id="6" creationId="{4F06B4CB-6AA8-83EB-94BF-C2DC40537DF7}"/>
          </ac:picMkLst>
        </pc:picChg>
      </pc:sldChg>
      <pc:sldChg chg="addSp delSp modSp">
        <pc:chgData name="vytor hugo" userId="e8b175fd6482882c" providerId="Windows Live" clId="Web-{42DAC0B2-660A-4AD4-9F48-17C7A68D0DA6}" dt="2024-04-01T00:11:29.736" v="398" actId="1076"/>
        <pc:sldMkLst>
          <pc:docMk/>
          <pc:sldMk cId="2207689045" sldId="329"/>
        </pc:sldMkLst>
        <pc:spChg chg="mod">
          <ac:chgData name="vytor hugo" userId="e8b175fd6482882c" providerId="Windows Live" clId="Web-{42DAC0B2-660A-4AD4-9F48-17C7A68D0DA6}" dt="2024-04-01T00:10:59.454" v="393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42DAC0B2-660A-4AD4-9F48-17C7A68D0DA6}" dt="2024-04-01T00:11:10.564" v="396" actId="14100"/>
          <ac:picMkLst>
            <pc:docMk/>
            <pc:sldMk cId="2207689045" sldId="329"/>
            <ac:picMk id="3" creationId="{E62A58DF-05A2-CE71-7726-13063B5C57AB}"/>
          </ac:picMkLst>
        </pc:picChg>
        <pc:picChg chg="add mod">
          <ac:chgData name="vytor hugo" userId="e8b175fd6482882c" providerId="Windows Live" clId="Web-{42DAC0B2-660A-4AD4-9F48-17C7A68D0DA6}" dt="2024-04-01T00:11:29.736" v="398" actId="1076"/>
          <ac:picMkLst>
            <pc:docMk/>
            <pc:sldMk cId="2207689045" sldId="329"/>
            <ac:picMk id="4" creationId="{ADE37391-2915-3A20-F235-E2DBCA543EA6}"/>
          </ac:picMkLst>
        </pc:picChg>
        <pc:picChg chg="del">
          <ac:chgData name="vytor hugo" userId="e8b175fd6482882c" providerId="Windows Live" clId="Web-{42DAC0B2-660A-4AD4-9F48-17C7A68D0DA6}" dt="2024-04-01T00:10:18.734" v="387"/>
          <ac:picMkLst>
            <pc:docMk/>
            <pc:sldMk cId="2207689045" sldId="329"/>
            <ac:picMk id="5" creationId="{F23A5F34-86A4-D632-F5A4-C37C1FCFE077}"/>
          </ac:picMkLst>
        </pc:picChg>
        <pc:picChg chg="del">
          <ac:chgData name="vytor hugo" userId="e8b175fd6482882c" providerId="Windows Live" clId="Web-{42DAC0B2-660A-4AD4-9F48-17C7A68D0DA6}" dt="2024-04-01T00:10:19.125" v="388"/>
          <ac:picMkLst>
            <pc:docMk/>
            <pc:sldMk cId="2207689045" sldId="329"/>
            <ac:picMk id="6" creationId="{D4EFA916-C863-2A21-C240-CEFA26858485}"/>
          </ac:picMkLst>
        </pc:picChg>
      </pc:sldChg>
      <pc:sldChg chg="del">
        <pc:chgData name="vytor hugo" userId="e8b175fd6482882c" providerId="Windows Live" clId="Web-{42DAC0B2-660A-4AD4-9F48-17C7A68D0DA6}" dt="2024-04-01T00:13:13.754" v="416"/>
        <pc:sldMkLst>
          <pc:docMk/>
          <pc:sldMk cId="1419994586" sldId="330"/>
        </pc:sldMkLst>
      </pc:sldChg>
      <pc:sldChg chg="addSp delSp modSp">
        <pc:chgData name="vytor hugo" userId="e8b175fd6482882c" providerId="Windows Live" clId="Web-{42DAC0B2-660A-4AD4-9F48-17C7A68D0DA6}" dt="2024-04-01T00:12:54.488" v="415" actId="14100"/>
        <pc:sldMkLst>
          <pc:docMk/>
          <pc:sldMk cId="2857759897" sldId="331"/>
        </pc:sldMkLst>
        <pc:spChg chg="mod">
          <ac:chgData name="vytor hugo" userId="e8b175fd6482882c" providerId="Windows Live" clId="Web-{42DAC0B2-660A-4AD4-9F48-17C7A68D0DA6}" dt="2024-04-01T00:11:49.987" v="404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42DAC0B2-660A-4AD4-9F48-17C7A68D0DA6}" dt="2024-04-01T00:12:54.488" v="415" actId="14100"/>
          <ac:picMkLst>
            <pc:docMk/>
            <pc:sldMk cId="2857759897" sldId="331"/>
            <ac:picMk id="3" creationId="{C35EB736-82B0-9ECF-A4FB-E32AEF3AFE50}"/>
          </ac:picMkLst>
        </pc:picChg>
        <pc:picChg chg="add del mod">
          <ac:chgData name="vytor hugo" userId="e8b175fd6482882c" providerId="Windows Live" clId="Web-{42DAC0B2-660A-4AD4-9F48-17C7A68D0DA6}" dt="2024-04-01T00:12:38.754" v="411"/>
          <ac:picMkLst>
            <pc:docMk/>
            <pc:sldMk cId="2857759897" sldId="331"/>
            <ac:picMk id="4" creationId="{6F76E420-F20D-9383-0931-92A0BF816B55}"/>
          </ac:picMkLst>
        </pc:picChg>
        <pc:picChg chg="del">
          <ac:chgData name="vytor hugo" userId="e8b175fd6482882c" providerId="Windows Live" clId="Web-{42DAC0B2-660A-4AD4-9F48-17C7A68D0DA6}" dt="2024-04-01T00:11:52.237" v="405"/>
          <ac:picMkLst>
            <pc:docMk/>
            <pc:sldMk cId="2857759897" sldId="331"/>
            <ac:picMk id="5" creationId="{F395F515-1006-4B8D-DCD1-9F849DAFC1CD}"/>
          </ac:picMkLst>
        </pc:picChg>
        <pc:picChg chg="add mod">
          <ac:chgData name="vytor hugo" userId="e8b175fd6482882c" providerId="Windows Live" clId="Web-{42DAC0B2-660A-4AD4-9F48-17C7A68D0DA6}" dt="2024-04-01T00:12:52.410" v="414" actId="14100"/>
          <ac:picMkLst>
            <pc:docMk/>
            <pc:sldMk cId="2857759897" sldId="331"/>
            <ac:picMk id="6" creationId="{4DEDC0F8-34AF-CBB9-DC58-BCA4C56978D0}"/>
          </ac:picMkLst>
        </pc:picChg>
      </pc:sldChg>
      <pc:sldChg chg="addSp delSp modSp">
        <pc:chgData name="vytor hugo" userId="e8b175fd6482882c" providerId="Windows Live" clId="Web-{42DAC0B2-660A-4AD4-9F48-17C7A68D0DA6}" dt="2024-04-01T00:15:21.633" v="449" actId="14100"/>
        <pc:sldMkLst>
          <pc:docMk/>
          <pc:sldMk cId="3623169236" sldId="332"/>
        </pc:sldMkLst>
        <pc:spChg chg="mod">
          <ac:chgData name="vytor hugo" userId="e8b175fd6482882c" providerId="Windows Live" clId="Web-{42DAC0B2-660A-4AD4-9F48-17C7A68D0DA6}" dt="2024-04-01T00:14:44.773" v="439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" userId="e8b175fd6482882c" providerId="Windows Live" clId="Web-{42DAC0B2-660A-4AD4-9F48-17C7A68D0DA6}" dt="2024-04-01T00:14:27.756" v="433"/>
          <ac:picMkLst>
            <pc:docMk/>
            <pc:sldMk cId="3623169236" sldId="332"/>
            <ac:picMk id="3" creationId="{C124CB43-C317-45AC-48CC-E8E774AF45DF}"/>
          </ac:picMkLst>
        </pc:picChg>
        <pc:picChg chg="add mod">
          <ac:chgData name="vytor hugo" userId="e8b175fd6482882c" providerId="Windows Live" clId="Web-{42DAC0B2-660A-4AD4-9F48-17C7A68D0DA6}" dt="2024-04-01T00:14:58.804" v="445" actId="14100"/>
          <ac:picMkLst>
            <pc:docMk/>
            <pc:sldMk cId="3623169236" sldId="332"/>
            <ac:picMk id="4" creationId="{10622A76-5283-C540-8946-F3E9677EC459}"/>
          </ac:picMkLst>
        </pc:picChg>
        <pc:picChg chg="del">
          <ac:chgData name="vytor hugo" userId="e8b175fd6482882c" providerId="Windows Live" clId="Web-{42DAC0B2-660A-4AD4-9F48-17C7A68D0DA6}" dt="2024-04-01T00:14:27.460" v="432"/>
          <ac:picMkLst>
            <pc:docMk/>
            <pc:sldMk cId="3623169236" sldId="332"/>
            <ac:picMk id="5" creationId="{ADC6B0F1-0BA9-1101-7952-01144A54AF54}"/>
          </ac:picMkLst>
        </pc:picChg>
        <pc:picChg chg="add mod">
          <ac:chgData name="vytor hugo" userId="e8b175fd6482882c" providerId="Windows Live" clId="Web-{42DAC0B2-660A-4AD4-9F48-17C7A68D0DA6}" dt="2024-04-01T00:15:21.633" v="449" actId="14100"/>
          <ac:picMkLst>
            <pc:docMk/>
            <pc:sldMk cId="3623169236" sldId="332"/>
            <ac:picMk id="6" creationId="{87405364-74CE-8B8B-5F81-FBAB075C0C25}"/>
          </ac:picMkLst>
        </pc:picChg>
      </pc:sldChg>
      <pc:sldChg chg="addSp delSp modSp">
        <pc:chgData name="vytor hugo" userId="e8b175fd6482882c" providerId="Windows Live" clId="Web-{42DAC0B2-660A-4AD4-9F48-17C7A68D0DA6}" dt="2024-04-01T00:17:57.404" v="477" actId="14100"/>
        <pc:sldMkLst>
          <pc:docMk/>
          <pc:sldMk cId="1117231984" sldId="335"/>
        </pc:sldMkLst>
        <pc:spChg chg="mod">
          <ac:chgData name="vytor hugo" userId="e8b175fd6482882c" providerId="Windows Live" clId="Web-{42DAC0B2-660A-4AD4-9F48-17C7A68D0DA6}" dt="2024-04-01T00:17:31.169" v="472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42DAC0B2-660A-4AD4-9F48-17C7A68D0DA6}" dt="2024-04-01T00:17:35.622" v="474" actId="14100"/>
          <ac:picMkLst>
            <pc:docMk/>
            <pc:sldMk cId="1117231984" sldId="335"/>
            <ac:picMk id="3" creationId="{C339EC68-C15D-5B79-E61D-C1530C474908}"/>
          </ac:picMkLst>
        </pc:picChg>
        <pc:picChg chg="add mod">
          <ac:chgData name="vytor hugo" userId="e8b175fd6482882c" providerId="Windows Live" clId="Web-{42DAC0B2-660A-4AD4-9F48-17C7A68D0DA6}" dt="2024-04-01T00:17:57.404" v="477" actId="14100"/>
          <ac:picMkLst>
            <pc:docMk/>
            <pc:sldMk cId="1117231984" sldId="335"/>
            <ac:picMk id="4" creationId="{2FAD91BB-DD78-60ED-42A4-A5CD251EBD58}"/>
          </ac:picMkLst>
        </pc:picChg>
        <pc:picChg chg="del">
          <ac:chgData name="vytor hugo" userId="e8b175fd6482882c" providerId="Windows Live" clId="Web-{42DAC0B2-660A-4AD4-9F48-17C7A68D0DA6}" dt="2024-04-01T00:17:14.496" v="463"/>
          <ac:picMkLst>
            <pc:docMk/>
            <pc:sldMk cId="1117231984" sldId="335"/>
            <ac:picMk id="5" creationId="{3CB729CA-F489-B2AB-B1E2-4324DDC92610}"/>
          </ac:picMkLst>
        </pc:picChg>
        <pc:picChg chg="del mod">
          <ac:chgData name="vytor hugo" userId="e8b175fd6482882c" providerId="Windows Live" clId="Web-{42DAC0B2-660A-4AD4-9F48-17C7A68D0DA6}" dt="2024-04-01T00:17:14.918" v="465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42DAC0B2-660A-4AD4-9F48-17C7A68D0DA6}" dt="2024-04-01T00:20:55.393" v="512" actId="14100"/>
        <pc:sldMkLst>
          <pc:docMk/>
          <pc:sldMk cId="37469262" sldId="337"/>
        </pc:sldMkLst>
        <pc:spChg chg="mod">
          <ac:chgData name="vytor hugo" userId="e8b175fd6482882c" providerId="Windows Live" clId="Web-{42DAC0B2-660A-4AD4-9F48-17C7A68D0DA6}" dt="2024-04-01T00:20:09.813" v="502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42DAC0B2-660A-4AD4-9F48-17C7A68D0DA6}" dt="2024-04-01T00:20:55.393" v="512" actId="14100"/>
          <ac:picMkLst>
            <pc:docMk/>
            <pc:sldMk cId="37469262" sldId="337"/>
            <ac:picMk id="3" creationId="{D32A3CBA-2903-9C1A-EF36-D6517928D9ED}"/>
          </ac:picMkLst>
        </pc:picChg>
        <pc:picChg chg="add mod">
          <ac:chgData name="vytor hugo" userId="e8b175fd6482882c" providerId="Windows Live" clId="Web-{42DAC0B2-660A-4AD4-9F48-17C7A68D0DA6}" dt="2024-04-01T00:20:52.252" v="510" actId="14100"/>
          <ac:picMkLst>
            <pc:docMk/>
            <pc:sldMk cId="37469262" sldId="337"/>
            <ac:picMk id="4" creationId="{CF579DF1-8B8C-6344-DA10-FDBE2EBE7F2C}"/>
          </ac:picMkLst>
        </pc:picChg>
        <pc:picChg chg="del mod">
          <ac:chgData name="vytor hugo" userId="e8b175fd6482882c" providerId="Windows Live" clId="Web-{42DAC0B2-660A-4AD4-9F48-17C7A68D0DA6}" dt="2024-04-01T00:19:29.015" v="497"/>
          <ac:picMkLst>
            <pc:docMk/>
            <pc:sldMk cId="37469262" sldId="337"/>
            <ac:picMk id="5" creationId="{DC18A4B0-7D2C-BF4D-AB76-7D443DD5F88E}"/>
          </ac:picMkLst>
        </pc:picChg>
        <pc:picChg chg="del mod">
          <ac:chgData name="vytor hugo" userId="e8b175fd6482882c" providerId="Windows Live" clId="Web-{42DAC0B2-660A-4AD4-9F48-17C7A68D0DA6}" dt="2024-04-01T00:19:30.812" v="499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42DAC0B2-660A-4AD4-9F48-17C7A68D0DA6}" dt="2024-04-01T00:22:14.285" v="528" actId="14100"/>
        <pc:sldMkLst>
          <pc:docMk/>
          <pc:sldMk cId="3361132519" sldId="338"/>
        </pc:sldMkLst>
        <pc:spChg chg="mod">
          <ac:chgData name="vytor hugo" userId="e8b175fd6482882c" providerId="Windows Live" clId="Web-{42DAC0B2-660A-4AD4-9F48-17C7A68D0DA6}" dt="2024-04-01T00:21:42.019" v="520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42DAC0B2-660A-4AD4-9F48-17C7A68D0DA6}" dt="2024-04-01T00:21:02.299" v="513"/>
          <ac:picMkLst>
            <pc:docMk/>
            <pc:sldMk cId="3361132519" sldId="338"/>
            <ac:picMk id="3" creationId="{12C0D303-848F-CB69-47B8-C6E07BF6C08D}"/>
          </ac:picMkLst>
        </pc:picChg>
        <pc:picChg chg="del">
          <ac:chgData name="vytor hugo" userId="e8b175fd6482882c" providerId="Windows Live" clId="Web-{42DAC0B2-660A-4AD4-9F48-17C7A68D0DA6}" dt="2024-04-01T00:21:02.596" v="514"/>
          <ac:picMkLst>
            <pc:docMk/>
            <pc:sldMk cId="3361132519" sldId="338"/>
            <ac:picMk id="4" creationId="{B4F10ADF-08B4-5E01-9B71-C1579947366E}"/>
          </ac:picMkLst>
        </pc:picChg>
        <pc:picChg chg="add mod">
          <ac:chgData name="vytor hugo" userId="e8b175fd6482882c" providerId="Windows Live" clId="Web-{42DAC0B2-660A-4AD4-9F48-17C7A68D0DA6}" dt="2024-04-01T00:21:54.457" v="524" actId="14100"/>
          <ac:picMkLst>
            <pc:docMk/>
            <pc:sldMk cId="3361132519" sldId="338"/>
            <ac:picMk id="5" creationId="{97006470-2C46-A0A2-DF43-463BDDD85622}"/>
          </ac:picMkLst>
        </pc:picChg>
        <pc:picChg chg="add mod">
          <ac:chgData name="vytor hugo" userId="e8b175fd6482882c" providerId="Windows Live" clId="Web-{42DAC0B2-660A-4AD4-9F48-17C7A68D0DA6}" dt="2024-04-01T00:22:14.285" v="528" actId="14100"/>
          <ac:picMkLst>
            <pc:docMk/>
            <pc:sldMk cId="3361132519" sldId="338"/>
            <ac:picMk id="6" creationId="{BD508FAA-5B6D-106C-F48A-444E58B01CD7}"/>
          </ac:picMkLst>
        </pc:picChg>
      </pc:sldChg>
      <pc:sldChg chg="del">
        <pc:chgData name="vytor hugo" userId="e8b175fd6482882c" providerId="Windows Live" clId="Web-{42DAC0B2-660A-4AD4-9F48-17C7A68D0DA6}" dt="2024-04-01T00:22:22.036" v="529"/>
        <pc:sldMkLst>
          <pc:docMk/>
          <pc:sldMk cId="466828672" sldId="339"/>
        </pc:sldMkLst>
      </pc:sldChg>
      <pc:sldChg chg="addSp delSp modSp">
        <pc:chgData name="vytor hugo" userId="e8b175fd6482882c" providerId="Windows Live" clId="Web-{42DAC0B2-660A-4AD4-9F48-17C7A68D0DA6}" dt="2024-04-01T00:54:03.166" v="559" actId="14100"/>
        <pc:sldMkLst>
          <pc:docMk/>
          <pc:sldMk cId="1846717548" sldId="344"/>
        </pc:sldMkLst>
        <pc:spChg chg="mod">
          <ac:chgData name="vytor hugo" userId="e8b175fd6482882c" providerId="Windows Live" clId="Web-{42DAC0B2-660A-4AD4-9F48-17C7A68D0DA6}" dt="2024-04-01T00:24:12.195" v="553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42DAC0B2-660A-4AD4-9F48-17C7A68D0DA6}" dt="2024-04-01T00:53:44.884" v="556" actId="14100"/>
          <ac:picMkLst>
            <pc:docMk/>
            <pc:sldMk cId="1846717548" sldId="344"/>
            <ac:picMk id="3" creationId="{F1D6BD41-FB2E-DAC1-4F0C-E2C7070F0E4E}"/>
          </ac:picMkLst>
        </pc:picChg>
        <pc:picChg chg="del">
          <ac:chgData name="vytor hugo" userId="e8b175fd6482882c" providerId="Windows Live" clId="Web-{42DAC0B2-660A-4AD4-9F48-17C7A68D0DA6}" dt="2024-04-01T00:23:50.163" v="548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42DAC0B2-660A-4AD4-9F48-17C7A68D0DA6}" dt="2024-04-01T00:54:03.166" v="559" actId="14100"/>
          <ac:picMkLst>
            <pc:docMk/>
            <pc:sldMk cId="1846717548" sldId="344"/>
            <ac:picMk id="4" creationId="{41963977-0BC1-D25B-39E0-60573CA3A9BB}"/>
          </ac:picMkLst>
        </pc:picChg>
        <pc:picChg chg="del">
          <ac:chgData name="vytor hugo" userId="e8b175fd6482882c" providerId="Windows Live" clId="Web-{42DAC0B2-660A-4AD4-9F48-17C7A68D0DA6}" dt="2024-04-01T00:23:49.007" v="547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42DAC0B2-660A-4AD4-9F48-17C7A68D0DA6}" dt="2024-03-31T23:21:53.523" v="94" actId="20577"/>
        <pc:sldMkLst>
          <pc:docMk/>
          <pc:sldMk cId="1623471479" sldId="346"/>
        </pc:sldMkLst>
        <pc:spChg chg="mod">
          <ac:chgData name="vytor hugo" userId="e8b175fd6482882c" providerId="Windows Live" clId="Web-{42DAC0B2-660A-4AD4-9F48-17C7A68D0DA6}" dt="2024-03-31T23:21:53.523" v="94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42DAC0B2-660A-4AD4-9F48-17C7A68D0DA6}" dt="2024-03-31T23:19:53.630" v="73"/>
          <ac:picMkLst>
            <pc:docMk/>
            <pc:sldMk cId="1623471479" sldId="346"/>
            <ac:picMk id="4" creationId="{55AA253D-A96F-881B-3EA3-3B556FBDA4C6}"/>
          </ac:picMkLst>
        </pc:picChg>
        <pc:picChg chg="add mod">
          <ac:chgData name="vytor hugo" userId="e8b175fd6482882c" providerId="Windows Live" clId="Web-{42DAC0B2-660A-4AD4-9F48-17C7A68D0DA6}" dt="2024-03-31T23:20:11.552" v="78" actId="14100"/>
          <ac:picMkLst>
            <pc:docMk/>
            <pc:sldMk cId="1623471479" sldId="346"/>
            <ac:picMk id="5" creationId="{DD1BAF61-F028-E8AE-1817-6AE4D8D895B9}"/>
          </ac:picMkLst>
        </pc:picChg>
        <pc:picChg chg="add mod">
          <ac:chgData name="vytor hugo" userId="e8b175fd6482882c" providerId="Windows Live" clId="Web-{42DAC0B2-660A-4AD4-9F48-17C7A68D0DA6}" dt="2024-03-31T23:20:29.318" v="81" actId="1076"/>
          <ac:picMkLst>
            <pc:docMk/>
            <pc:sldMk cId="1623471479" sldId="346"/>
            <ac:picMk id="6" creationId="{3427EE59-746D-DD94-6822-EEB79EF76267}"/>
          </ac:picMkLst>
        </pc:picChg>
        <pc:picChg chg="del">
          <ac:chgData name="vytor hugo" userId="e8b175fd6482882c" providerId="Windows Live" clId="Web-{42DAC0B2-660A-4AD4-9F48-17C7A68D0DA6}" dt="2024-03-31T23:19:52.973" v="72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42DAC0B2-660A-4AD4-9F48-17C7A68D0DA6}" dt="2024-03-31T23:25:45.608" v="113"/>
        <pc:sldMkLst>
          <pc:docMk/>
          <pc:sldMk cId="896523421" sldId="348"/>
        </pc:sldMkLst>
      </pc:sldChg>
      <pc:sldChg chg="addSp delSp modSp add replId">
        <pc:chgData name="vytor hugo" userId="e8b175fd6482882c" providerId="Windows Live" clId="Web-{42DAC0B2-660A-4AD4-9F48-17C7A68D0DA6}" dt="2024-03-31T23:16:01.123" v="29" actId="1076"/>
        <pc:sldMkLst>
          <pc:docMk/>
          <pc:sldMk cId="15406101" sldId="349"/>
        </pc:sldMkLst>
        <pc:spChg chg="mod">
          <ac:chgData name="vytor hugo" userId="e8b175fd6482882c" providerId="Windows Live" clId="Web-{42DAC0B2-660A-4AD4-9F48-17C7A68D0DA6}" dt="2024-03-31T23:15:33.107" v="25" actId="20577"/>
          <ac:spMkLst>
            <pc:docMk/>
            <pc:sldMk cId="15406101" sldId="349"/>
            <ac:spMk id="3" creationId="{E2735472-5F7D-1834-56D4-4F6079F5F00F}"/>
          </ac:spMkLst>
        </pc:spChg>
        <pc:picChg chg="del">
          <ac:chgData name="vytor hugo" userId="e8b175fd6482882c" providerId="Windows Live" clId="Web-{42DAC0B2-660A-4AD4-9F48-17C7A68D0DA6}" dt="2024-03-31T23:15:21.935" v="23"/>
          <ac:picMkLst>
            <pc:docMk/>
            <pc:sldMk cId="15406101" sldId="349"/>
            <ac:picMk id="4" creationId="{E4D00166-BE12-EB7A-AD69-A2DAAD3C491F}"/>
          </ac:picMkLst>
        </pc:picChg>
        <pc:picChg chg="del">
          <ac:chgData name="vytor hugo" userId="e8b175fd6482882c" providerId="Windows Live" clId="Web-{42DAC0B2-660A-4AD4-9F48-17C7A68D0DA6}" dt="2024-03-31T23:15:20.544" v="22"/>
          <ac:picMkLst>
            <pc:docMk/>
            <pc:sldMk cId="15406101" sldId="349"/>
            <ac:picMk id="5" creationId="{148857F1-D054-C91D-B3C5-22A2EC64F1FA}"/>
          </ac:picMkLst>
        </pc:picChg>
        <pc:picChg chg="add mod">
          <ac:chgData name="vytor hugo" userId="e8b175fd6482882c" providerId="Windows Live" clId="Web-{42DAC0B2-660A-4AD4-9F48-17C7A68D0DA6}" dt="2024-03-31T23:15:41.779" v="27" actId="1076"/>
          <ac:picMkLst>
            <pc:docMk/>
            <pc:sldMk cId="15406101" sldId="349"/>
            <ac:picMk id="6" creationId="{69E5AB7F-4CF5-1113-C42A-8305315552E8}"/>
          </ac:picMkLst>
        </pc:picChg>
        <pc:picChg chg="add mod">
          <ac:chgData name="vytor hugo" userId="e8b175fd6482882c" providerId="Windows Live" clId="Web-{42DAC0B2-660A-4AD4-9F48-17C7A68D0DA6}" dt="2024-03-31T23:16:01.123" v="29" actId="1076"/>
          <ac:picMkLst>
            <pc:docMk/>
            <pc:sldMk cId="15406101" sldId="349"/>
            <ac:picMk id="7" creationId="{88DB23B5-85EA-EA5A-3460-EA0A5AC70BC7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1:46.999" v="282" actId="1076"/>
        <pc:sldMkLst>
          <pc:docMk/>
          <pc:sldMk cId="3355564343" sldId="350"/>
        </pc:sldMkLst>
        <pc:spChg chg="mod">
          <ac:chgData name="vytor hugo" userId="e8b175fd6482882c" providerId="Windows Live" clId="Web-{42DAC0B2-660A-4AD4-9F48-17C7A68D0DA6}" dt="2024-03-31T23:50:21.184" v="274" actId="20577"/>
          <ac:spMkLst>
            <pc:docMk/>
            <pc:sldMk cId="3355564343" sldId="35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51:42.718" v="281" actId="14100"/>
          <ac:picMkLst>
            <pc:docMk/>
            <pc:sldMk cId="3355564343" sldId="350"/>
            <ac:picMk id="4" creationId="{9D033F59-FCEE-08C7-80F4-0B8A4A08FA1B}"/>
          </ac:picMkLst>
        </pc:picChg>
        <pc:picChg chg="del">
          <ac:chgData name="vytor hugo" userId="e8b175fd6482882c" providerId="Windows Live" clId="Web-{42DAC0B2-660A-4AD4-9F48-17C7A68D0DA6}" dt="2024-03-31T23:48:05.493" v="251"/>
          <ac:picMkLst>
            <pc:docMk/>
            <pc:sldMk cId="3355564343" sldId="35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4.493" v="250"/>
          <ac:picMkLst>
            <pc:docMk/>
            <pc:sldMk cId="3355564343" sldId="35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51:46.999" v="282" actId="1076"/>
          <ac:picMkLst>
            <pc:docMk/>
            <pc:sldMk cId="3355564343" sldId="350"/>
            <ac:picMk id="7" creationId="{1B303FBC-95BA-2E71-10F4-CA1FF55F5309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9:45.327" v="327" actId="1076"/>
        <pc:sldMkLst>
          <pc:docMk/>
          <pc:sldMk cId="2348709174" sldId="351"/>
        </pc:sldMkLst>
        <pc:spChg chg="mod">
          <ac:chgData name="vytor hugo" userId="e8b175fd6482882c" providerId="Windows Live" clId="Web-{42DAC0B2-660A-4AD4-9F48-17C7A68D0DA6}" dt="2024-03-31T23:59:07.482" v="323" actId="20577"/>
          <ac:spMkLst>
            <pc:docMk/>
            <pc:sldMk cId="2348709174" sldId="351"/>
            <ac:spMk id="8" creationId="{ED633C34-D223-7DC1-5105-2EFF7D995684}"/>
          </ac:spMkLst>
        </pc:spChg>
        <pc:picChg chg="add del mod">
          <ac:chgData name="vytor hugo" userId="e8b175fd6482882c" providerId="Windows Live" clId="Web-{42DAC0B2-660A-4AD4-9F48-17C7A68D0DA6}" dt="2024-03-31T23:58:54.044" v="318"/>
          <ac:picMkLst>
            <pc:docMk/>
            <pc:sldMk cId="2348709174" sldId="351"/>
            <ac:picMk id="3" creationId="{E610A179-2CAF-3ABF-98F3-127F341A7224}"/>
          </ac:picMkLst>
        </pc:picChg>
        <pc:picChg chg="add del mod">
          <ac:chgData name="vytor hugo" userId="e8b175fd6482882c" providerId="Windows Live" clId="Web-{42DAC0B2-660A-4AD4-9F48-17C7A68D0DA6}" dt="2024-03-31T23:58:53.528" v="317"/>
          <ac:picMkLst>
            <pc:docMk/>
            <pc:sldMk cId="2348709174" sldId="351"/>
            <ac:picMk id="4" creationId="{81A7B706-26F8-6B9F-D5F5-383329894425}"/>
          </ac:picMkLst>
        </pc:picChg>
        <pc:picChg chg="del">
          <ac:chgData name="vytor hugo" userId="e8b175fd6482882c" providerId="Windows Live" clId="Web-{42DAC0B2-660A-4AD4-9F48-17C7A68D0DA6}" dt="2024-03-31T23:45:00.144" v="234"/>
          <ac:picMkLst>
            <pc:docMk/>
            <pc:sldMk cId="2348709174" sldId="351"/>
            <ac:picMk id="5" creationId="{00225F13-EB26-F8B2-B0DE-01E4243B8D78}"/>
          </ac:picMkLst>
        </pc:picChg>
        <pc:picChg chg="del">
          <ac:chgData name="vytor hugo" userId="e8b175fd6482882c" providerId="Windows Live" clId="Web-{42DAC0B2-660A-4AD4-9F48-17C7A68D0DA6}" dt="2024-03-31T23:44:59.722" v="233"/>
          <ac:picMkLst>
            <pc:docMk/>
            <pc:sldMk cId="2348709174" sldId="35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9:20.076" v="325" actId="1076"/>
          <ac:picMkLst>
            <pc:docMk/>
            <pc:sldMk cId="2348709174" sldId="351"/>
            <ac:picMk id="7" creationId="{7477A5B3-BBC2-63E4-8DF5-AF148FDA3AFD}"/>
          </ac:picMkLst>
        </pc:picChg>
        <pc:picChg chg="add mod">
          <ac:chgData name="vytor hugo" userId="e8b175fd6482882c" providerId="Windows Live" clId="Web-{42DAC0B2-660A-4AD4-9F48-17C7A68D0DA6}" dt="2024-03-31T23:59:45.327" v="327" actId="1076"/>
          <ac:picMkLst>
            <pc:docMk/>
            <pc:sldMk cId="2348709174" sldId="351"/>
            <ac:picMk id="9" creationId="{DA66ACAA-C432-73C4-396A-BAD8B4511DD2}"/>
          </ac:picMkLst>
        </pc:picChg>
      </pc:sldChg>
      <pc:sldChg chg="addSp delSp modSp add replId">
        <pc:chgData name="vytor hugo" userId="e8b175fd6482882c" providerId="Windows Live" clId="Web-{42DAC0B2-660A-4AD4-9F48-17C7A68D0DA6}" dt="2024-04-01T00:00:55.188" v="339" actId="1076"/>
        <pc:sldMkLst>
          <pc:docMk/>
          <pc:sldMk cId="1958787089" sldId="352"/>
        </pc:sldMkLst>
        <pc:spChg chg="mod">
          <ac:chgData name="vytor hugo" userId="e8b175fd6482882c" providerId="Windows Live" clId="Web-{42DAC0B2-660A-4AD4-9F48-17C7A68D0DA6}" dt="2024-04-01T00:00:26.562" v="335" actId="20577"/>
          <ac:spMkLst>
            <pc:docMk/>
            <pc:sldMk cId="1958787089" sldId="352"/>
            <ac:spMk id="8" creationId="{ED633C34-D223-7DC1-5105-2EFF7D995684}"/>
          </ac:spMkLst>
        </pc:spChg>
        <pc:picChg chg="add mod">
          <ac:chgData name="vytor hugo" userId="e8b175fd6482882c" providerId="Windows Live" clId="Web-{42DAC0B2-660A-4AD4-9F48-17C7A68D0DA6}" dt="2024-04-01T00:00:34.375" v="337" actId="1076"/>
          <ac:picMkLst>
            <pc:docMk/>
            <pc:sldMk cId="1958787089" sldId="352"/>
            <ac:picMk id="3" creationId="{415A1C92-C4B1-DF21-078C-A5DA21DD0928}"/>
          </ac:picMkLst>
        </pc:picChg>
        <pc:picChg chg="add mod">
          <ac:chgData name="vytor hugo" userId="e8b175fd6482882c" providerId="Windows Live" clId="Web-{42DAC0B2-660A-4AD4-9F48-17C7A68D0DA6}" dt="2024-04-01T00:00:55.188" v="339" actId="1076"/>
          <ac:picMkLst>
            <pc:docMk/>
            <pc:sldMk cId="1958787089" sldId="352"/>
            <ac:picMk id="4" creationId="{C5626503-3049-5C0B-9A6D-3C84261E0F62}"/>
          </ac:picMkLst>
        </pc:picChg>
        <pc:picChg chg="del">
          <ac:chgData name="vytor hugo" userId="e8b175fd6482882c" providerId="Windows Live" clId="Web-{42DAC0B2-660A-4AD4-9F48-17C7A68D0DA6}" dt="2024-04-01T00:00:02.468" v="330"/>
          <ac:picMkLst>
            <pc:docMk/>
            <pc:sldMk cId="1958787089" sldId="352"/>
            <ac:picMk id="7" creationId="{7477A5B3-BBC2-63E4-8DF5-AF148FDA3AFD}"/>
          </ac:picMkLst>
        </pc:picChg>
        <pc:picChg chg="del">
          <ac:chgData name="vytor hugo" userId="e8b175fd6482882c" providerId="Windows Live" clId="Web-{42DAC0B2-660A-4AD4-9F48-17C7A68D0DA6}" dt="2024-04-01T00:00:00.140" v="329"/>
          <ac:picMkLst>
            <pc:docMk/>
            <pc:sldMk cId="1958787089" sldId="352"/>
            <ac:picMk id="9" creationId="{DA66ACAA-C432-73C4-396A-BAD8B4511DD2}"/>
          </ac:picMkLst>
        </pc:picChg>
      </pc:sldChg>
    </pc:docChg>
  </pc:docChgLst>
  <pc:docChgLst>
    <pc:chgData clId="Web-{69804771-85E3-4CC1-9C17-2801B7C830C2}"/>
    <pc:docChg chg="modSld">
      <pc:chgData name="" userId="" providerId="" clId="Web-{69804771-85E3-4CC1-9C17-2801B7C830C2}" dt="2024-03-31T18:14:12.439" v="3" actId="20577"/>
      <pc:docMkLst>
        <pc:docMk/>
      </pc:docMkLst>
      <pc:sldChg chg="modSp">
        <pc:chgData name="" userId="" providerId="" clId="Web-{69804771-85E3-4CC1-9C17-2801B7C830C2}" dt="2024-03-31T18:14:12.439" v="3" actId="20577"/>
        <pc:sldMkLst>
          <pc:docMk/>
          <pc:sldMk cId="2210866551" sldId="256"/>
        </pc:sldMkLst>
        <pc:spChg chg="mod">
          <ac:chgData name="" userId="" providerId="" clId="Web-{69804771-85E3-4CC1-9C17-2801B7C830C2}" dt="2024-03-31T18:14:12.439" v="3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name="vytor hugo" userId="e8b175fd6482882c" providerId="Windows Live" clId="Web-{B596952F-8823-4404-A61C-AB2EA584B373}"/>
    <pc:docChg chg="addSld delSld modSld">
      <pc:chgData name="vytor hugo" userId="e8b175fd6482882c" providerId="Windows Live" clId="Web-{B596952F-8823-4404-A61C-AB2EA584B373}" dt="2024-04-29T15:17:02.494" v="745" actId="14100"/>
      <pc:docMkLst>
        <pc:docMk/>
      </pc:docMkLst>
      <pc:sldChg chg="modSp">
        <pc:chgData name="vytor hugo" userId="e8b175fd6482882c" providerId="Windows Live" clId="Web-{B596952F-8823-4404-A61C-AB2EA584B373}" dt="2024-04-29T13:36:34.922" v="4" actId="20577"/>
        <pc:sldMkLst>
          <pc:docMk/>
          <pc:sldMk cId="2210866551" sldId="256"/>
        </pc:sldMkLst>
        <pc:spChg chg="mod">
          <ac:chgData name="vytor hugo" userId="e8b175fd6482882c" providerId="Windows Live" clId="Web-{B596952F-8823-4404-A61C-AB2EA584B373}" dt="2024-04-29T13:36:34.922" v="4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B596952F-8823-4404-A61C-AB2EA584B373}" dt="2024-04-29T13:39:31.631" v="19" actId="14100"/>
        <pc:sldMkLst>
          <pc:docMk/>
          <pc:sldMk cId="518712620" sldId="265"/>
        </pc:sldMkLst>
        <pc:spChg chg="mod">
          <ac:chgData name="vytor hugo" userId="e8b175fd6482882c" providerId="Windows Live" clId="Web-{B596952F-8823-4404-A61C-AB2EA584B373}" dt="2024-04-29T13:38:20.582" v="6" actId="20577"/>
          <ac:spMkLst>
            <pc:docMk/>
            <pc:sldMk cId="518712620" sldId="265"/>
            <ac:spMk id="2" creationId="{D50A4D96-FB24-7279-E615-5941161399B6}"/>
          </ac:spMkLst>
        </pc:spChg>
        <pc:spChg chg="mod">
          <ac:chgData name="vytor hugo" userId="e8b175fd6482882c" providerId="Windows Live" clId="Web-{B596952F-8823-4404-A61C-AB2EA584B373}" dt="2024-04-29T13:38:27.473" v="10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B596952F-8823-4404-A61C-AB2EA584B373}" dt="2024-04-29T13:39:28.709" v="18" actId="14100"/>
          <ac:picMkLst>
            <pc:docMk/>
            <pc:sldMk cId="518712620" sldId="265"/>
            <ac:picMk id="3" creationId="{341A53B7-BA9E-8BF3-9CCB-9CC9E0475DC1}"/>
          </ac:picMkLst>
        </pc:picChg>
        <pc:picChg chg="add mod">
          <ac:chgData name="vytor hugo" userId="e8b175fd6482882c" providerId="Windows Live" clId="Web-{B596952F-8823-4404-A61C-AB2EA584B373}" dt="2024-04-29T13:39:31.631" v="19" actId="14100"/>
          <ac:picMkLst>
            <pc:docMk/>
            <pc:sldMk cId="518712620" sldId="265"/>
            <ac:picMk id="4" creationId="{9900D1A7-F310-835B-E995-C01430F4366F}"/>
          </ac:picMkLst>
        </pc:picChg>
        <pc:picChg chg="del">
          <ac:chgData name="vytor hugo" userId="e8b175fd6482882c" providerId="Windows Live" clId="Web-{B596952F-8823-4404-A61C-AB2EA584B373}" dt="2024-04-29T13:38:21.816" v="7"/>
          <ac:picMkLst>
            <pc:docMk/>
            <pc:sldMk cId="518712620" sldId="265"/>
            <ac:picMk id="5" creationId="{FF84BB48-44BB-0524-8B01-51EC2C7C520E}"/>
          </ac:picMkLst>
        </pc:picChg>
      </pc:sldChg>
      <pc:sldChg chg="addSp delSp modSp">
        <pc:chgData name="vytor hugo" userId="e8b175fd6482882c" providerId="Windows Live" clId="Web-{B596952F-8823-4404-A61C-AB2EA584B373}" dt="2024-04-29T13:52:09.640" v="56" actId="14100"/>
        <pc:sldMkLst>
          <pc:docMk/>
          <pc:sldMk cId="4217959247" sldId="266"/>
        </pc:sldMkLst>
        <pc:spChg chg="mod">
          <ac:chgData name="vytor hugo" userId="e8b175fd6482882c" providerId="Windows Live" clId="Web-{B596952F-8823-4404-A61C-AB2EA584B373}" dt="2024-04-29T13:51:27.076" v="49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B596952F-8823-4404-A61C-AB2EA584B373}" dt="2024-04-29T13:51:15.529" v="44"/>
          <ac:picMkLst>
            <pc:docMk/>
            <pc:sldMk cId="4217959247" sldId="266"/>
            <ac:picMk id="3" creationId="{7AC3AFF7-F639-4278-D25A-71D9331F0AEA}"/>
          </ac:picMkLst>
        </pc:picChg>
        <pc:picChg chg="add del mod">
          <ac:chgData name="vytor hugo" userId="e8b175fd6482882c" providerId="Windows Live" clId="Web-{B596952F-8823-4404-A61C-AB2EA584B373}" dt="2024-04-29T13:51:21.998" v="46"/>
          <ac:picMkLst>
            <pc:docMk/>
            <pc:sldMk cId="4217959247" sldId="266"/>
            <ac:picMk id="4" creationId="{36B0DDDB-546A-2E9D-BA81-FB2B253F0C66}"/>
          </ac:picMkLst>
        </pc:picChg>
        <pc:picChg chg="add mod">
          <ac:chgData name="vytor hugo" userId="e8b175fd6482882c" providerId="Windows Live" clId="Web-{B596952F-8823-4404-A61C-AB2EA584B373}" dt="2024-04-29T13:51:40.624" v="53" actId="14100"/>
          <ac:picMkLst>
            <pc:docMk/>
            <pc:sldMk cId="4217959247" sldId="266"/>
            <ac:picMk id="5" creationId="{997E3921-16C0-ADDD-21EB-BE32DCF1A090}"/>
          </ac:picMkLst>
        </pc:picChg>
        <pc:picChg chg="add mod">
          <ac:chgData name="vytor hugo" userId="e8b175fd6482882c" providerId="Windows Live" clId="Web-{B596952F-8823-4404-A61C-AB2EA584B373}" dt="2024-04-29T13:52:09.640" v="56" actId="14100"/>
          <ac:picMkLst>
            <pc:docMk/>
            <pc:sldMk cId="4217959247" sldId="266"/>
            <ac:picMk id="6" creationId="{B4EF93F5-7BDD-5BC3-88F8-310895E2BF08}"/>
          </ac:picMkLst>
        </pc:picChg>
      </pc:sldChg>
      <pc:sldChg chg="addSp delSp modSp">
        <pc:chgData name="vytor hugo" userId="e8b175fd6482882c" providerId="Windows Live" clId="Web-{B596952F-8823-4404-A61C-AB2EA584B373}" dt="2024-04-29T14:08:01.562" v="102" actId="20577"/>
        <pc:sldMkLst>
          <pc:docMk/>
          <pc:sldMk cId="3197108967" sldId="268"/>
        </pc:sldMkLst>
        <pc:spChg chg="mod">
          <ac:chgData name="vytor hugo" userId="e8b175fd6482882c" providerId="Windows Live" clId="Web-{B596952F-8823-4404-A61C-AB2EA584B373}" dt="2024-04-29T14:08:01.562" v="102" actId="20577"/>
          <ac:spMkLst>
            <pc:docMk/>
            <pc:sldMk cId="3197108967" sldId="268"/>
            <ac:spMk id="8" creationId="{73B7B843-00F1-1FF7-9C22-7CE271F5E48B}"/>
          </ac:spMkLst>
        </pc:spChg>
        <pc:picChg chg="del">
          <ac:chgData name="vytor hugo" userId="e8b175fd6482882c" providerId="Windows Live" clId="Web-{B596952F-8823-4404-A61C-AB2EA584B373}" dt="2024-04-29T13:58:02.714" v="64"/>
          <ac:picMkLst>
            <pc:docMk/>
            <pc:sldMk cId="3197108967" sldId="268"/>
            <ac:picMk id="3" creationId="{6AFE16C4-DD61-DCB9-D155-C7F0BBD35CC0}"/>
          </ac:picMkLst>
        </pc:picChg>
        <pc:picChg chg="del mod">
          <ac:chgData name="vytor hugo" userId="e8b175fd6482882c" providerId="Windows Live" clId="Web-{B596952F-8823-4404-A61C-AB2EA584B373}" dt="2024-04-29T13:58:03.370" v="66"/>
          <ac:picMkLst>
            <pc:docMk/>
            <pc:sldMk cId="3197108967" sldId="268"/>
            <ac:picMk id="4" creationId="{F9E9B1FD-F6EE-3AD2-52A4-E9CF9AEEF6DE}"/>
          </ac:picMkLst>
        </pc:picChg>
        <pc:picChg chg="add mod">
          <ac:chgData name="vytor hugo" userId="e8b175fd6482882c" providerId="Windows Live" clId="Web-{B596952F-8823-4404-A61C-AB2EA584B373}" dt="2024-04-29T13:59:11.654" v="77" actId="14100"/>
          <ac:picMkLst>
            <pc:docMk/>
            <pc:sldMk cId="3197108967" sldId="268"/>
            <ac:picMk id="5" creationId="{7DEB1CCF-FEE2-AF42-8532-3D48A9888432}"/>
          </ac:picMkLst>
        </pc:picChg>
        <pc:picChg chg="add mod">
          <ac:chgData name="vytor hugo" userId="e8b175fd6482882c" providerId="Windows Live" clId="Web-{B596952F-8823-4404-A61C-AB2EA584B373}" dt="2024-04-29T13:59:07.841" v="76" actId="14100"/>
          <ac:picMkLst>
            <pc:docMk/>
            <pc:sldMk cId="3197108967" sldId="268"/>
            <ac:picMk id="6" creationId="{60A93400-C631-AC1A-F35F-5495EFC622C3}"/>
          </ac:picMkLst>
        </pc:picChg>
      </pc:sldChg>
      <pc:sldChg chg="addSp delSp modSp">
        <pc:chgData name="vytor hugo" userId="e8b175fd6482882c" providerId="Windows Live" clId="Web-{B596952F-8823-4404-A61C-AB2EA584B373}" dt="2024-04-29T14:10:53.458" v="118" actId="14100"/>
        <pc:sldMkLst>
          <pc:docMk/>
          <pc:sldMk cId="49069085" sldId="270"/>
        </pc:sldMkLst>
        <pc:spChg chg="mod">
          <ac:chgData name="vytor hugo" userId="e8b175fd6482882c" providerId="Windows Live" clId="Web-{B596952F-8823-4404-A61C-AB2EA584B373}" dt="2024-04-29T14:09:55.050" v="113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B596952F-8823-4404-A61C-AB2EA584B373}" dt="2024-04-29T14:10:06.800" v="116" actId="14100"/>
          <ac:picMkLst>
            <pc:docMk/>
            <pc:sldMk cId="49069085" sldId="270"/>
            <ac:picMk id="3" creationId="{28277E0C-48D1-674B-19C9-4B36015DBE37}"/>
          </ac:picMkLst>
        </pc:picChg>
        <pc:picChg chg="add mod">
          <ac:chgData name="vytor hugo" userId="e8b175fd6482882c" providerId="Windows Live" clId="Web-{B596952F-8823-4404-A61C-AB2EA584B373}" dt="2024-04-29T14:10:53.458" v="118" actId="14100"/>
          <ac:picMkLst>
            <pc:docMk/>
            <pc:sldMk cId="49069085" sldId="270"/>
            <ac:picMk id="4" creationId="{7562A2C6-794F-22C3-B6FA-1E8EBEBA7F46}"/>
          </ac:picMkLst>
        </pc:picChg>
        <pc:picChg chg="del">
          <ac:chgData name="vytor hugo" userId="e8b175fd6482882c" providerId="Windows Live" clId="Web-{B596952F-8823-4404-A61C-AB2EA584B373}" dt="2024-04-29T14:08:26.219" v="111"/>
          <ac:picMkLst>
            <pc:docMk/>
            <pc:sldMk cId="49069085" sldId="270"/>
            <ac:picMk id="5" creationId="{82B14C2D-B71D-A4DD-7BFB-76A6998897E3}"/>
          </ac:picMkLst>
        </pc:picChg>
        <pc:picChg chg="del">
          <ac:chgData name="vytor hugo" userId="e8b175fd6482882c" providerId="Windows Live" clId="Web-{B596952F-8823-4404-A61C-AB2EA584B373}" dt="2024-04-29T14:08:25.453" v="110"/>
          <ac:picMkLst>
            <pc:docMk/>
            <pc:sldMk cId="49069085" sldId="270"/>
            <ac:picMk id="6" creationId="{00FCB96B-435C-1656-7EC9-8644F63C2E8D}"/>
          </ac:picMkLst>
        </pc:picChg>
      </pc:sldChg>
      <pc:sldChg chg="addSp delSp modSp">
        <pc:chgData name="vytor hugo" userId="e8b175fd6482882c" providerId="Windows Live" clId="Web-{B596952F-8823-4404-A61C-AB2EA584B373}" dt="2024-04-29T14:15:46.061" v="160" actId="14100"/>
        <pc:sldMkLst>
          <pc:docMk/>
          <pc:sldMk cId="4201881128" sldId="272"/>
        </pc:sldMkLst>
        <pc:spChg chg="mod">
          <ac:chgData name="vytor hugo" userId="e8b175fd6482882c" providerId="Windows Live" clId="Web-{B596952F-8823-4404-A61C-AB2EA584B373}" dt="2024-04-29T14:15:17.060" v="155" actId="20577"/>
          <ac:spMkLst>
            <pc:docMk/>
            <pc:sldMk cId="4201881128" sldId="272"/>
            <ac:spMk id="8" creationId="{C04F9436-AD1C-A8CD-DCE2-C6BEF6EB8E2B}"/>
          </ac:spMkLst>
        </pc:spChg>
        <pc:picChg chg="del">
          <ac:chgData name="vytor hugo" userId="e8b175fd6482882c" providerId="Windows Live" clId="Web-{B596952F-8823-4404-A61C-AB2EA584B373}" dt="2024-04-29T14:14:53.497" v="150"/>
          <ac:picMkLst>
            <pc:docMk/>
            <pc:sldMk cId="4201881128" sldId="272"/>
            <ac:picMk id="3" creationId="{D32E7F2D-6D5C-E5B9-50CB-E3D1418EDB6F}"/>
          </ac:picMkLst>
        </pc:picChg>
        <pc:picChg chg="add mod">
          <ac:chgData name="vytor hugo" userId="e8b175fd6482882c" providerId="Windows Live" clId="Web-{B596952F-8823-4404-A61C-AB2EA584B373}" dt="2024-04-29T14:15:25.420" v="158" actId="14100"/>
          <ac:picMkLst>
            <pc:docMk/>
            <pc:sldMk cId="4201881128" sldId="272"/>
            <ac:picMk id="4" creationId="{ADFD6CB2-D774-5FAD-AA20-4BA965237DF7}"/>
          </ac:picMkLst>
        </pc:picChg>
        <pc:picChg chg="add mod">
          <ac:chgData name="vytor hugo" userId="e8b175fd6482882c" providerId="Windows Live" clId="Web-{B596952F-8823-4404-A61C-AB2EA584B373}" dt="2024-04-29T14:15:46.061" v="160" actId="14100"/>
          <ac:picMkLst>
            <pc:docMk/>
            <pc:sldMk cId="4201881128" sldId="272"/>
            <ac:picMk id="5" creationId="{E3C71EC5-718F-4318-2AC4-7CA5193FAA31}"/>
          </ac:picMkLst>
        </pc:picChg>
        <pc:picChg chg="del">
          <ac:chgData name="vytor hugo" userId="e8b175fd6482882c" providerId="Windows Live" clId="Web-{B596952F-8823-4404-A61C-AB2EA584B373}" dt="2024-04-29T14:14:50.997" v="149"/>
          <ac:picMkLst>
            <pc:docMk/>
            <pc:sldMk cId="4201881128" sldId="272"/>
            <ac:picMk id="6" creationId="{497DA8BC-C551-D463-F371-FE90E3F3FC44}"/>
          </ac:picMkLst>
        </pc:picChg>
      </pc:sldChg>
      <pc:sldChg chg="addSp delSp modSp">
        <pc:chgData name="vytor hugo" userId="e8b175fd6482882c" providerId="Windows Live" clId="Web-{B596952F-8823-4404-A61C-AB2EA584B373}" dt="2024-04-29T14:22:03.870" v="221" actId="14100"/>
        <pc:sldMkLst>
          <pc:docMk/>
          <pc:sldMk cId="4245751548" sldId="277"/>
        </pc:sldMkLst>
        <pc:spChg chg="mod">
          <ac:chgData name="vytor hugo" userId="e8b175fd6482882c" providerId="Windows Live" clId="Web-{B596952F-8823-4404-A61C-AB2EA584B373}" dt="2024-04-29T14:21:08.353" v="213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B596952F-8823-4404-A61C-AB2EA584B373}" dt="2024-04-29T14:22:03.870" v="221" actId="14100"/>
          <ac:picMkLst>
            <pc:docMk/>
            <pc:sldMk cId="4245751548" sldId="277"/>
            <ac:picMk id="3" creationId="{ADA3A425-F5BB-B8B1-1819-80CBB179C92B}"/>
          </ac:picMkLst>
        </pc:picChg>
        <pc:picChg chg="add mod">
          <ac:chgData name="vytor hugo" userId="e8b175fd6482882c" providerId="Windows Live" clId="Web-{B596952F-8823-4404-A61C-AB2EA584B373}" dt="2024-04-29T14:22:02.198" v="220" actId="1076"/>
          <ac:picMkLst>
            <pc:docMk/>
            <pc:sldMk cId="4245751548" sldId="277"/>
            <ac:picMk id="4" creationId="{409AD85D-A353-D9E4-B1A4-51BAC32131E9}"/>
          </ac:picMkLst>
        </pc:picChg>
        <pc:picChg chg="del">
          <ac:chgData name="vytor hugo" userId="e8b175fd6482882c" providerId="Windows Live" clId="Web-{B596952F-8823-4404-A61C-AB2EA584B373}" dt="2024-04-29T14:20:36.899" v="207"/>
          <ac:picMkLst>
            <pc:docMk/>
            <pc:sldMk cId="4245751548" sldId="277"/>
            <ac:picMk id="5" creationId="{033176B6-1C2D-8431-FF1E-6E8CFF37041A}"/>
          </ac:picMkLst>
        </pc:picChg>
        <pc:picChg chg="del">
          <ac:chgData name="vytor hugo" userId="e8b175fd6482882c" providerId="Windows Live" clId="Web-{B596952F-8823-4404-A61C-AB2EA584B373}" dt="2024-04-29T14:20:35.586" v="206"/>
          <ac:picMkLst>
            <pc:docMk/>
            <pc:sldMk cId="4245751548" sldId="277"/>
            <ac:picMk id="6" creationId="{26CD36D1-8035-F865-E71D-F2DD89DC57FC}"/>
          </ac:picMkLst>
        </pc:picChg>
      </pc:sldChg>
      <pc:sldChg chg="addSp delSp modSp">
        <pc:chgData name="vytor hugo" userId="e8b175fd6482882c" providerId="Windows Live" clId="Web-{B596952F-8823-4404-A61C-AB2EA584B373}" dt="2024-04-29T14:28:32.430" v="264" actId="14100"/>
        <pc:sldMkLst>
          <pc:docMk/>
          <pc:sldMk cId="1438843373" sldId="278"/>
        </pc:sldMkLst>
        <pc:spChg chg="mod">
          <ac:chgData name="vytor hugo" userId="e8b175fd6482882c" providerId="Windows Live" clId="Web-{B596952F-8823-4404-A61C-AB2EA584B373}" dt="2024-04-29T14:27:36.272" v="252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B596952F-8823-4404-A61C-AB2EA584B373}" dt="2024-04-29T14:28:32.430" v="264" actId="14100"/>
          <ac:picMkLst>
            <pc:docMk/>
            <pc:sldMk cId="1438843373" sldId="278"/>
            <ac:picMk id="3" creationId="{070736E4-31DC-B1DE-EC3A-5F7C294FC0B7}"/>
          </ac:picMkLst>
        </pc:picChg>
        <pc:picChg chg="add mod">
          <ac:chgData name="vytor hugo" userId="e8b175fd6482882c" providerId="Windows Live" clId="Web-{B596952F-8823-4404-A61C-AB2EA584B373}" dt="2024-04-29T14:28:25.773" v="262" actId="14100"/>
          <ac:picMkLst>
            <pc:docMk/>
            <pc:sldMk cId="1438843373" sldId="278"/>
            <ac:picMk id="4" creationId="{7E566942-62E8-2F57-08CD-25A5A9A3BBF8}"/>
          </ac:picMkLst>
        </pc:picChg>
        <pc:picChg chg="del">
          <ac:chgData name="vytor hugo" userId="e8b175fd6482882c" providerId="Windows Live" clId="Web-{B596952F-8823-4404-A61C-AB2EA584B373}" dt="2024-04-29T14:27:13.208" v="249"/>
          <ac:picMkLst>
            <pc:docMk/>
            <pc:sldMk cId="1438843373" sldId="278"/>
            <ac:picMk id="7" creationId="{5822BC27-2382-60C8-FF9E-3FCB920D0205}"/>
          </ac:picMkLst>
        </pc:picChg>
        <pc:picChg chg="del">
          <ac:chgData name="vytor hugo" userId="e8b175fd6482882c" providerId="Windows Live" clId="Web-{B596952F-8823-4404-A61C-AB2EA584B373}" dt="2024-04-29T14:27:11.224" v="248"/>
          <ac:picMkLst>
            <pc:docMk/>
            <pc:sldMk cId="1438843373" sldId="278"/>
            <ac:picMk id="9" creationId="{C542102F-85F2-1C4C-8A1C-53550450EAF1}"/>
          </ac:picMkLst>
        </pc:picChg>
      </pc:sldChg>
      <pc:sldChg chg="addSp delSp modSp">
        <pc:chgData name="vytor hugo" userId="e8b175fd6482882c" providerId="Windows Live" clId="Web-{B596952F-8823-4404-A61C-AB2EA584B373}" dt="2024-04-29T14:44:20.164" v="382" actId="14100"/>
        <pc:sldMkLst>
          <pc:docMk/>
          <pc:sldMk cId="2330717593" sldId="279"/>
        </pc:sldMkLst>
        <pc:spChg chg="mod">
          <ac:chgData name="vytor hugo" userId="e8b175fd6482882c" providerId="Windows Live" clId="Web-{B596952F-8823-4404-A61C-AB2EA584B373}" dt="2024-04-29T14:42:58.177" v="371" actId="20577"/>
          <ac:spMkLst>
            <pc:docMk/>
            <pc:sldMk cId="2330717593" sldId="279"/>
            <ac:spMk id="8" creationId="{5E8CADE3-F824-4756-6F47-D6760BB43441}"/>
          </ac:spMkLst>
        </pc:spChg>
        <pc:picChg chg="del">
          <ac:chgData name="vytor hugo" userId="e8b175fd6482882c" providerId="Windows Live" clId="Web-{B596952F-8823-4404-A61C-AB2EA584B373}" dt="2024-04-29T14:42:24.582" v="360"/>
          <ac:picMkLst>
            <pc:docMk/>
            <pc:sldMk cId="2330717593" sldId="279"/>
            <ac:picMk id="3" creationId="{3BC8D97A-65CC-728A-B4DC-1E07FF28DA6E}"/>
          </ac:picMkLst>
        </pc:picChg>
        <pc:picChg chg="del">
          <ac:chgData name="vytor hugo" userId="e8b175fd6482882c" providerId="Windows Live" clId="Web-{B596952F-8823-4404-A61C-AB2EA584B373}" dt="2024-04-29T14:42:23.301" v="359"/>
          <ac:picMkLst>
            <pc:docMk/>
            <pc:sldMk cId="2330717593" sldId="279"/>
            <ac:picMk id="4" creationId="{EEB8F1D6-E477-4597-5A1A-FE03A0D5F974}"/>
          </ac:picMkLst>
        </pc:picChg>
        <pc:picChg chg="add del mod">
          <ac:chgData name="vytor hugo" userId="e8b175fd6482882c" providerId="Windows Live" clId="Web-{B596952F-8823-4404-A61C-AB2EA584B373}" dt="2024-04-29T14:44:01.679" v="376"/>
          <ac:picMkLst>
            <pc:docMk/>
            <pc:sldMk cId="2330717593" sldId="279"/>
            <ac:picMk id="5" creationId="{73549C62-E291-4E6E-6816-5145C6753E58}"/>
          </ac:picMkLst>
        </pc:picChg>
        <pc:picChg chg="add mod">
          <ac:chgData name="vytor hugo" userId="e8b175fd6482882c" providerId="Windows Live" clId="Web-{B596952F-8823-4404-A61C-AB2EA584B373}" dt="2024-04-29T14:44:20.164" v="382" actId="14100"/>
          <ac:picMkLst>
            <pc:docMk/>
            <pc:sldMk cId="2330717593" sldId="279"/>
            <ac:picMk id="6" creationId="{CD97AFF8-D29D-A08C-994E-7E8651B5A3C5}"/>
          </ac:picMkLst>
        </pc:picChg>
        <pc:picChg chg="add mod">
          <ac:chgData name="vytor hugo" userId="e8b175fd6482882c" providerId="Windows Live" clId="Web-{B596952F-8823-4404-A61C-AB2EA584B373}" dt="2024-04-29T14:44:19.351" v="381" actId="14100"/>
          <ac:picMkLst>
            <pc:docMk/>
            <pc:sldMk cId="2330717593" sldId="279"/>
            <ac:picMk id="7" creationId="{CBD9933B-274B-0FDB-08EF-17FBB4F0A18F}"/>
          </ac:picMkLst>
        </pc:picChg>
      </pc:sldChg>
      <pc:sldChg chg="addSp delSp modSp">
        <pc:chgData name="vytor hugo" userId="e8b175fd6482882c" providerId="Windows Live" clId="Web-{B596952F-8823-4404-A61C-AB2EA584B373}" dt="2024-04-29T14:46:38.778" v="407" actId="14100"/>
        <pc:sldMkLst>
          <pc:docMk/>
          <pc:sldMk cId="2396363842" sldId="281"/>
        </pc:sldMkLst>
        <pc:spChg chg="mod">
          <ac:chgData name="vytor hugo" userId="e8b175fd6482882c" providerId="Windows Live" clId="Web-{B596952F-8823-4404-A61C-AB2EA584B373}" dt="2024-04-29T14:46:02.433" v="397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B596952F-8823-4404-A61C-AB2EA584B373}" dt="2024-04-29T14:46:38.778" v="407" actId="14100"/>
          <ac:picMkLst>
            <pc:docMk/>
            <pc:sldMk cId="2396363842" sldId="281"/>
            <ac:picMk id="3" creationId="{79EDFDFF-8319-B861-1721-F4B2E84F24DA}"/>
          </ac:picMkLst>
        </pc:picChg>
        <pc:picChg chg="del">
          <ac:chgData name="vytor hugo" userId="e8b175fd6482882c" providerId="Windows Live" clId="Web-{B596952F-8823-4404-A61C-AB2EA584B373}" dt="2024-04-29T14:46:04.199" v="398"/>
          <ac:picMkLst>
            <pc:docMk/>
            <pc:sldMk cId="2396363842" sldId="281"/>
            <ac:picMk id="4" creationId="{BF688E75-A208-4F15-1BE0-ACD6638EE3FA}"/>
          </ac:picMkLst>
        </pc:picChg>
        <pc:picChg chg="del">
          <ac:chgData name="vytor hugo" userId="e8b175fd6482882c" providerId="Windows Live" clId="Web-{B596952F-8823-4404-A61C-AB2EA584B373}" dt="2024-04-29T14:46:05.183" v="399"/>
          <ac:picMkLst>
            <pc:docMk/>
            <pc:sldMk cId="2396363842" sldId="281"/>
            <ac:picMk id="5" creationId="{326FA429-5984-855A-FE48-E49FAABB8B57}"/>
          </ac:picMkLst>
        </pc:picChg>
        <pc:picChg chg="add mod">
          <ac:chgData name="vytor hugo" userId="e8b175fd6482882c" providerId="Windows Live" clId="Web-{B596952F-8823-4404-A61C-AB2EA584B373}" dt="2024-04-29T14:46:37.153" v="406" actId="14100"/>
          <ac:picMkLst>
            <pc:docMk/>
            <pc:sldMk cId="2396363842" sldId="281"/>
            <ac:picMk id="6" creationId="{01F48136-DAB8-00A8-9823-8AF33BA39004}"/>
          </ac:picMkLst>
        </pc:picChg>
      </pc:sldChg>
      <pc:sldChg chg="addSp delSp modSp">
        <pc:chgData name="vytor hugo" userId="e8b175fd6482882c" providerId="Windows Live" clId="Web-{B596952F-8823-4404-A61C-AB2EA584B373}" dt="2024-04-29T14:58:03.175" v="490" actId="14100"/>
        <pc:sldMkLst>
          <pc:docMk/>
          <pc:sldMk cId="1041965198" sldId="290"/>
        </pc:sldMkLst>
        <pc:spChg chg="mod">
          <ac:chgData name="vytor hugo" userId="e8b175fd6482882c" providerId="Windows Live" clId="Web-{B596952F-8823-4404-A61C-AB2EA584B373}" dt="2024-04-29T14:55:19.701" v="472" actId="20577"/>
          <ac:spMkLst>
            <pc:docMk/>
            <pc:sldMk cId="1041965198" sldId="290"/>
            <ac:spMk id="8" creationId="{88853480-B47F-EB3E-5191-060A28E3CAF3}"/>
          </ac:spMkLst>
        </pc:spChg>
        <pc:picChg chg="add del mod">
          <ac:chgData name="vytor hugo" userId="e8b175fd6482882c" providerId="Windows Live" clId="Web-{B596952F-8823-4404-A61C-AB2EA584B373}" dt="2024-04-29T14:55:23.592" v="473"/>
          <ac:picMkLst>
            <pc:docMk/>
            <pc:sldMk cId="1041965198" sldId="290"/>
            <ac:picMk id="3" creationId="{CFA2E87A-8C4D-7391-4240-1E4696A73631}"/>
          </ac:picMkLst>
        </pc:picChg>
        <pc:picChg chg="add mod">
          <ac:chgData name="vytor hugo" userId="e8b175fd6482882c" providerId="Windows Live" clId="Web-{B596952F-8823-4404-A61C-AB2EA584B373}" dt="2024-04-29T14:58:03.175" v="490" actId="14100"/>
          <ac:picMkLst>
            <pc:docMk/>
            <pc:sldMk cId="1041965198" sldId="290"/>
            <ac:picMk id="4" creationId="{60AD8AA2-A675-1A95-1212-9A302E7C13A7}"/>
          </ac:picMkLst>
        </pc:picChg>
        <pc:picChg chg="del">
          <ac:chgData name="vytor hugo" userId="e8b175fd6482882c" providerId="Windows Live" clId="Web-{B596952F-8823-4404-A61C-AB2EA584B373}" dt="2024-04-29T14:52:19.179" v="457"/>
          <ac:picMkLst>
            <pc:docMk/>
            <pc:sldMk cId="1041965198" sldId="290"/>
            <ac:picMk id="5" creationId="{C4BF1F12-06EC-AAAA-A316-1DA280031DA8}"/>
          </ac:picMkLst>
        </pc:picChg>
        <pc:picChg chg="del">
          <ac:chgData name="vytor hugo" userId="e8b175fd6482882c" providerId="Windows Live" clId="Web-{B596952F-8823-4404-A61C-AB2EA584B373}" dt="2024-04-29T14:52:17.633" v="456"/>
          <ac:picMkLst>
            <pc:docMk/>
            <pc:sldMk cId="1041965198" sldId="290"/>
            <ac:picMk id="6" creationId="{63643178-34E8-102A-B650-2630E77D6F29}"/>
          </ac:picMkLst>
        </pc:picChg>
        <pc:picChg chg="add mod">
          <ac:chgData name="vytor hugo" userId="e8b175fd6482882c" providerId="Windows Live" clId="Web-{B596952F-8823-4404-A61C-AB2EA584B373}" dt="2024-04-29T14:57:57.425" v="489" actId="14100"/>
          <ac:picMkLst>
            <pc:docMk/>
            <pc:sldMk cId="1041965198" sldId="290"/>
            <ac:picMk id="7" creationId="{D3B48F47-48D8-1818-47BD-ADB5706C5411}"/>
          </ac:picMkLst>
        </pc:picChg>
      </pc:sldChg>
      <pc:sldChg chg="addSp delSp modSp">
        <pc:chgData name="vytor hugo" userId="e8b175fd6482882c" providerId="Windows Live" clId="Web-{B596952F-8823-4404-A61C-AB2EA584B373}" dt="2024-04-29T15:03:59.359" v="548" actId="14100"/>
        <pc:sldMkLst>
          <pc:docMk/>
          <pc:sldMk cId="4145768599" sldId="294"/>
        </pc:sldMkLst>
        <pc:spChg chg="mod">
          <ac:chgData name="vytor hugo" userId="e8b175fd6482882c" providerId="Windows Live" clId="Web-{B596952F-8823-4404-A61C-AB2EA584B373}" dt="2024-04-29T15:03:31.561" v="541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B596952F-8823-4404-A61C-AB2EA584B373}" dt="2024-04-29T15:03:42.342" v="545" actId="14100"/>
          <ac:picMkLst>
            <pc:docMk/>
            <pc:sldMk cId="4145768599" sldId="294"/>
            <ac:picMk id="3" creationId="{840C0FAD-134D-2B00-7B68-F91C8F92927E}"/>
          </ac:picMkLst>
        </pc:picChg>
        <pc:picChg chg="add mod">
          <ac:chgData name="vytor hugo" userId="e8b175fd6482882c" providerId="Windows Live" clId="Web-{B596952F-8823-4404-A61C-AB2EA584B373}" dt="2024-04-29T15:03:59.359" v="548" actId="14100"/>
          <ac:picMkLst>
            <pc:docMk/>
            <pc:sldMk cId="4145768599" sldId="294"/>
            <ac:picMk id="4" creationId="{B0EE3CDC-9A74-31C9-6973-96B6C8B13E23}"/>
          </ac:picMkLst>
        </pc:picChg>
        <pc:picChg chg="del">
          <ac:chgData name="vytor hugo" userId="e8b175fd6482882c" providerId="Windows Live" clId="Web-{B596952F-8823-4404-A61C-AB2EA584B373}" dt="2024-04-29T14:59:25.037" v="512"/>
          <ac:picMkLst>
            <pc:docMk/>
            <pc:sldMk cId="4145768599" sldId="294"/>
            <ac:picMk id="5" creationId="{4FCEE97D-0A1C-D983-259F-D1C90A7A02F1}"/>
          </ac:picMkLst>
        </pc:picChg>
        <pc:picChg chg="del">
          <ac:chgData name="vytor hugo" userId="e8b175fd6482882c" providerId="Windows Live" clId="Web-{B596952F-8823-4404-A61C-AB2EA584B373}" dt="2024-04-29T14:59:23.256" v="511"/>
          <ac:picMkLst>
            <pc:docMk/>
            <pc:sldMk cId="4145768599" sldId="294"/>
            <ac:picMk id="6" creationId="{DDC6EF1B-0752-0DB6-6CFB-F489A056167B}"/>
          </ac:picMkLst>
        </pc:picChg>
      </pc:sldChg>
      <pc:sldChg chg="addSp delSp modSp">
        <pc:chgData name="vytor hugo" userId="e8b175fd6482882c" providerId="Windows Live" clId="Web-{B596952F-8823-4404-A61C-AB2EA584B373}" dt="2024-04-29T15:05:32.909" v="569" actId="14100"/>
        <pc:sldMkLst>
          <pc:docMk/>
          <pc:sldMk cId="3030379439" sldId="295"/>
        </pc:sldMkLst>
        <pc:spChg chg="mod">
          <ac:chgData name="vytor hugo" userId="e8b175fd6482882c" providerId="Windows Live" clId="Web-{B596952F-8823-4404-A61C-AB2EA584B373}" dt="2024-04-29T15:04:46.032" v="554" actId="20577"/>
          <ac:spMkLst>
            <pc:docMk/>
            <pc:sldMk cId="3030379439" sldId="295"/>
            <ac:spMk id="8" creationId="{6BE8BAC7-2C4F-FB97-98D9-17CBA35F571C}"/>
          </ac:spMkLst>
        </pc:spChg>
        <pc:picChg chg="add mod">
          <ac:chgData name="vytor hugo" userId="e8b175fd6482882c" providerId="Windows Live" clId="Web-{B596952F-8823-4404-A61C-AB2EA584B373}" dt="2024-04-29T15:05:32.909" v="569" actId="14100"/>
          <ac:picMkLst>
            <pc:docMk/>
            <pc:sldMk cId="3030379439" sldId="295"/>
            <ac:picMk id="3" creationId="{EAAFBED5-CBE9-95A0-AF14-9FD8DD23CF61}"/>
          </ac:picMkLst>
        </pc:picChg>
        <pc:picChg chg="add mod">
          <ac:chgData name="vytor hugo" userId="e8b175fd6482882c" providerId="Windows Live" clId="Web-{B596952F-8823-4404-A61C-AB2EA584B373}" dt="2024-04-29T15:05:30.784" v="568" actId="14100"/>
          <ac:picMkLst>
            <pc:docMk/>
            <pc:sldMk cId="3030379439" sldId="295"/>
            <ac:picMk id="4" creationId="{4C2BC2D9-0008-DF49-91F8-4DD243B44AD7}"/>
          </ac:picMkLst>
        </pc:picChg>
        <pc:picChg chg="del">
          <ac:chgData name="vytor hugo" userId="e8b175fd6482882c" providerId="Windows Live" clId="Web-{B596952F-8823-4404-A61C-AB2EA584B373}" dt="2024-04-29T15:04:26.969" v="551"/>
          <ac:picMkLst>
            <pc:docMk/>
            <pc:sldMk cId="3030379439" sldId="295"/>
            <ac:picMk id="5" creationId="{7CC03700-FD59-72A3-9A57-74570329F25B}"/>
          </ac:picMkLst>
        </pc:picChg>
        <pc:picChg chg="del">
          <ac:chgData name="vytor hugo" userId="e8b175fd6482882c" providerId="Windows Live" clId="Web-{B596952F-8823-4404-A61C-AB2EA584B373}" dt="2024-04-29T15:04:25.969" v="550"/>
          <ac:picMkLst>
            <pc:docMk/>
            <pc:sldMk cId="3030379439" sldId="295"/>
            <ac:picMk id="6" creationId="{434C21B5-7F9C-C52A-7EF7-A667A2F1C3AB}"/>
          </ac:picMkLst>
        </pc:picChg>
      </pc:sldChg>
      <pc:sldChg chg="delSp del">
        <pc:chgData name="vytor hugo" userId="e8b175fd6482882c" providerId="Windows Live" clId="Web-{B596952F-8823-4404-A61C-AB2EA584B373}" dt="2024-04-29T15:09:37.214" v="615"/>
        <pc:sldMkLst>
          <pc:docMk/>
          <pc:sldMk cId="3038506130" sldId="297"/>
        </pc:sldMkLst>
        <pc:picChg chg="del">
          <ac:chgData name="vytor hugo" userId="e8b175fd6482882c" providerId="Windows Live" clId="Web-{B596952F-8823-4404-A61C-AB2EA584B373}" dt="2024-04-29T15:09:12.447" v="614"/>
          <ac:picMkLst>
            <pc:docMk/>
            <pc:sldMk cId="3038506130" sldId="297"/>
            <ac:picMk id="5" creationId="{F9D65771-2669-246C-6D4A-DC4D6B5FEF9A}"/>
          </ac:picMkLst>
        </pc:picChg>
        <pc:picChg chg="del">
          <ac:chgData name="vytor hugo" userId="e8b175fd6482882c" providerId="Windows Live" clId="Web-{B596952F-8823-4404-A61C-AB2EA584B373}" dt="2024-04-29T15:09:11.275" v="613"/>
          <ac:picMkLst>
            <pc:docMk/>
            <pc:sldMk cId="3038506130" sldId="297"/>
            <ac:picMk id="6" creationId="{B0939FA6-CCAE-624E-ACAC-2D8143A3396D}"/>
          </ac:picMkLst>
        </pc:picChg>
      </pc:sldChg>
      <pc:sldChg chg="addSp delSp modSp">
        <pc:chgData name="vytor hugo" userId="e8b175fd6482882c" providerId="Windows Live" clId="Web-{B596952F-8823-4404-A61C-AB2EA584B373}" dt="2024-04-29T14:38:36.387" v="317" actId="14100"/>
        <pc:sldMkLst>
          <pc:docMk/>
          <pc:sldMk cId="3833786692" sldId="300"/>
        </pc:sldMkLst>
        <pc:spChg chg="mod">
          <ac:chgData name="vytor hugo" userId="e8b175fd6482882c" providerId="Windows Live" clId="Web-{B596952F-8823-4404-A61C-AB2EA584B373}" dt="2024-04-29T14:37:55.933" v="309" actId="20577"/>
          <ac:spMkLst>
            <pc:docMk/>
            <pc:sldMk cId="3833786692" sldId="300"/>
            <ac:spMk id="3" creationId="{7A2F6005-60FC-1CA9-2A1E-F82DB18303E8}"/>
          </ac:spMkLst>
        </pc:spChg>
        <pc:picChg chg="del">
          <ac:chgData name="vytor hugo" userId="e8b175fd6482882c" providerId="Windows Live" clId="Web-{B596952F-8823-4404-A61C-AB2EA584B373}" dt="2024-04-29T14:33:43.518" v="305"/>
          <ac:picMkLst>
            <pc:docMk/>
            <pc:sldMk cId="3833786692" sldId="300"/>
            <ac:picMk id="4" creationId="{E6E24905-322B-9877-4DDF-F0DEEE16002F}"/>
          </ac:picMkLst>
        </pc:picChg>
        <pc:picChg chg="add mod">
          <ac:chgData name="vytor hugo" userId="e8b175fd6482882c" providerId="Windows Live" clId="Web-{B596952F-8823-4404-A61C-AB2EA584B373}" dt="2024-04-29T14:38:36.387" v="317" actId="14100"/>
          <ac:picMkLst>
            <pc:docMk/>
            <pc:sldMk cId="3833786692" sldId="300"/>
            <ac:picMk id="5" creationId="{209E5C88-10BA-91A3-F23E-D28A6E054ADC}"/>
          </ac:picMkLst>
        </pc:picChg>
        <pc:picChg chg="add mod">
          <ac:chgData name="vytor hugo" userId="e8b175fd6482882c" providerId="Windows Live" clId="Web-{B596952F-8823-4404-A61C-AB2EA584B373}" dt="2024-04-29T14:38:31.012" v="316" actId="14100"/>
          <ac:picMkLst>
            <pc:docMk/>
            <pc:sldMk cId="3833786692" sldId="300"/>
            <ac:picMk id="6" creationId="{6786A49C-F3BD-0BB0-9531-619757ED2993}"/>
          </ac:picMkLst>
        </pc:picChg>
        <pc:picChg chg="del">
          <ac:chgData name="vytor hugo" userId="e8b175fd6482882c" providerId="Windows Live" clId="Web-{B596952F-8823-4404-A61C-AB2EA584B373}" dt="2024-04-29T14:33:42.627" v="304"/>
          <ac:picMkLst>
            <pc:docMk/>
            <pc:sldMk cId="3833786692" sldId="300"/>
            <ac:picMk id="7" creationId="{0628E406-F58D-16FF-5A78-2979F29319EB}"/>
          </ac:picMkLst>
        </pc:picChg>
      </pc:sldChg>
      <pc:sldChg chg="addSp delSp modSp">
        <pc:chgData name="vytor hugo" userId="e8b175fd6482882c" providerId="Windows Live" clId="Web-{B596952F-8823-4404-A61C-AB2EA584B373}" dt="2024-04-29T13:43:50.718" v="31" actId="1076"/>
        <pc:sldMkLst>
          <pc:docMk/>
          <pc:sldMk cId="419009664" sldId="304"/>
        </pc:sldMkLst>
        <pc:spChg chg="mod">
          <ac:chgData name="vytor hugo" userId="e8b175fd6482882c" providerId="Windows Live" clId="Web-{B596952F-8823-4404-A61C-AB2EA584B373}" dt="2024-04-29T13:41:38.713" v="24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B596952F-8823-4404-A61C-AB2EA584B373}" dt="2024-04-29T13:41:15.260" v="21"/>
          <ac:picMkLst>
            <pc:docMk/>
            <pc:sldMk cId="419009664" sldId="304"/>
            <ac:picMk id="4" creationId="{E4D00166-BE12-EB7A-AD69-A2DAAD3C491F}"/>
          </ac:picMkLst>
        </pc:picChg>
        <pc:picChg chg="del">
          <ac:chgData name="vytor hugo" userId="e8b175fd6482882c" providerId="Windows Live" clId="Web-{B596952F-8823-4404-A61C-AB2EA584B373}" dt="2024-04-29T13:41:13.447" v="20"/>
          <ac:picMkLst>
            <pc:docMk/>
            <pc:sldMk cId="419009664" sldId="304"/>
            <ac:picMk id="5" creationId="{148857F1-D054-C91D-B3C5-22A2EC64F1FA}"/>
          </ac:picMkLst>
        </pc:picChg>
        <pc:picChg chg="add mod">
          <ac:chgData name="vytor hugo" userId="e8b175fd6482882c" providerId="Windows Live" clId="Web-{B596952F-8823-4404-A61C-AB2EA584B373}" dt="2024-04-29T13:41:51.292" v="28" actId="14100"/>
          <ac:picMkLst>
            <pc:docMk/>
            <pc:sldMk cId="419009664" sldId="304"/>
            <ac:picMk id="6" creationId="{7BD07FE4-1061-3C89-65C4-33220AE7D1F6}"/>
          </ac:picMkLst>
        </pc:picChg>
        <pc:picChg chg="add mod">
          <ac:chgData name="vytor hugo" userId="e8b175fd6482882c" providerId="Windows Live" clId="Web-{B596952F-8823-4404-A61C-AB2EA584B373}" dt="2024-04-29T13:43:50.718" v="31" actId="1076"/>
          <ac:picMkLst>
            <pc:docMk/>
            <pc:sldMk cId="419009664" sldId="304"/>
            <ac:picMk id="7" creationId="{6492F8B2-6D35-28D3-54CA-9EEFE1B33674}"/>
          </ac:picMkLst>
        </pc:picChg>
      </pc:sldChg>
      <pc:sldChg chg="del">
        <pc:chgData name="vytor hugo" userId="e8b175fd6482882c" providerId="Windows Live" clId="Web-{B596952F-8823-4404-A61C-AB2EA584B373}" dt="2024-04-29T13:57:34.791" v="57"/>
        <pc:sldMkLst>
          <pc:docMk/>
          <pc:sldMk cId="3407214055" sldId="306"/>
        </pc:sldMkLst>
      </pc:sldChg>
      <pc:sldChg chg="del">
        <pc:chgData name="vytor hugo" userId="e8b175fd6482882c" providerId="Windows Live" clId="Web-{B596952F-8823-4404-A61C-AB2EA584B373}" dt="2024-04-29T13:57:34.854" v="58"/>
        <pc:sldMkLst>
          <pc:docMk/>
          <pc:sldMk cId="25060143" sldId="307"/>
        </pc:sldMkLst>
      </pc:sldChg>
      <pc:sldChg chg="delSp modSp">
        <pc:chgData name="vytor hugo" userId="e8b175fd6482882c" providerId="Windows Live" clId="Web-{B596952F-8823-4404-A61C-AB2EA584B373}" dt="2024-04-29T14:08:10.937" v="106" actId="20577"/>
        <pc:sldMkLst>
          <pc:docMk/>
          <pc:sldMk cId="1063653161" sldId="308"/>
        </pc:sldMkLst>
        <pc:spChg chg="mod">
          <ac:chgData name="vytor hugo" userId="e8b175fd6482882c" providerId="Windows Live" clId="Web-{B596952F-8823-4404-A61C-AB2EA584B373}" dt="2024-04-29T14:08:10.937" v="106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B596952F-8823-4404-A61C-AB2EA584B373}" dt="2024-04-29T14:08:03.530" v="103"/>
          <ac:picMkLst>
            <pc:docMk/>
            <pc:sldMk cId="1063653161" sldId="308"/>
            <ac:picMk id="5" creationId="{E0CF8DA7-CD05-F0EE-D29C-97AA0C382FD3}"/>
          </ac:picMkLst>
        </pc:picChg>
      </pc:sldChg>
      <pc:sldChg chg="delSp modSp">
        <pc:chgData name="vytor hugo" userId="e8b175fd6482882c" providerId="Windows Live" clId="Web-{B596952F-8823-4404-A61C-AB2EA584B373}" dt="2024-04-29T14:08:21.219" v="109" actId="20577"/>
        <pc:sldMkLst>
          <pc:docMk/>
          <pc:sldMk cId="1141533451" sldId="309"/>
        </pc:sldMkLst>
        <pc:spChg chg="mod">
          <ac:chgData name="vytor hugo" userId="e8b175fd6482882c" providerId="Windows Live" clId="Web-{B596952F-8823-4404-A61C-AB2EA584B373}" dt="2024-04-29T14:08:21.219" v="109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B596952F-8823-4404-A61C-AB2EA584B373}" dt="2024-04-29T14:08:15.656" v="107"/>
          <ac:picMkLst>
            <pc:docMk/>
            <pc:sldMk cId="1141533451" sldId="309"/>
            <ac:picMk id="6" creationId="{B44CDB68-65C2-0281-428A-84967F7885FE}"/>
          </ac:picMkLst>
        </pc:picChg>
      </pc:sldChg>
      <pc:sldChg chg="addSp delSp modSp">
        <pc:chgData name="vytor hugo" userId="e8b175fd6482882c" providerId="Windows Live" clId="Web-{B596952F-8823-4404-A61C-AB2EA584B373}" dt="2024-04-29T14:16:46.907" v="179" actId="14100"/>
        <pc:sldMkLst>
          <pc:docMk/>
          <pc:sldMk cId="100243725" sldId="314"/>
        </pc:sldMkLst>
        <pc:spChg chg="mod">
          <ac:chgData name="vytor hugo" userId="e8b175fd6482882c" providerId="Windows Live" clId="Web-{B596952F-8823-4404-A61C-AB2EA584B373}" dt="2024-04-29T14:16:03.437" v="166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B596952F-8823-4404-A61C-AB2EA584B373}" dt="2024-04-29T14:16:27.406" v="175" actId="14100"/>
          <ac:picMkLst>
            <pc:docMk/>
            <pc:sldMk cId="100243725" sldId="314"/>
            <ac:picMk id="3" creationId="{C0170979-5801-EBFF-DED0-1A3FC2CFCDED}"/>
          </ac:picMkLst>
        </pc:picChg>
        <pc:picChg chg="del">
          <ac:chgData name="vytor hugo" userId="e8b175fd6482882c" providerId="Windows Live" clId="Web-{B596952F-8823-4404-A61C-AB2EA584B373}" dt="2024-04-29T14:15:51.030" v="161"/>
          <ac:picMkLst>
            <pc:docMk/>
            <pc:sldMk cId="100243725" sldId="314"/>
            <ac:picMk id="4" creationId="{59C1724A-9E07-AAFE-59FA-B2DF2E4812C0}"/>
          </ac:picMkLst>
        </pc:picChg>
        <pc:picChg chg="del">
          <ac:chgData name="vytor hugo" userId="e8b175fd6482882c" providerId="Windows Live" clId="Web-{B596952F-8823-4404-A61C-AB2EA584B373}" dt="2024-04-29T14:15:52.218" v="162"/>
          <ac:picMkLst>
            <pc:docMk/>
            <pc:sldMk cId="100243725" sldId="314"/>
            <ac:picMk id="5" creationId="{DEE2FB7F-9866-9E31-709F-0759B9E2E936}"/>
          </ac:picMkLst>
        </pc:picChg>
        <pc:picChg chg="add mod">
          <ac:chgData name="vytor hugo" userId="e8b175fd6482882c" providerId="Windows Live" clId="Web-{B596952F-8823-4404-A61C-AB2EA584B373}" dt="2024-04-29T14:16:46.907" v="179" actId="14100"/>
          <ac:picMkLst>
            <pc:docMk/>
            <pc:sldMk cId="100243725" sldId="314"/>
            <ac:picMk id="6" creationId="{36A072DF-FE75-E17D-0522-09E13E5C5C0C}"/>
          </ac:picMkLst>
        </pc:picChg>
      </pc:sldChg>
      <pc:sldChg chg="addSp delSp modSp">
        <pc:chgData name="vytor hugo" userId="e8b175fd6482882c" providerId="Windows Live" clId="Web-{B596952F-8823-4404-A61C-AB2EA584B373}" dt="2024-04-29T14:17:58.003" v="192" actId="14100"/>
        <pc:sldMkLst>
          <pc:docMk/>
          <pc:sldMk cId="370141974" sldId="315"/>
        </pc:sldMkLst>
        <pc:spChg chg="mod">
          <ac:chgData name="vytor hugo" userId="e8b175fd6482882c" providerId="Windows Live" clId="Web-{B596952F-8823-4404-A61C-AB2EA584B373}" dt="2024-04-29T14:17:48.346" v="189" actId="20577"/>
          <ac:spMkLst>
            <pc:docMk/>
            <pc:sldMk cId="370141974" sldId="315"/>
            <ac:spMk id="8" creationId="{FEBE6FCE-0C2A-12F8-27BC-105DB4DACBC3}"/>
          </ac:spMkLst>
        </pc:spChg>
        <pc:picChg chg="del">
          <ac:chgData name="vytor hugo" userId="e8b175fd6482882c" providerId="Windows Live" clId="Web-{B596952F-8823-4404-A61C-AB2EA584B373}" dt="2024-04-29T14:17:14.158" v="180"/>
          <ac:picMkLst>
            <pc:docMk/>
            <pc:sldMk cId="370141974" sldId="315"/>
            <ac:picMk id="3" creationId="{06BFC4B1-64BB-8739-26C5-45EB71C65ACB}"/>
          </ac:picMkLst>
        </pc:picChg>
        <pc:picChg chg="add mod">
          <ac:chgData name="vytor hugo" userId="e8b175fd6482882c" providerId="Windows Live" clId="Web-{B596952F-8823-4404-A61C-AB2EA584B373}" dt="2024-04-29T14:17:36.502" v="185" actId="14100"/>
          <ac:picMkLst>
            <pc:docMk/>
            <pc:sldMk cId="370141974" sldId="315"/>
            <ac:picMk id="4" creationId="{B7DF531B-CF17-5732-0446-B06579BB265F}"/>
          </ac:picMkLst>
        </pc:picChg>
        <pc:picChg chg="add mod">
          <ac:chgData name="vytor hugo" userId="e8b175fd6482882c" providerId="Windows Live" clId="Web-{B596952F-8823-4404-A61C-AB2EA584B373}" dt="2024-04-29T14:17:58.003" v="192" actId="14100"/>
          <ac:picMkLst>
            <pc:docMk/>
            <pc:sldMk cId="370141974" sldId="315"/>
            <ac:picMk id="5" creationId="{8A0710AE-FB66-A88A-CE17-017B31A7575B}"/>
          </ac:picMkLst>
        </pc:picChg>
        <pc:picChg chg="del">
          <ac:chgData name="vytor hugo" userId="e8b175fd6482882c" providerId="Windows Live" clId="Web-{B596952F-8823-4404-A61C-AB2EA584B373}" dt="2024-04-29T14:17:14.939" v="181"/>
          <ac:picMkLst>
            <pc:docMk/>
            <pc:sldMk cId="370141974" sldId="315"/>
            <ac:picMk id="6" creationId="{E6CBB3CB-B1A0-B769-6BFE-C30CF6899EC5}"/>
          </ac:picMkLst>
        </pc:picChg>
      </pc:sldChg>
      <pc:sldChg chg="addSp delSp modSp">
        <pc:chgData name="vytor hugo" userId="e8b175fd6482882c" providerId="Windows Live" clId="Web-{B596952F-8823-4404-A61C-AB2EA584B373}" dt="2024-04-29T14:24:22.062" v="236" actId="14100"/>
        <pc:sldMkLst>
          <pc:docMk/>
          <pc:sldMk cId="3750099648" sldId="317"/>
        </pc:sldMkLst>
        <pc:spChg chg="mod">
          <ac:chgData name="vytor hugo" userId="e8b175fd6482882c" providerId="Windows Live" clId="Web-{B596952F-8823-4404-A61C-AB2EA584B373}" dt="2024-04-29T14:23:30.576" v="224" actId="20577"/>
          <ac:spMkLst>
            <pc:docMk/>
            <pc:sldMk cId="3750099648" sldId="317"/>
            <ac:spMk id="8" creationId="{34013323-6666-C642-F895-EA37FD037DEA}"/>
          </ac:spMkLst>
        </pc:spChg>
        <pc:picChg chg="del mod">
          <ac:chgData name="vytor hugo" userId="e8b175fd6482882c" providerId="Windows Live" clId="Web-{B596952F-8823-4404-A61C-AB2EA584B373}" dt="2024-04-29T14:23:32.951" v="226"/>
          <ac:picMkLst>
            <pc:docMk/>
            <pc:sldMk cId="3750099648" sldId="317"/>
            <ac:picMk id="3" creationId="{A148034A-B538-6443-7BCA-285C48F0C8B5}"/>
          </ac:picMkLst>
        </pc:picChg>
        <pc:picChg chg="del">
          <ac:chgData name="vytor hugo" userId="e8b175fd6482882c" providerId="Windows Live" clId="Web-{B596952F-8823-4404-A61C-AB2EA584B373}" dt="2024-04-29T14:23:33.764" v="227"/>
          <ac:picMkLst>
            <pc:docMk/>
            <pc:sldMk cId="3750099648" sldId="317"/>
            <ac:picMk id="4" creationId="{E1F01B4A-FE2C-C02C-79B6-87160C7EB565}"/>
          </ac:picMkLst>
        </pc:picChg>
        <pc:picChg chg="add mod">
          <ac:chgData name="vytor hugo" userId="e8b175fd6482882c" providerId="Windows Live" clId="Web-{B596952F-8823-4404-A61C-AB2EA584B373}" dt="2024-04-29T14:23:50.624" v="232" actId="14100"/>
          <ac:picMkLst>
            <pc:docMk/>
            <pc:sldMk cId="3750099648" sldId="317"/>
            <ac:picMk id="5" creationId="{2152FEE3-E5A1-E8A2-2D33-FC60FF794BA5}"/>
          </ac:picMkLst>
        </pc:picChg>
        <pc:picChg chg="add mod">
          <ac:chgData name="vytor hugo" userId="e8b175fd6482882c" providerId="Windows Live" clId="Web-{B596952F-8823-4404-A61C-AB2EA584B373}" dt="2024-04-29T14:24:22.062" v="236" actId="14100"/>
          <ac:picMkLst>
            <pc:docMk/>
            <pc:sldMk cId="3750099648" sldId="317"/>
            <ac:picMk id="6" creationId="{9D2ED08F-A85A-BC1D-F064-0E46421AEC91}"/>
          </ac:picMkLst>
        </pc:picChg>
      </pc:sldChg>
      <pc:sldChg chg="addSp delSp modSp">
        <pc:chgData name="vytor hugo" userId="e8b175fd6482882c" providerId="Windows Live" clId="Web-{B596952F-8823-4404-A61C-AB2EA584B373}" dt="2024-04-29T14:26:49.161" v="247" actId="14100"/>
        <pc:sldMkLst>
          <pc:docMk/>
          <pc:sldMk cId="1400715062" sldId="318"/>
        </pc:sldMkLst>
        <pc:spChg chg="mod">
          <ac:chgData name="vytor hugo" userId="e8b175fd6482882c" providerId="Windows Live" clId="Web-{B596952F-8823-4404-A61C-AB2EA584B373}" dt="2024-04-29T14:26:23.519" v="241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B596952F-8823-4404-A61C-AB2EA584B373}" dt="2024-04-29T14:26:28.301" v="243" actId="14100"/>
          <ac:picMkLst>
            <pc:docMk/>
            <pc:sldMk cId="1400715062" sldId="318"/>
            <ac:picMk id="3" creationId="{5038D662-6E55-983A-FB9C-992A32631549}"/>
          </ac:picMkLst>
        </pc:picChg>
        <pc:picChg chg="add mod">
          <ac:chgData name="vytor hugo" userId="e8b175fd6482882c" providerId="Windows Live" clId="Web-{B596952F-8823-4404-A61C-AB2EA584B373}" dt="2024-04-29T14:26:49.161" v="247" actId="14100"/>
          <ac:picMkLst>
            <pc:docMk/>
            <pc:sldMk cId="1400715062" sldId="318"/>
            <ac:picMk id="4" creationId="{194765A7-4713-6D87-413D-12812DBFDD7F}"/>
          </ac:picMkLst>
        </pc:picChg>
        <pc:picChg chg="del">
          <ac:chgData name="vytor hugo" userId="e8b175fd6482882c" providerId="Windows Live" clId="Web-{B596952F-8823-4404-A61C-AB2EA584B373}" dt="2024-04-29T14:24:35.641" v="238"/>
          <ac:picMkLst>
            <pc:docMk/>
            <pc:sldMk cId="1400715062" sldId="318"/>
            <ac:picMk id="5" creationId="{BD26B108-24EC-9679-776B-5F8E280C6AA4}"/>
          </ac:picMkLst>
        </pc:picChg>
        <pc:picChg chg="del">
          <ac:chgData name="vytor hugo" userId="e8b175fd6482882c" providerId="Windows Live" clId="Web-{B596952F-8823-4404-A61C-AB2EA584B373}" dt="2024-04-29T14:24:35.610" v="237"/>
          <ac:picMkLst>
            <pc:docMk/>
            <pc:sldMk cId="1400715062" sldId="318"/>
            <ac:picMk id="6" creationId="{6F3FB9FD-B9B1-902C-9182-F4BD375EFCAB}"/>
          </ac:picMkLst>
        </pc:picChg>
      </pc:sldChg>
      <pc:sldChg chg="addSp delSp modSp">
        <pc:chgData name="vytor hugo" userId="e8b175fd6482882c" providerId="Windows Live" clId="Web-{B596952F-8823-4404-A61C-AB2EA584B373}" dt="2024-04-29T14:30:04.089" v="278" actId="14100"/>
        <pc:sldMkLst>
          <pc:docMk/>
          <pc:sldMk cId="2715212956" sldId="321"/>
        </pc:sldMkLst>
        <pc:spChg chg="mod">
          <ac:chgData name="vytor hugo" userId="e8b175fd6482882c" providerId="Windows Live" clId="Web-{B596952F-8823-4404-A61C-AB2EA584B373}" dt="2024-04-29T14:29:22.822" v="269" actId="20577"/>
          <ac:spMkLst>
            <pc:docMk/>
            <pc:sldMk cId="2715212956" sldId="321"/>
            <ac:spMk id="8" creationId="{ED633C34-D223-7DC1-5105-2EFF7D995684}"/>
          </ac:spMkLst>
        </pc:spChg>
        <pc:picChg chg="add mod">
          <ac:chgData name="vytor hugo" userId="e8b175fd6482882c" providerId="Windows Live" clId="Web-{B596952F-8823-4404-A61C-AB2EA584B373}" dt="2024-04-29T14:30:04.089" v="278" actId="14100"/>
          <ac:picMkLst>
            <pc:docMk/>
            <pc:sldMk cId="2715212956" sldId="321"/>
            <ac:picMk id="3" creationId="{3D5AD041-D6D0-ED6B-6D75-681E1C4B2ADB}"/>
          </ac:picMkLst>
        </pc:picChg>
        <pc:picChg chg="add mod">
          <ac:chgData name="vytor hugo" userId="e8b175fd6482882c" providerId="Windows Live" clId="Web-{B596952F-8823-4404-A61C-AB2EA584B373}" dt="2024-04-29T14:30:01.026" v="277" actId="14100"/>
          <ac:picMkLst>
            <pc:docMk/>
            <pc:sldMk cId="2715212956" sldId="321"/>
            <ac:picMk id="4" creationId="{DB3AE383-BDF2-C380-1E8D-F53077718E1E}"/>
          </ac:picMkLst>
        </pc:picChg>
        <pc:picChg chg="del">
          <ac:chgData name="vytor hugo" userId="e8b175fd6482882c" providerId="Windows Live" clId="Web-{B596952F-8823-4404-A61C-AB2EA584B373}" dt="2024-04-29T14:28:54.806" v="266"/>
          <ac:picMkLst>
            <pc:docMk/>
            <pc:sldMk cId="2715212956" sldId="321"/>
            <ac:picMk id="7" creationId="{A0DEA4FD-60AB-0ADC-87FD-EA240E5BFF31}"/>
          </ac:picMkLst>
        </pc:picChg>
        <pc:picChg chg="del">
          <ac:chgData name="vytor hugo" userId="e8b175fd6482882c" providerId="Windows Live" clId="Web-{B596952F-8823-4404-A61C-AB2EA584B373}" dt="2024-04-29T14:28:48.758" v="265"/>
          <ac:picMkLst>
            <pc:docMk/>
            <pc:sldMk cId="2715212956" sldId="321"/>
            <ac:picMk id="9" creationId="{1F4FA139-2F33-CE35-3F20-8D561F75ED3C}"/>
          </ac:picMkLst>
        </pc:picChg>
      </pc:sldChg>
      <pc:sldChg chg="addSp delSp modSp">
        <pc:chgData name="vytor hugo" userId="e8b175fd6482882c" providerId="Windows Live" clId="Web-{B596952F-8823-4404-A61C-AB2EA584B373}" dt="2024-04-29T14:40:58.142" v="343" actId="14100"/>
        <pc:sldMkLst>
          <pc:docMk/>
          <pc:sldMk cId="314473504" sldId="324"/>
        </pc:sldMkLst>
        <pc:spChg chg="mod">
          <ac:chgData name="vytor hugo" userId="e8b175fd6482882c" providerId="Windows Live" clId="Web-{B596952F-8823-4404-A61C-AB2EA584B373}" dt="2024-04-29T14:40:41.922" v="339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B596952F-8823-4404-A61C-AB2EA584B373}" dt="2024-04-29T14:40:58.142" v="343" actId="14100"/>
          <ac:picMkLst>
            <pc:docMk/>
            <pc:sldMk cId="314473504" sldId="324"/>
            <ac:picMk id="4" creationId="{D9F1D644-6A26-3BA5-F75B-FAB03F1D26F2}"/>
          </ac:picMkLst>
        </pc:picChg>
        <pc:picChg chg="del">
          <ac:chgData name="vytor hugo" userId="e8b175fd6482882c" providerId="Windows Live" clId="Web-{B596952F-8823-4404-A61C-AB2EA584B373}" dt="2024-04-29T14:40:02.062" v="331"/>
          <ac:picMkLst>
            <pc:docMk/>
            <pc:sldMk cId="314473504" sldId="324"/>
            <ac:picMk id="5" creationId="{7F6657F7-87CE-BC07-4B36-2E0EE2D1E3F9}"/>
          </ac:picMkLst>
        </pc:picChg>
        <pc:picChg chg="del">
          <ac:chgData name="vytor hugo" userId="e8b175fd6482882c" providerId="Windows Live" clId="Web-{B596952F-8823-4404-A61C-AB2EA584B373}" dt="2024-04-29T14:40:03.093" v="332"/>
          <ac:picMkLst>
            <pc:docMk/>
            <pc:sldMk cId="314473504" sldId="324"/>
            <ac:picMk id="6" creationId="{5FA73265-7C06-B53A-1EEE-396CE0465C5E}"/>
          </ac:picMkLst>
        </pc:picChg>
        <pc:picChg chg="add mod">
          <ac:chgData name="vytor hugo" userId="e8b175fd6482882c" providerId="Windows Live" clId="Web-{B596952F-8823-4404-A61C-AB2EA584B373}" dt="2024-04-29T14:40:54.907" v="342" actId="14100"/>
          <ac:picMkLst>
            <pc:docMk/>
            <pc:sldMk cId="314473504" sldId="324"/>
            <ac:picMk id="7" creationId="{FA203C29-9DED-7F8B-0813-5DC07A9DD8FD}"/>
          </ac:picMkLst>
        </pc:picChg>
      </pc:sldChg>
      <pc:sldChg chg="addSp delSp modSp">
        <pc:chgData name="vytor hugo" userId="e8b175fd6482882c" providerId="Windows Live" clId="Web-{B596952F-8823-4404-A61C-AB2EA584B373}" dt="2024-04-29T14:45:12.041" v="394" actId="14100"/>
        <pc:sldMkLst>
          <pc:docMk/>
          <pc:sldMk cId="2264781389" sldId="326"/>
        </pc:sldMkLst>
        <pc:spChg chg="mod">
          <ac:chgData name="vytor hugo" userId="e8b175fd6482882c" providerId="Windows Live" clId="Web-{B596952F-8823-4404-A61C-AB2EA584B373}" dt="2024-04-29T14:44:34.039" v="385" actId="20577"/>
          <ac:spMkLst>
            <pc:docMk/>
            <pc:sldMk cId="2264781389" sldId="326"/>
            <ac:spMk id="8" creationId="{534AD92E-7CC9-F7E4-EE90-3857E60EA714}"/>
          </ac:spMkLst>
        </pc:spChg>
        <pc:picChg chg="add mod">
          <ac:chgData name="vytor hugo" userId="e8b175fd6482882c" providerId="Windows Live" clId="Web-{B596952F-8823-4404-A61C-AB2EA584B373}" dt="2024-04-29T14:44:49.024" v="390" actId="14100"/>
          <ac:picMkLst>
            <pc:docMk/>
            <pc:sldMk cId="2264781389" sldId="326"/>
            <ac:picMk id="3" creationId="{85EE1FBE-1741-E907-D414-E14C23384B93}"/>
          </ac:picMkLst>
        </pc:picChg>
        <pc:picChg chg="add mod">
          <ac:chgData name="vytor hugo" userId="e8b175fd6482882c" providerId="Windows Live" clId="Web-{B596952F-8823-4404-A61C-AB2EA584B373}" dt="2024-04-29T14:45:12.041" v="394" actId="14100"/>
          <ac:picMkLst>
            <pc:docMk/>
            <pc:sldMk cId="2264781389" sldId="326"/>
            <ac:picMk id="4" creationId="{8F264498-FA95-FEE4-F167-DC72804BD5FE}"/>
          </ac:picMkLst>
        </pc:picChg>
        <pc:picChg chg="del">
          <ac:chgData name="vytor hugo" userId="e8b175fd6482882c" providerId="Windows Live" clId="Web-{B596952F-8823-4404-A61C-AB2EA584B373}" dt="2024-04-29T14:43:51.694" v="375"/>
          <ac:picMkLst>
            <pc:docMk/>
            <pc:sldMk cId="2264781389" sldId="326"/>
            <ac:picMk id="5" creationId="{8A55422B-FB5E-2B11-4F34-5E86A22A5192}"/>
          </ac:picMkLst>
        </pc:picChg>
        <pc:picChg chg="del">
          <ac:chgData name="vytor hugo" userId="e8b175fd6482882c" providerId="Windows Live" clId="Web-{B596952F-8823-4404-A61C-AB2EA584B373}" dt="2024-04-29T14:43:50.679" v="374"/>
          <ac:picMkLst>
            <pc:docMk/>
            <pc:sldMk cId="2264781389" sldId="326"/>
            <ac:picMk id="6" creationId="{4F06B4CB-6AA8-83EB-94BF-C2DC40537DF7}"/>
          </ac:picMkLst>
        </pc:picChg>
      </pc:sldChg>
      <pc:sldChg chg="addSp delSp modSp">
        <pc:chgData name="vytor hugo" userId="e8b175fd6482882c" providerId="Windows Live" clId="Web-{B596952F-8823-4404-A61C-AB2EA584B373}" dt="2024-04-29T14:48:23.187" v="426" actId="14100"/>
        <pc:sldMkLst>
          <pc:docMk/>
          <pc:sldMk cId="2207689045" sldId="329"/>
        </pc:sldMkLst>
        <pc:spChg chg="mod">
          <ac:chgData name="vytor hugo" userId="e8b175fd6482882c" providerId="Windows Live" clId="Web-{B596952F-8823-4404-A61C-AB2EA584B373}" dt="2024-04-29T14:47:16.263" v="417" actId="20577"/>
          <ac:spMkLst>
            <pc:docMk/>
            <pc:sldMk cId="2207689045" sldId="329"/>
            <ac:spMk id="8" creationId="{FB23DF60-5423-B96A-2D93-BCBB61FD5B5A}"/>
          </ac:spMkLst>
        </pc:spChg>
        <pc:spChg chg="del">
          <ac:chgData name="vytor hugo" userId="e8b175fd6482882c" providerId="Windows Live" clId="Web-{B596952F-8823-4404-A61C-AB2EA584B373}" dt="2024-04-29T14:46:42.340" v="410"/>
          <ac:spMkLst>
            <pc:docMk/>
            <pc:sldMk cId="2207689045" sldId="329"/>
            <ac:spMk id="30" creationId="{AC1DE9E0-67EC-4D54-808F-5601F5D5A937}"/>
          </ac:spMkLst>
        </pc:spChg>
        <pc:picChg chg="del">
          <ac:chgData name="vytor hugo" userId="e8b175fd6482882c" providerId="Windows Live" clId="Web-{B596952F-8823-4404-A61C-AB2EA584B373}" dt="2024-04-29T14:46:42.325" v="409"/>
          <ac:picMkLst>
            <pc:docMk/>
            <pc:sldMk cId="2207689045" sldId="329"/>
            <ac:picMk id="3" creationId="{E62A58DF-05A2-CE71-7726-13063B5C57AB}"/>
          </ac:picMkLst>
        </pc:picChg>
        <pc:picChg chg="del">
          <ac:chgData name="vytor hugo" userId="e8b175fd6482882c" providerId="Windows Live" clId="Web-{B596952F-8823-4404-A61C-AB2EA584B373}" dt="2024-04-29T14:46:40.262" v="408"/>
          <ac:picMkLst>
            <pc:docMk/>
            <pc:sldMk cId="2207689045" sldId="329"/>
            <ac:picMk id="4" creationId="{ADE37391-2915-3A20-F235-E2DBCA543EA6}"/>
          </ac:picMkLst>
        </pc:picChg>
        <pc:picChg chg="add mod">
          <ac:chgData name="vytor hugo" userId="e8b175fd6482882c" providerId="Windows Live" clId="Web-{B596952F-8823-4404-A61C-AB2EA584B373}" dt="2024-04-29T14:48:23.187" v="426" actId="14100"/>
          <ac:picMkLst>
            <pc:docMk/>
            <pc:sldMk cId="2207689045" sldId="329"/>
            <ac:picMk id="5" creationId="{B75F7F7B-22B7-4C34-586E-9A5CB9863D2F}"/>
          </ac:picMkLst>
        </pc:picChg>
        <pc:picChg chg="add mod">
          <ac:chgData name="vytor hugo" userId="e8b175fd6482882c" providerId="Windows Live" clId="Web-{B596952F-8823-4404-A61C-AB2EA584B373}" dt="2024-04-29T14:48:21.344" v="425" actId="1076"/>
          <ac:picMkLst>
            <pc:docMk/>
            <pc:sldMk cId="2207689045" sldId="329"/>
            <ac:picMk id="6" creationId="{42E5C851-4763-8133-8BEB-5DB4E6EF6BF4}"/>
          </ac:picMkLst>
        </pc:picChg>
      </pc:sldChg>
      <pc:sldChg chg="addSp delSp modSp">
        <pc:chgData name="vytor hugo" userId="e8b175fd6482882c" providerId="Windows Live" clId="Web-{B596952F-8823-4404-A61C-AB2EA584B373}" dt="2024-04-29T14:50:26.598" v="440" actId="14100"/>
        <pc:sldMkLst>
          <pc:docMk/>
          <pc:sldMk cId="2857759897" sldId="331"/>
        </pc:sldMkLst>
        <pc:spChg chg="mod">
          <ac:chgData name="vytor hugo" userId="e8b175fd6482882c" providerId="Windows Live" clId="Web-{B596952F-8823-4404-A61C-AB2EA584B373}" dt="2024-04-29T14:49:51.315" v="433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B596952F-8823-4404-A61C-AB2EA584B373}" dt="2024-04-29T14:48:28.063" v="428"/>
          <ac:picMkLst>
            <pc:docMk/>
            <pc:sldMk cId="2857759897" sldId="331"/>
            <ac:picMk id="3" creationId="{C35EB736-82B0-9ECF-A4FB-E32AEF3AFE50}"/>
          </ac:picMkLst>
        </pc:picChg>
        <pc:picChg chg="add mod">
          <ac:chgData name="vytor hugo" userId="e8b175fd6482882c" providerId="Windows Live" clId="Web-{B596952F-8823-4404-A61C-AB2EA584B373}" dt="2024-04-29T14:50:26.598" v="440" actId="14100"/>
          <ac:picMkLst>
            <pc:docMk/>
            <pc:sldMk cId="2857759897" sldId="331"/>
            <ac:picMk id="4" creationId="{1FDB0437-C712-35DD-788E-BFFBE36B4731}"/>
          </ac:picMkLst>
        </pc:picChg>
        <pc:picChg chg="add mod">
          <ac:chgData name="vytor hugo" userId="e8b175fd6482882c" providerId="Windows Live" clId="Web-{B596952F-8823-4404-A61C-AB2EA584B373}" dt="2024-04-29T14:50:23.707" v="439" actId="14100"/>
          <ac:picMkLst>
            <pc:docMk/>
            <pc:sldMk cId="2857759897" sldId="331"/>
            <ac:picMk id="5" creationId="{5F208647-E38C-4218-EADB-1DCA6CDFE56D}"/>
          </ac:picMkLst>
        </pc:picChg>
        <pc:picChg chg="del">
          <ac:chgData name="vytor hugo" userId="e8b175fd6482882c" providerId="Windows Live" clId="Web-{B596952F-8823-4404-A61C-AB2EA584B373}" dt="2024-04-29T14:48:27.063" v="427"/>
          <ac:picMkLst>
            <pc:docMk/>
            <pc:sldMk cId="2857759897" sldId="331"/>
            <ac:picMk id="6" creationId="{4DEDC0F8-34AF-CBB9-DC58-BCA4C56978D0}"/>
          </ac:picMkLst>
        </pc:picChg>
      </pc:sldChg>
      <pc:sldChg chg="addSp delSp modSp">
        <pc:chgData name="vytor hugo" userId="e8b175fd6482882c" providerId="Windows Live" clId="Web-{B596952F-8823-4404-A61C-AB2EA584B373}" dt="2024-04-29T14:59:17.615" v="510" actId="14100"/>
        <pc:sldMkLst>
          <pc:docMk/>
          <pc:sldMk cId="3623169236" sldId="332"/>
        </pc:sldMkLst>
        <pc:spChg chg="mod">
          <ac:chgData name="vytor hugo" userId="e8b175fd6482882c" providerId="Windows Live" clId="Web-{B596952F-8823-4404-A61C-AB2EA584B373}" dt="2024-04-29T14:58:38.879" v="499" actId="14100"/>
          <ac:spMkLst>
            <pc:docMk/>
            <pc:sldMk cId="3623169236" sldId="332"/>
            <ac:spMk id="8" creationId="{E1EA7626-6053-5ADD-53A5-AF42BA206FE2}"/>
          </ac:spMkLst>
        </pc:spChg>
        <pc:picChg chg="add mod">
          <ac:chgData name="vytor hugo" userId="e8b175fd6482882c" providerId="Windows Live" clId="Web-{B596952F-8823-4404-A61C-AB2EA584B373}" dt="2024-04-29T14:59:14.365" v="509" actId="14100"/>
          <ac:picMkLst>
            <pc:docMk/>
            <pc:sldMk cId="3623169236" sldId="332"/>
            <ac:picMk id="3" creationId="{5AE2AA55-836A-5D72-5259-D47513281366}"/>
          </ac:picMkLst>
        </pc:picChg>
        <pc:picChg chg="del">
          <ac:chgData name="vytor hugo" userId="e8b175fd6482882c" providerId="Windows Live" clId="Web-{B596952F-8823-4404-A61C-AB2EA584B373}" dt="2024-04-29T14:58:10.957" v="492"/>
          <ac:picMkLst>
            <pc:docMk/>
            <pc:sldMk cId="3623169236" sldId="332"/>
            <ac:picMk id="4" creationId="{10622A76-5283-C540-8946-F3E9677EC459}"/>
          </ac:picMkLst>
        </pc:picChg>
        <pc:picChg chg="add mod">
          <ac:chgData name="vytor hugo" userId="e8b175fd6482882c" providerId="Windows Live" clId="Web-{B596952F-8823-4404-A61C-AB2EA584B373}" dt="2024-04-29T14:59:17.615" v="510" actId="14100"/>
          <ac:picMkLst>
            <pc:docMk/>
            <pc:sldMk cId="3623169236" sldId="332"/>
            <ac:picMk id="5" creationId="{B6472234-14E2-09D0-45C3-DB5C9DEA5543}"/>
          </ac:picMkLst>
        </pc:picChg>
        <pc:picChg chg="del">
          <ac:chgData name="vytor hugo" userId="e8b175fd6482882c" providerId="Windows Live" clId="Web-{B596952F-8823-4404-A61C-AB2EA584B373}" dt="2024-04-29T14:58:09.472" v="491"/>
          <ac:picMkLst>
            <pc:docMk/>
            <pc:sldMk cId="3623169236" sldId="332"/>
            <ac:picMk id="6" creationId="{87405364-74CE-8B8B-5F81-FBAB075C0C25}"/>
          </ac:picMkLst>
        </pc:picChg>
      </pc:sldChg>
      <pc:sldChg chg="del">
        <pc:chgData name="vytor hugo" userId="e8b175fd6482882c" providerId="Windows Live" clId="Web-{B596952F-8823-4404-A61C-AB2EA584B373}" dt="2024-04-29T15:04:20.500" v="549"/>
        <pc:sldMkLst>
          <pc:docMk/>
          <pc:sldMk cId="1117231984" sldId="335"/>
        </pc:sldMkLst>
      </pc:sldChg>
      <pc:sldChg chg="addSp delSp modSp">
        <pc:chgData name="vytor hugo" userId="e8b175fd6482882c" providerId="Windows Live" clId="Web-{B596952F-8823-4404-A61C-AB2EA584B373}" dt="2024-04-29T15:07:01.193" v="583" actId="14100"/>
        <pc:sldMkLst>
          <pc:docMk/>
          <pc:sldMk cId="37469262" sldId="337"/>
        </pc:sldMkLst>
        <pc:spChg chg="mod">
          <ac:chgData name="vytor hugo" userId="e8b175fd6482882c" providerId="Windows Live" clId="Web-{B596952F-8823-4404-A61C-AB2EA584B373}" dt="2024-04-29T15:06:16.754" v="574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B596952F-8823-4404-A61C-AB2EA584B373}" dt="2024-04-29T15:05:38.503" v="571"/>
          <ac:picMkLst>
            <pc:docMk/>
            <pc:sldMk cId="37469262" sldId="337"/>
            <ac:picMk id="3" creationId="{D32A3CBA-2903-9C1A-EF36-D6517928D9ED}"/>
          </ac:picMkLst>
        </pc:picChg>
        <pc:picChg chg="del">
          <ac:chgData name="vytor hugo" userId="e8b175fd6482882c" providerId="Windows Live" clId="Web-{B596952F-8823-4404-A61C-AB2EA584B373}" dt="2024-04-29T15:05:37.112" v="570"/>
          <ac:picMkLst>
            <pc:docMk/>
            <pc:sldMk cId="37469262" sldId="337"/>
            <ac:picMk id="4" creationId="{CF579DF1-8B8C-6344-DA10-FDBE2EBE7F2C}"/>
          </ac:picMkLst>
        </pc:picChg>
        <pc:picChg chg="add mod">
          <ac:chgData name="vytor hugo" userId="e8b175fd6482882c" providerId="Windows Live" clId="Web-{B596952F-8823-4404-A61C-AB2EA584B373}" dt="2024-04-29T15:06:33.536" v="578" actId="14100"/>
          <ac:picMkLst>
            <pc:docMk/>
            <pc:sldMk cId="37469262" sldId="337"/>
            <ac:picMk id="5" creationId="{D87B7A12-30EB-72FE-E8CF-70EE2A4487B5}"/>
          </ac:picMkLst>
        </pc:picChg>
        <pc:picChg chg="add mod">
          <ac:chgData name="vytor hugo" userId="e8b175fd6482882c" providerId="Windows Live" clId="Web-{B596952F-8823-4404-A61C-AB2EA584B373}" dt="2024-04-29T15:07:01.193" v="583" actId="14100"/>
          <ac:picMkLst>
            <pc:docMk/>
            <pc:sldMk cId="37469262" sldId="337"/>
            <ac:picMk id="6" creationId="{F04E68E6-93E1-2009-E09D-4916EE6523A9}"/>
          </ac:picMkLst>
        </pc:picChg>
      </pc:sldChg>
      <pc:sldChg chg="addSp delSp modSp">
        <pc:chgData name="vytor hugo" userId="e8b175fd6482882c" providerId="Windows Live" clId="Web-{B596952F-8823-4404-A61C-AB2EA584B373}" dt="2024-04-29T15:08:13.195" v="597" actId="14100"/>
        <pc:sldMkLst>
          <pc:docMk/>
          <pc:sldMk cId="3361132519" sldId="338"/>
        </pc:sldMkLst>
        <pc:spChg chg="mod">
          <ac:chgData name="vytor hugo" userId="e8b175fd6482882c" providerId="Windows Live" clId="Web-{B596952F-8823-4404-A61C-AB2EA584B373}" dt="2024-04-29T15:07:33.756" v="589" actId="20577"/>
          <ac:spMkLst>
            <pc:docMk/>
            <pc:sldMk cId="3361132519" sldId="338"/>
            <ac:spMk id="8" creationId="{5FD8AEBD-D267-32F4-053C-F8BE509FECDE}"/>
          </ac:spMkLst>
        </pc:spChg>
        <pc:picChg chg="add mod">
          <ac:chgData name="vytor hugo" userId="e8b175fd6482882c" providerId="Windows Live" clId="Web-{B596952F-8823-4404-A61C-AB2EA584B373}" dt="2024-04-29T15:07:46.929" v="594" actId="14100"/>
          <ac:picMkLst>
            <pc:docMk/>
            <pc:sldMk cId="3361132519" sldId="338"/>
            <ac:picMk id="3" creationId="{613803C3-A519-7DF6-4737-AD622B615EF6}"/>
          </ac:picMkLst>
        </pc:picChg>
        <pc:picChg chg="add mod">
          <ac:chgData name="vytor hugo" userId="e8b175fd6482882c" providerId="Windows Live" clId="Web-{B596952F-8823-4404-A61C-AB2EA584B373}" dt="2024-04-29T15:08:13.195" v="597" actId="14100"/>
          <ac:picMkLst>
            <pc:docMk/>
            <pc:sldMk cId="3361132519" sldId="338"/>
            <ac:picMk id="4" creationId="{4F744447-4CE0-15C9-E03E-9259088E35FA}"/>
          </ac:picMkLst>
        </pc:picChg>
        <pc:picChg chg="del">
          <ac:chgData name="vytor hugo" userId="e8b175fd6482882c" providerId="Windows Live" clId="Web-{B596952F-8823-4404-A61C-AB2EA584B373}" dt="2024-04-29T15:07:06.380" v="585"/>
          <ac:picMkLst>
            <pc:docMk/>
            <pc:sldMk cId="3361132519" sldId="338"/>
            <ac:picMk id="5" creationId="{97006470-2C46-A0A2-DF43-463BDDD85622}"/>
          </ac:picMkLst>
        </pc:picChg>
        <pc:picChg chg="del">
          <ac:chgData name="vytor hugo" userId="e8b175fd6482882c" providerId="Windows Live" clId="Web-{B596952F-8823-4404-A61C-AB2EA584B373}" dt="2024-04-29T15:07:05.177" v="584"/>
          <ac:picMkLst>
            <pc:docMk/>
            <pc:sldMk cId="3361132519" sldId="338"/>
            <ac:picMk id="6" creationId="{BD508FAA-5B6D-106C-F48A-444E58B01CD7}"/>
          </ac:picMkLst>
        </pc:picChg>
      </pc:sldChg>
      <pc:sldChg chg="del">
        <pc:chgData name="vytor hugo" userId="e8b175fd6482882c" providerId="Windows Live" clId="Web-{B596952F-8823-4404-A61C-AB2EA584B373}" dt="2024-04-29T15:09:39.964" v="616"/>
        <pc:sldMkLst>
          <pc:docMk/>
          <pc:sldMk cId="1846717548" sldId="344"/>
        </pc:sldMkLst>
      </pc:sldChg>
      <pc:sldChg chg="del">
        <pc:chgData name="vytor hugo" userId="e8b175fd6482882c" providerId="Windows Live" clId="Web-{B596952F-8823-4404-A61C-AB2EA584B373}" dt="2024-04-29T13:57:37.463" v="59"/>
        <pc:sldMkLst>
          <pc:docMk/>
          <pc:sldMk cId="1623471479" sldId="346"/>
        </pc:sldMkLst>
      </pc:sldChg>
      <pc:sldChg chg="addSp delSp modSp">
        <pc:chgData name="vytor hugo" userId="e8b175fd6482882c" providerId="Windows Live" clId="Web-{B596952F-8823-4404-A61C-AB2EA584B373}" dt="2024-04-29T13:48:46.196" v="43" actId="14100"/>
        <pc:sldMkLst>
          <pc:docMk/>
          <pc:sldMk cId="15406101" sldId="349"/>
        </pc:sldMkLst>
        <pc:spChg chg="mod">
          <ac:chgData name="vytor hugo" userId="e8b175fd6482882c" providerId="Windows Live" clId="Web-{B596952F-8823-4404-A61C-AB2EA584B373}" dt="2024-04-29T13:45:27.705" v="35" actId="20577"/>
          <ac:spMkLst>
            <pc:docMk/>
            <pc:sldMk cId="15406101" sldId="349"/>
            <ac:spMk id="3" creationId="{E2735472-5F7D-1834-56D4-4F6079F5F00F}"/>
          </ac:spMkLst>
        </pc:spChg>
        <pc:picChg chg="add mod">
          <ac:chgData name="vytor hugo" userId="e8b175fd6482882c" providerId="Windows Live" clId="Web-{B596952F-8823-4404-A61C-AB2EA584B373}" dt="2024-04-29T13:45:53.300" v="41" actId="14100"/>
          <ac:picMkLst>
            <pc:docMk/>
            <pc:sldMk cId="15406101" sldId="349"/>
            <ac:picMk id="4" creationId="{9CEC42A0-5E98-3DA7-4DEE-0D77860456E8}"/>
          </ac:picMkLst>
        </pc:picChg>
        <pc:picChg chg="add mod">
          <ac:chgData name="vytor hugo" userId="e8b175fd6482882c" providerId="Windows Live" clId="Web-{B596952F-8823-4404-A61C-AB2EA584B373}" dt="2024-04-29T13:48:46.196" v="43" actId="14100"/>
          <ac:picMkLst>
            <pc:docMk/>
            <pc:sldMk cId="15406101" sldId="349"/>
            <ac:picMk id="5" creationId="{709578C2-BA3F-F2D1-ABF3-12E6732B0F88}"/>
          </ac:picMkLst>
        </pc:picChg>
        <pc:picChg chg="del">
          <ac:chgData name="vytor hugo" userId="e8b175fd6482882c" providerId="Windows Live" clId="Web-{B596952F-8823-4404-A61C-AB2EA584B373}" dt="2024-04-29T13:45:28.346" v="36"/>
          <ac:picMkLst>
            <pc:docMk/>
            <pc:sldMk cId="15406101" sldId="349"/>
            <ac:picMk id="6" creationId="{69E5AB7F-4CF5-1113-C42A-8305315552E8}"/>
          </ac:picMkLst>
        </pc:picChg>
        <pc:picChg chg="del mod">
          <ac:chgData name="vytor hugo" userId="e8b175fd6482882c" providerId="Windows Live" clId="Web-{B596952F-8823-4404-A61C-AB2EA584B373}" dt="2024-04-29T13:45:32.534" v="38"/>
          <ac:picMkLst>
            <pc:docMk/>
            <pc:sldMk cId="15406101" sldId="349"/>
            <ac:picMk id="7" creationId="{88DB23B5-85EA-EA5A-3460-EA0A5AC70BC7}"/>
          </ac:picMkLst>
        </pc:picChg>
      </pc:sldChg>
      <pc:sldChg chg="addSp delSp modSp">
        <pc:chgData name="vytor hugo" userId="e8b175fd6482882c" providerId="Windows Live" clId="Web-{B596952F-8823-4404-A61C-AB2EA584B373}" dt="2024-04-29T14:39:51.671" v="330" actId="14100"/>
        <pc:sldMkLst>
          <pc:docMk/>
          <pc:sldMk cId="3355564343" sldId="350"/>
        </pc:sldMkLst>
        <pc:spChg chg="mod">
          <ac:chgData name="vytor hugo" userId="e8b175fd6482882c" providerId="Windows Live" clId="Web-{B596952F-8823-4404-A61C-AB2EA584B373}" dt="2024-04-29T14:39:24.170" v="326" actId="20577"/>
          <ac:spMkLst>
            <pc:docMk/>
            <pc:sldMk cId="3355564343" sldId="350"/>
            <ac:spMk id="3" creationId="{7A2F6005-60FC-1CA9-2A1E-F82DB18303E8}"/>
          </ac:spMkLst>
        </pc:spChg>
        <pc:picChg chg="del">
          <ac:chgData name="vytor hugo" userId="e8b175fd6482882c" providerId="Windows Live" clId="Web-{B596952F-8823-4404-A61C-AB2EA584B373}" dt="2024-04-29T14:38:41.325" v="319"/>
          <ac:picMkLst>
            <pc:docMk/>
            <pc:sldMk cId="3355564343" sldId="350"/>
            <ac:picMk id="4" creationId="{9D033F59-FCEE-08C7-80F4-0B8A4A08FA1B}"/>
          </ac:picMkLst>
        </pc:picChg>
        <pc:picChg chg="add mod">
          <ac:chgData name="vytor hugo" userId="e8b175fd6482882c" providerId="Windows Live" clId="Web-{B596952F-8823-4404-A61C-AB2EA584B373}" dt="2024-04-29T14:39:13.388" v="323" actId="14100"/>
          <ac:picMkLst>
            <pc:docMk/>
            <pc:sldMk cId="3355564343" sldId="350"/>
            <ac:picMk id="5" creationId="{28E71FC2-BAE5-93CE-C7A0-B116860644B1}"/>
          </ac:picMkLst>
        </pc:picChg>
        <pc:picChg chg="add mod">
          <ac:chgData name="vytor hugo" userId="e8b175fd6482882c" providerId="Windows Live" clId="Web-{B596952F-8823-4404-A61C-AB2EA584B373}" dt="2024-04-29T14:39:51.671" v="330" actId="14100"/>
          <ac:picMkLst>
            <pc:docMk/>
            <pc:sldMk cId="3355564343" sldId="350"/>
            <ac:picMk id="6" creationId="{3F6E0DD2-4E2D-BBE7-A183-26DDB81DE99D}"/>
          </ac:picMkLst>
        </pc:picChg>
        <pc:picChg chg="del">
          <ac:chgData name="vytor hugo" userId="e8b175fd6482882c" providerId="Windows Live" clId="Web-{B596952F-8823-4404-A61C-AB2EA584B373}" dt="2024-04-29T14:38:39.825" v="318"/>
          <ac:picMkLst>
            <pc:docMk/>
            <pc:sldMk cId="3355564343" sldId="350"/>
            <ac:picMk id="7" creationId="{1B303FBC-95BA-2E71-10F4-CA1FF55F5309}"/>
          </ac:picMkLst>
        </pc:picChg>
      </pc:sldChg>
      <pc:sldChg chg="addSp delSp modSp">
        <pc:chgData name="vytor hugo" userId="e8b175fd6482882c" providerId="Windows Live" clId="Web-{B596952F-8823-4404-A61C-AB2EA584B373}" dt="2024-04-29T14:31:04.060" v="289" actId="14100"/>
        <pc:sldMkLst>
          <pc:docMk/>
          <pc:sldMk cId="2348709174" sldId="351"/>
        </pc:sldMkLst>
        <pc:spChg chg="mod">
          <ac:chgData name="vytor hugo" userId="e8b175fd6482882c" providerId="Windows Live" clId="Web-{B596952F-8823-4404-A61C-AB2EA584B373}" dt="2024-04-29T14:30:29.059" v="282" actId="20577"/>
          <ac:spMkLst>
            <pc:docMk/>
            <pc:sldMk cId="2348709174" sldId="351"/>
            <ac:spMk id="8" creationId="{ED633C34-D223-7DC1-5105-2EFF7D995684}"/>
          </ac:spMkLst>
        </pc:spChg>
        <pc:picChg chg="add mod">
          <ac:chgData name="vytor hugo" userId="e8b175fd6482882c" providerId="Windows Live" clId="Web-{B596952F-8823-4404-A61C-AB2EA584B373}" dt="2024-04-29T14:30:49.372" v="286" actId="14100"/>
          <ac:picMkLst>
            <pc:docMk/>
            <pc:sldMk cId="2348709174" sldId="351"/>
            <ac:picMk id="3" creationId="{0002724B-4027-7561-BA45-AF04CE9D3E41}"/>
          </ac:picMkLst>
        </pc:picChg>
        <pc:picChg chg="add mod">
          <ac:chgData name="vytor hugo" userId="e8b175fd6482882c" providerId="Windows Live" clId="Web-{B596952F-8823-4404-A61C-AB2EA584B373}" dt="2024-04-29T14:31:04.060" v="289" actId="14100"/>
          <ac:picMkLst>
            <pc:docMk/>
            <pc:sldMk cId="2348709174" sldId="351"/>
            <ac:picMk id="4" creationId="{E74BC777-AB4A-213B-BFFA-F75C6FC93B36}"/>
          </ac:picMkLst>
        </pc:picChg>
        <pc:picChg chg="del">
          <ac:chgData name="vytor hugo" userId="e8b175fd6482882c" providerId="Windows Live" clId="Web-{B596952F-8823-4404-A61C-AB2EA584B373}" dt="2024-04-29T14:30:09.699" v="280"/>
          <ac:picMkLst>
            <pc:docMk/>
            <pc:sldMk cId="2348709174" sldId="351"/>
            <ac:picMk id="7" creationId="{7477A5B3-BBC2-63E4-8DF5-AF148FDA3AFD}"/>
          </ac:picMkLst>
        </pc:picChg>
        <pc:picChg chg="del">
          <ac:chgData name="vytor hugo" userId="e8b175fd6482882c" providerId="Windows Live" clId="Web-{B596952F-8823-4404-A61C-AB2EA584B373}" dt="2024-04-29T14:30:08.105" v="279"/>
          <ac:picMkLst>
            <pc:docMk/>
            <pc:sldMk cId="2348709174" sldId="351"/>
            <ac:picMk id="9" creationId="{DA66ACAA-C432-73C4-396A-BAD8B4511DD2}"/>
          </ac:picMkLst>
        </pc:picChg>
      </pc:sldChg>
      <pc:sldChg chg="addSp delSp modSp">
        <pc:chgData name="vytor hugo" userId="e8b175fd6482882c" providerId="Windows Live" clId="Web-{B596952F-8823-4404-A61C-AB2EA584B373}" dt="2024-04-29T14:33:31.080" v="303" actId="14100"/>
        <pc:sldMkLst>
          <pc:docMk/>
          <pc:sldMk cId="1958787089" sldId="352"/>
        </pc:sldMkLst>
        <pc:spChg chg="mod">
          <ac:chgData name="vytor hugo" userId="e8b175fd6482882c" providerId="Windows Live" clId="Web-{B596952F-8823-4404-A61C-AB2EA584B373}" dt="2024-04-29T14:32:30.094" v="295" actId="20577"/>
          <ac:spMkLst>
            <pc:docMk/>
            <pc:sldMk cId="1958787089" sldId="352"/>
            <ac:spMk id="8" creationId="{ED633C34-D223-7DC1-5105-2EFF7D995684}"/>
          </ac:spMkLst>
        </pc:spChg>
        <pc:picChg chg="del">
          <ac:chgData name="vytor hugo" userId="e8b175fd6482882c" providerId="Windows Live" clId="Web-{B596952F-8823-4404-A61C-AB2EA584B373}" dt="2024-04-29T14:31:20.795" v="291"/>
          <ac:picMkLst>
            <pc:docMk/>
            <pc:sldMk cId="1958787089" sldId="352"/>
            <ac:picMk id="3" creationId="{415A1C92-C4B1-DF21-078C-A5DA21DD0928}"/>
          </ac:picMkLst>
        </pc:picChg>
        <pc:picChg chg="del">
          <ac:chgData name="vytor hugo" userId="e8b175fd6482882c" providerId="Windows Live" clId="Web-{B596952F-8823-4404-A61C-AB2EA584B373}" dt="2024-04-29T14:31:20.763" v="290"/>
          <ac:picMkLst>
            <pc:docMk/>
            <pc:sldMk cId="1958787089" sldId="352"/>
            <ac:picMk id="4" creationId="{C5626503-3049-5C0B-9A6D-3C84261E0F62}"/>
          </ac:picMkLst>
        </pc:picChg>
        <pc:picChg chg="add mod">
          <ac:chgData name="vytor hugo" userId="e8b175fd6482882c" providerId="Windows Live" clId="Web-{B596952F-8823-4404-A61C-AB2EA584B373}" dt="2024-04-29T14:33:28.283" v="302" actId="1076"/>
          <ac:picMkLst>
            <pc:docMk/>
            <pc:sldMk cId="1958787089" sldId="352"/>
            <ac:picMk id="5" creationId="{3A347220-23A2-7A9E-D38A-5DC1CA4ABE56}"/>
          </ac:picMkLst>
        </pc:picChg>
        <pc:picChg chg="add mod">
          <ac:chgData name="vytor hugo" userId="e8b175fd6482882c" providerId="Windows Live" clId="Web-{B596952F-8823-4404-A61C-AB2EA584B373}" dt="2024-04-29T14:33:31.080" v="303" actId="14100"/>
          <ac:picMkLst>
            <pc:docMk/>
            <pc:sldMk cId="1958787089" sldId="352"/>
            <ac:picMk id="6" creationId="{17A78417-D64C-1AF0-184A-D49564E28ED1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00:48.798" v="99" actId="14100"/>
        <pc:sldMkLst>
          <pc:docMk/>
          <pc:sldMk cId="3020079847" sldId="353"/>
        </pc:sldMkLst>
        <pc:spChg chg="mod">
          <ac:chgData name="vytor hugo" userId="e8b175fd6482882c" providerId="Windows Live" clId="Web-{B596952F-8823-4404-A61C-AB2EA584B373}" dt="2024-04-29T14:00:07.249" v="85" actId="20577"/>
          <ac:spMkLst>
            <pc:docMk/>
            <pc:sldMk cId="3020079847" sldId="353"/>
            <ac:spMk id="8" creationId="{8A2232C6-A2F5-9ABD-42EC-148B3B5E5987}"/>
          </ac:spMkLst>
        </pc:spChg>
        <pc:picChg chg="add mod">
          <ac:chgData name="vytor hugo" userId="e8b175fd6482882c" providerId="Windows Live" clId="Web-{B596952F-8823-4404-A61C-AB2EA584B373}" dt="2024-04-29T14:00:42.657" v="95" actId="14100"/>
          <ac:picMkLst>
            <pc:docMk/>
            <pc:sldMk cId="3020079847" sldId="353"/>
            <ac:picMk id="3" creationId="{A49CF909-18B1-A912-4DF4-669B1B7AAE31}"/>
          </ac:picMkLst>
        </pc:picChg>
        <pc:picChg chg="add mod">
          <ac:chgData name="vytor hugo" userId="e8b175fd6482882c" providerId="Windows Live" clId="Web-{B596952F-8823-4404-A61C-AB2EA584B373}" dt="2024-04-29T14:00:48.798" v="99" actId="14100"/>
          <ac:picMkLst>
            <pc:docMk/>
            <pc:sldMk cId="3020079847" sldId="353"/>
            <ac:picMk id="4" creationId="{34BF11FA-F961-B173-C67F-2E33F521E8B7}"/>
          </ac:picMkLst>
        </pc:picChg>
        <pc:picChg chg="del">
          <ac:chgData name="vytor hugo" userId="e8b175fd6482882c" providerId="Windows Live" clId="Web-{B596952F-8823-4404-A61C-AB2EA584B373}" dt="2024-04-29T13:59:50.343" v="79"/>
          <ac:picMkLst>
            <pc:docMk/>
            <pc:sldMk cId="3020079847" sldId="353"/>
            <ac:picMk id="5" creationId="{997E3921-16C0-ADDD-21EB-BE32DCF1A090}"/>
          </ac:picMkLst>
        </pc:picChg>
        <pc:picChg chg="del">
          <ac:chgData name="vytor hugo" userId="e8b175fd6482882c" providerId="Windows Live" clId="Web-{B596952F-8823-4404-A61C-AB2EA584B373}" dt="2024-04-29T13:59:51.905" v="80"/>
          <ac:picMkLst>
            <pc:docMk/>
            <pc:sldMk cId="3020079847" sldId="353"/>
            <ac:picMk id="6" creationId="{B4EF93F5-7BDD-5BC3-88F8-310895E2BF08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12:25.492" v="129" actId="14100"/>
        <pc:sldMkLst>
          <pc:docMk/>
          <pc:sldMk cId="1154207805" sldId="354"/>
        </pc:sldMkLst>
        <pc:spChg chg="mod">
          <ac:chgData name="vytor hugo" userId="e8b175fd6482882c" providerId="Windows Live" clId="Web-{B596952F-8823-4404-A61C-AB2EA584B373}" dt="2024-04-29T14:11:53.272" v="125" actId="20577"/>
          <ac:spMkLst>
            <pc:docMk/>
            <pc:sldMk cId="1154207805" sldId="354"/>
            <ac:spMk id="8" creationId="{121F8F1A-9090-FDFA-478D-CBCB72D05031}"/>
          </ac:spMkLst>
        </pc:spChg>
        <pc:picChg chg="del">
          <ac:chgData name="vytor hugo" userId="e8b175fd6482882c" providerId="Windows Live" clId="Web-{B596952F-8823-4404-A61C-AB2EA584B373}" dt="2024-04-29T14:11:22.553" v="120"/>
          <ac:picMkLst>
            <pc:docMk/>
            <pc:sldMk cId="1154207805" sldId="354"/>
            <ac:picMk id="3" creationId="{28277E0C-48D1-674B-19C9-4B36015DBE37}"/>
          </ac:picMkLst>
        </pc:picChg>
        <pc:picChg chg="del">
          <ac:chgData name="vytor hugo" userId="e8b175fd6482882c" providerId="Windows Live" clId="Web-{B596952F-8823-4404-A61C-AB2EA584B373}" dt="2024-04-29T14:11:23.521" v="121"/>
          <ac:picMkLst>
            <pc:docMk/>
            <pc:sldMk cId="1154207805" sldId="354"/>
            <ac:picMk id="4" creationId="{7562A2C6-794F-22C3-B6FA-1E8EBEBA7F46}"/>
          </ac:picMkLst>
        </pc:picChg>
        <pc:picChg chg="add mod">
          <ac:chgData name="vytor hugo" userId="e8b175fd6482882c" providerId="Windows Live" clId="Web-{B596952F-8823-4404-A61C-AB2EA584B373}" dt="2024-04-29T14:12:25.492" v="129" actId="14100"/>
          <ac:picMkLst>
            <pc:docMk/>
            <pc:sldMk cId="1154207805" sldId="354"/>
            <ac:picMk id="5" creationId="{6D5AD066-3AD6-3DEF-FB8C-F83E089E7664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13:20.744" v="144" actId="14100"/>
        <pc:sldMkLst>
          <pc:docMk/>
          <pc:sldMk cId="1257642506" sldId="355"/>
        </pc:sldMkLst>
        <pc:spChg chg="mod">
          <ac:chgData name="vytor hugo" userId="e8b175fd6482882c" providerId="Windows Live" clId="Web-{B596952F-8823-4404-A61C-AB2EA584B373}" dt="2024-04-29T14:12:45.758" v="135" actId="20577"/>
          <ac:spMkLst>
            <pc:docMk/>
            <pc:sldMk cId="1257642506" sldId="355"/>
            <ac:spMk id="8" creationId="{121F8F1A-9090-FDFA-478D-CBCB72D05031}"/>
          </ac:spMkLst>
        </pc:spChg>
        <pc:picChg chg="add mod">
          <ac:chgData name="vytor hugo" userId="e8b175fd6482882c" providerId="Windows Live" clId="Web-{B596952F-8823-4404-A61C-AB2EA584B373}" dt="2024-04-29T14:13:20.744" v="144" actId="14100"/>
          <ac:picMkLst>
            <pc:docMk/>
            <pc:sldMk cId="1257642506" sldId="355"/>
            <ac:picMk id="3" creationId="{0662BB86-6AAD-35C7-23B2-3F4598AA844F}"/>
          </ac:picMkLst>
        </pc:picChg>
        <pc:picChg chg="add mod">
          <ac:chgData name="vytor hugo" userId="e8b175fd6482882c" providerId="Windows Live" clId="Web-{B596952F-8823-4404-A61C-AB2EA584B373}" dt="2024-04-29T14:13:18.806" v="143" actId="14100"/>
          <ac:picMkLst>
            <pc:docMk/>
            <pc:sldMk cId="1257642506" sldId="355"/>
            <ac:picMk id="4" creationId="{B07F8C65-028B-9F26-A6D2-59332BB88B6C}"/>
          </ac:picMkLst>
        </pc:picChg>
        <pc:picChg chg="del">
          <ac:chgData name="vytor hugo" userId="e8b175fd6482882c" providerId="Windows Live" clId="Web-{B596952F-8823-4404-A61C-AB2EA584B373}" dt="2024-04-29T14:12:30.227" v="131"/>
          <ac:picMkLst>
            <pc:docMk/>
            <pc:sldMk cId="1257642506" sldId="355"/>
            <ac:picMk id="5" creationId="{6D5AD066-3AD6-3DEF-FB8C-F83E089E7664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18:57.974" v="205" actId="14100"/>
        <pc:sldMkLst>
          <pc:docMk/>
          <pc:sldMk cId="123513095" sldId="356"/>
        </pc:sldMkLst>
        <pc:spChg chg="mod">
          <ac:chgData name="vytor hugo" userId="e8b175fd6482882c" providerId="Windows Live" clId="Web-{B596952F-8823-4404-A61C-AB2EA584B373}" dt="2024-04-29T14:18:23.332" v="199" actId="20577"/>
          <ac:spMkLst>
            <pc:docMk/>
            <pc:sldMk cId="123513095" sldId="356"/>
            <ac:spMk id="8" creationId="{FEBE6FCE-0C2A-12F8-27BC-105DB4DACBC3}"/>
          </ac:spMkLst>
        </pc:spChg>
        <pc:picChg chg="add mod">
          <ac:chgData name="vytor hugo" userId="e8b175fd6482882c" providerId="Windows Live" clId="Web-{B596952F-8823-4404-A61C-AB2EA584B373}" dt="2024-04-29T14:18:57.974" v="205" actId="14100"/>
          <ac:picMkLst>
            <pc:docMk/>
            <pc:sldMk cId="123513095" sldId="356"/>
            <ac:picMk id="3" creationId="{E2A09360-3AB4-6FB3-2929-28405AF70904}"/>
          </ac:picMkLst>
        </pc:picChg>
        <pc:picChg chg="del">
          <ac:chgData name="vytor hugo" userId="e8b175fd6482882c" providerId="Windows Live" clId="Web-{B596952F-8823-4404-A61C-AB2EA584B373}" dt="2024-04-29T14:18:04.738" v="195"/>
          <ac:picMkLst>
            <pc:docMk/>
            <pc:sldMk cId="123513095" sldId="356"/>
            <ac:picMk id="4" creationId="{B7DF531B-CF17-5732-0446-B06579BB265F}"/>
          </ac:picMkLst>
        </pc:picChg>
        <pc:picChg chg="del">
          <ac:chgData name="vytor hugo" userId="e8b175fd6482882c" providerId="Windows Live" clId="Web-{B596952F-8823-4404-A61C-AB2EA584B373}" dt="2024-04-29T14:18:03.831" v="194"/>
          <ac:picMkLst>
            <pc:docMk/>
            <pc:sldMk cId="123513095" sldId="356"/>
            <ac:picMk id="5" creationId="{8A0710AE-FB66-A88A-CE17-017B31A7575B}"/>
          </ac:picMkLst>
        </pc:picChg>
        <pc:picChg chg="add mod">
          <ac:chgData name="vytor hugo" userId="e8b175fd6482882c" providerId="Windows Live" clId="Web-{B596952F-8823-4404-A61C-AB2EA584B373}" dt="2024-04-29T14:18:55.442" v="204" actId="1076"/>
          <ac:picMkLst>
            <pc:docMk/>
            <pc:sldMk cId="123513095" sldId="356"/>
            <ac:picMk id="6" creationId="{9EA7637B-1DF4-821A-F169-4F2C3B586B69}"/>
          </ac:picMkLst>
        </pc:picChg>
      </pc:sldChg>
      <pc:sldChg chg="delSp add del replId">
        <pc:chgData name="vytor hugo" userId="e8b175fd6482882c" providerId="Windows Live" clId="Web-{B596952F-8823-4404-A61C-AB2EA584B373}" dt="2024-04-29T14:14:33.512" v="148"/>
        <pc:sldMkLst>
          <pc:docMk/>
          <pc:sldMk cId="1090974543" sldId="356"/>
        </pc:sldMkLst>
        <pc:picChg chg="del">
          <ac:chgData name="vytor hugo" userId="e8b175fd6482882c" providerId="Windows Live" clId="Web-{B596952F-8823-4404-A61C-AB2EA584B373}" dt="2024-04-29T14:13:26.307" v="147"/>
          <ac:picMkLst>
            <pc:docMk/>
            <pc:sldMk cId="1090974543" sldId="356"/>
            <ac:picMk id="3" creationId="{0662BB86-6AAD-35C7-23B2-3F4598AA844F}"/>
          </ac:picMkLst>
        </pc:picChg>
        <pc:picChg chg="del">
          <ac:chgData name="vytor hugo" userId="e8b175fd6482882c" providerId="Windows Live" clId="Web-{B596952F-8823-4404-A61C-AB2EA584B373}" dt="2024-04-29T14:13:25.275" v="146"/>
          <ac:picMkLst>
            <pc:docMk/>
            <pc:sldMk cId="1090974543" sldId="356"/>
            <ac:picMk id="4" creationId="{B07F8C65-028B-9F26-A6D2-59332BB88B6C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42:00.206" v="358" actId="14100"/>
        <pc:sldMkLst>
          <pc:docMk/>
          <pc:sldMk cId="3776571566" sldId="357"/>
        </pc:sldMkLst>
        <pc:spChg chg="mod">
          <ac:chgData name="vytor hugo" userId="e8b175fd6482882c" providerId="Windows Live" clId="Web-{B596952F-8823-4404-A61C-AB2EA584B373}" dt="2024-04-29T14:41:22.486" v="350" actId="20577"/>
          <ac:spMkLst>
            <pc:docMk/>
            <pc:sldMk cId="3776571566" sldId="357"/>
            <ac:spMk id="3" creationId="{CDC34787-209A-C63A-189D-F6E14178F7B2}"/>
          </ac:spMkLst>
        </pc:spChg>
        <pc:picChg chg="del">
          <ac:chgData name="vytor hugo" userId="e8b175fd6482882c" providerId="Windows Live" clId="Web-{B596952F-8823-4404-A61C-AB2EA584B373}" dt="2024-04-29T14:41:16.642" v="346"/>
          <ac:picMkLst>
            <pc:docMk/>
            <pc:sldMk cId="3776571566" sldId="357"/>
            <ac:picMk id="4" creationId="{D9F1D644-6A26-3BA5-F75B-FAB03F1D26F2}"/>
          </ac:picMkLst>
        </pc:picChg>
        <pc:picChg chg="add mod">
          <ac:chgData name="vytor hugo" userId="e8b175fd6482882c" providerId="Windows Live" clId="Web-{B596952F-8823-4404-A61C-AB2EA584B373}" dt="2024-04-29T14:41:36.330" v="354" actId="14100"/>
          <ac:picMkLst>
            <pc:docMk/>
            <pc:sldMk cId="3776571566" sldId="357"/>
            <ac:picMk id="5" creationId="{DDA5DB8B-98D9-C979-2712-22531D01DD6E}"/>
          </ac:picMkLst>
        </pc:picChg>
        <pc:picChg chg="add mod">
          <ac:chgData name="vytor hugo" userId="e8b175fd6482882c" providerId="Windows Live" clId="Web-{B596952F-8823-4404-A61C-AB2EA584B373}" dt="2024-04-29T14:42:00.206" v="358" actId="14100"/>
          <ac:picMkLst>
            <pc:docMk/>
            <pc:sldMk cId="3776571566" sldId="357"/>
            <ac:picMk id="6" creationId="{91FC2774-221B-1BA3-D328-20C7E56900B9}"/>
          </ac:picMkLst>
        </pc:picChg>
        <pc:picChg chg="del">
          <ac:chgData name="vytor hugo" userId="e8b175fd6482882c" providerId="Windows Live" clId="Web-{B596952F-8823-4404-A61C-AB2EA584B373}" dt="2024-04-29T14:41:15.689" v="345"/>
          <ac:picMkLst>
            <pc:docMk/>
            <pc:sldMk cId="3776571566" sldId="357"/>
            <ac:picMk id="7" creationId="{FA203C29-9DED-7F8B-0813-5DC07A9DD8FD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51:49.335" v="455" actId="14100"/>
        <pc:sldMkLst>
          <pc:docMk/>
          <pc:sldMk cId="1748605977" sldId="358"/>
        </pc:sldMkLst>
        <pc:spChg chg="mod">
          <ac:chgData name="vytor hugo" userId="e8b175fd6482882c" providerId="Windows Live" clId="Web-{B596952F-8823-4404-A61C-AB2EA584B373}" dt="2024-04-29T14:51:00.552" v="446" actId="20577"/>
          <ac:spMkLst>
            <pc:docMk/>
            <pc:sldMk cId="1748605977" sldId="358"/>
            <ac:spMk id="8" creationId="{0F0FD965-4A24-420C-8971-EFB871313365}"/>
          </ac:spMkLst>
        </pc:spChg>
        <pc:picChg chg="add mod">
          <ac:chgData name="vytor hugo" userId="e8b175fd6482882c" providerId="Windows Live" clId="Web-{B596952F-8823-4404-A61C-AB2EA584B373}" dt="2024-04-29T14:51:18.209" v="450" actId="14100"/>
          <ac:picMkLst>
            <pc:docMk/>
            <pc:sldMk cId="1748605977" sldId="358"/>
            <ac:picMk id="3" creationId="{5664FE02-9AFB-12B0-6123-E0E7B14650A2}"/>
          </ac:picMkLst>
        </pc:picChg>
        <pc:picChg chg="del">
          <ac:chgData name="vytor hugo" userId="e8b175fd6482882c" providerId="Windows Live" clId="Web-{B596952F-8823-4404-A61C-AB2EA584B373}" dt="2024-04-29T14:50:56.192" v="443"/>
          <ac:picMkLst>
            <pc:docMk/>
            <pc:sldMk cId="1748605977" sldId="358"/>
            <ac:picMk id="4" creationId="{1FDB0437-C712-35DD-788E-BFFBE36B4731}"/>
          </ac:picMkLst>
        </pc:picChg>
        <pc:picChg chg="del">
          <ac:chgData name="vytor hugo" userId="e8b175fd6482882c" providerId="Windows Live" clId="Web-{B596952F-8823-4404-A61C-AB2EA584B373}" dt="2024-04-29T14:50:55.067" v="442"/>
          <ac:picMkLst>
            <pc:docMk/>
            <pc:sldMk cId="1748605977" sldId="358"/>
            <ac:picMk id="5" creationId="{5F208647-E38C-4218-EADB-1DCA6CDFE56D}"/>
          </ac:picMkLst>
        </pc:picChg>
        <pc:picChg chg="add mod">
          <ac:chgData name="vytor hugo" userId="e8b175fd6482882c" providerId="Windows Live" clId="Web-{B596952F-8823-4404-A61C-AB2EA584B373}" dt="2024-04-29T14:51:49.335" v="455" actId="14100"/>
          <ac:picMkLst>
            <pc:docMk/>
            <pc:sldMk cId="1748605977" sldId="358"/>
            <ac:picMk id="6" creationId="{FBE7854A-0B3A-6896-F37C-4F1FEA5ECFDF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01:21.197" v="524" actId="1076"/>
        <pc:sldMkLst>
          <pc:docMk/>
          <pc:sldMk cId="1169434194" sldId="359"/>
        </pc:sldMkLst>
        <pc:spChg chg="mod">
          <ac:chgData name="vytor hugo" userId="e8b175fd6482882c" providerId="Windows Live" clId="Web-{B596952F-8823-4404-A61C-AB2EA584B373}" dt="2024-04-29T14:59:52.116" v="517" actId="20577"/>
          <ac:spMkLst>
            <pc:docMk/>
            <pc:sldMk cId="1169434194" sldId="359"/>
            <ac:spMk id="8" creationId="{E1EA7626-6053-5ADD-53A5-AF42BA206FE2}"/>
          </ac:spMkLst>
        </pc:spChg>
        <pc:picChg chg="del">
          <ac:chgData name="vytor hugo" userId="e8b175fd6482882c" providerId="Windows Live" clId="Web-{B596952F-8823-4404-A61C-AB2EA584B373}" dt="2024-04-29T14:59:36.194" v="514"/>
          <ac:picMkLst>
            <pc:docMk/>
            <pc:sldMk cId="1169434194" sldId="359"/>
            <ac:picMk id="3" creationId="{5AE2AA55-836A-5D72-5259-D47513281366}"/>
          </ac:picMkLst>
        </pc:picChg>
        <pc:picChg chg="add mod">
          <ac:chgData name="vytor hugo" userId="e8b175fd6482882c" providerId="Windows Live" clId="Web-{B596952F-8823-4404-A61C-AB2EA584B373}" dt="2024-04-29T15:00:04.976" v="521" actId="14100"/>
          <ac:picMkLst>
            <pc:docMk/>
            <pc:sldMk cId="1169434194" sldId="359"/>
            <ac:picMk id="4" creationId="{6607E293-23D8-537B-E68C-8AAAB5D68559}"/>
          </ac:picMkLst>
        </pc:picChg>
        <pc:picChg chg="del">
          <ac:chgData name="vytor hugo" userId="e8b175fd6482882c" providerId="Windows Live" clId="Web-{B596952F-8823-4404-A61C-AB2EA584B373}" dt="2024-04-29T14:59:37.678" v="515"/>
          <ac:picMkLst>
            <pc:docMk/>
            <pc:sldMk cId="1169434194" sldId="359"/>
            <ac:picMk id="5" creationId="{B6472234-14E2-09D0-45C3-DB5C9DEA5543}"/>
          </ac:picMkLst>
        </pc:picChg>
        <pc:picChg chg="add mod">
          <ac:chgData name="vytor hugo" userId="e8b175fd6482882c" providerId="Windows Live" clId="Web-{B596952F-8823-4404-A61C-AB2EA584B373}" dt="2024-04-29T15:01:21.197" v="524" actId="1076"/>
          <ac:picMkLst>
            <pc:docMk/>
            <pc:sldMk cId="1169434194" sldId="359"/>
            <ac:picMk id="6" creationId="{BA922F41-9C40-F334-7945-94DD4C0B8164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02:46.075" v="537" actId="14100"/>
        <pc:sldMkLst>
          <pc:docMk/>
          <pc:sldMk cId="2073965161" sldId="360"/>
        </pc:sldMkLst>
        <pc:spChg chg="mod">
          <ac:chgData name="vytor hugo" userId="e8b175fd6482882c" providerId="Windows Live" clId="Web-{B596952F-8823-4404-A61C-AB2EA584B373}" dt="2024-04-29T15:01:42.917" v="527" actId="20577"/>
          <ac:spMkLst>
            <pc:docMk/>
            <pc:sldMk cId="2073965161" sldId="360"/>
            <ac:spMk id="8" creationId="{E1EA7626-6053-5ADD-53A5-AF42BA206FE2}"/>
          </ac:spMkLst>
        </pc:spChg>
        <pc:picChg chg="add mod">
          <ac:chgData name="vytor hugo" userId="e8b175fd6482882c" providerId="Windows Live" clId="Web-{B596952F-8823-4404-A61C-AB2EA584B373}" dt="2024-04-29T15:02:16.637" v="535" actId="14100"/>
          <ac:picMkLst>
            <pc:docMk/>
            <pc:sldMk cId="2073965161" sldId="360"/>
            <ac:picMk id="3" creationId="{98B83595-9C13-AE9F-CD49-188B1389FBCF}"/>
          </ac:picMkLst>
        </pc:picChg>
        <pc:picChg chg="del">
          <ac:chgData name="vytor hugo" userId="e8b175fd6482882c" providerId="Windows Live" clId="Web-{B596952F-8823-4404-A61C-AB2EA584B373}" dt="2024-04-29T15:01:45.604" v="529"/>
          <ac:picMkLst>
            <pc:docMk/>
            <pc:sldMk cId="2073965161" sldId="360"/>
            <ac:picMk id="4" creationId="{6607E293-23D8-537B-E68C-8AAAB5D68559}"/>
          </ac:picMkLst>
        </pc:picChg>
        <pc:picChg chg="add mod">
          <ac:chgData name="vytor hugo" userId="e8b175fd6482882c" providerId="Windows Live" clId="Web-{B596952F-8823-4404-A61C-AB2EA584B373}" dt="2024-04-29T15:02:46.075" v="537" actId="14100"/>
          <ac:picMkLst>
            <pc:docMk/>
            <pc:sldMk cId="2073965161" sldId="360"/>
            <ac:picMk id="5" creationId="{B8E23486-2CD2-0102-EF41-B013E36E7E0D}"/>
          </ac:picMkLst>
        </pc:picChg>
        <pc:picChg chg="del">
          <ac:chgData name="vytor hugo" userId="e8b175fd6482882c" providerId="Windows Live" clId="Web-{B596952F-8823-4404-A61C-AB2EA584B373}" dt="2024-04-29T15:01:44.323" v="528"/>
          <ac:picMkLst>
            <pc:docMk/>
            <pc:sldMk cId="2073965161" sldId="360"/>
            <ac:picMk id="6" creationId="{BA922F41-9C40-F334-7945-94DD4C0B8164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09:06.728" v="612" actId="14100"/>
        <pc:sldMkLst>
          <pc:docMk/>
          <pc:sldMk cId="3602351529" sldId="361"/>
        </pc:sldMkLst>
        <pc:spChg chg="mod">
          <ac:chgData name="vytor hugo" userId="e8b175fd6482882c" providerId="Windows Live" clId="Web-{B596952F-8823-4404-A61C-AB2EA584B373}" dt="2024-04-29T15:08:28.352" v="603" actId="20577"/>
          <ac:spMkLst>
            <pc:docMk/>
            <pc:sldMk cId="3602351529" sldId="361"/>
            <ac:spMk id="8" creationId="{5FD8AEBD-D267-32F4-053C-F8BE509FECDE}"/>
          </ac:spMkLst>
        </pc:spChg>
        <pc:picChg chg="del">
          <ac:chgData name="vytor hugo" userId="e8b175fd6482882c" providerId="Windows Live" clId="Web-{B596952F-8823-4404-A61C-AB2EA584B373}" dt="2024-04-29T15:08:20.930" v="600"/>
          <ac:picMkLst>
            <pc:docMk/>
            <pc:sldMk cId="3602351529" sldId="361"/>
            <ac:picMk id="3" creationId="{613803C3-A519-7DF6-4737-AD622B615EF6}"/>
          </ac:picMkLst>
        </pc:picChg>
        <pc:picChg chg="del">
          <ac:chgData name="vytor hugo" userId="e8b175fd6482882c" providerId="Windows Live" clId="Web-{B596952F-8823-4404-A61C-AB2EA584B373}" dt="2024-04-29T15:08:20.742" v="599"/>
          <ac:picMkLst>
            <pc:docMk/>
            <pc:sldMk cId="3602351529" sldId="361"/>
            <ac:picMk id="4" creationId="{4F744447-4CE0-15C9-E03E-9259088E35FA}"/>
          </ac:picMkLst>
        </pc:picChg>
        <pc:picChg chg="add mod">
          <ac:chgData name="vytor hugo" userId="e8b175fd6482882c" providerId="Windows Live" clId="Web-{B596952F-8823-4404-A61C-AB2EA584B373}" dt="2024-04-29T15:08:47.884" v="609" actId="14100"/>
          <ac:picMkLst>
            <pc:docMk/>
            <pc:sldMk cId="3602351529" sldId="361"/>
            <ac:picMk id="5" creationId="{C45DCDC7-A9C3-77D4-D282-FFD5C57DD9F2}"/>
          </ac:picMkLst>
        </pc:picChg>
        <pc:picChg chg="add mod">
          <ac:chgData name="vytor hugo" userId="e8b175fd6482882c" providerId="Windows Live" clId="Web-{B596952F-8823-4404-A61C-AB2EA584B373}" dt="2024-04-29T15:09:06.728" v="612" actId="14100"/>
          <ac:picMkLst>
            <pc:docMk/>
            <pc:sldMk cId="3602351529" sldId="361"/>
            <ac:picMk id="6" creationId="{B9A103A8-4CC7-6FA3-568D-4E96982A0287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11:16.295" v="666" actId="14100"/>
        <pc:sldMkLst>
          <pc:docMk/>
          <pc:sldMk cId="368719416" sldId="362"/>
        </pc:sldMkLst>
        <pc:spChg chg="mod">
          <ac:chgData name="vytor hugo" userId="e8b175fd6482882c" providerId="Windows Live" clId="Web-{B596952F-8823-4404-A61C-AB2EA584B373}" dt="2024-04-29T15:09:52.167" v="632" actId="20577"/>
          <ac:spMkLst>
            <pc:docMk/>
            <pc:sldMk cId="368719416" sldId="362"/>
            <ac:spMk id="2" creationId="{8F030E05-73DF-5A48-EDB6-F2084224B131}"/>
          </ac:spMkLst>
        </pc:spChg>
        <pc:spChg chg="mod">
          <ac:chgData name="vytor hugo" userId="e8b175fd6482882c" providerId="Windows Live" clId="Web-{B596952F-8823-4404-A61C-AB2EA584B373}" dt="2024-04-29T15:10:32.262" v="659" actId="20577"/>
          <ac:spMkLst>
            <pc:docMk/>
            <pc:sldMk cId="368719416" sldId="362"/>
            <ac:spMk id="8" creationId="{5FD8AEBD-D267-32F4-053C-F8BE509FECDE}"/>
          </ac:spMkLst>
        </pc:spChg>
        <pc:picChg chg="add mod">
          <ac:chgData name="vytor hugo" userId="e8b175fd6482882c" providerId="Windows Live" clId="Web-{B596952F-8823-4404-A61C-AB2EA584B373}" dt="2024-04-29T15:10:44.372" v="663" actId="14100"/>
          <ac:picMkLst>
            <pc:docMk/>
            <pc:sldMk cId="368719416" sldId="362"/>
            <ac:picMk id="3" creationId="{100BC2FE-F403-241C-DA44-8168C37B43B5}"/>
          </ac:picMkLst>
        </pc:picChg>
        <pc:picChg chg="add mod">
          <ac:chgData name="vytor hugo" userId="e8b175fd6482882c" providerId="Windows Live" clId="Web-{B596952F-8823-4404-A61C-AB2EA584B373}" dt="2024-04-29T15:11:16.295" v="666" actId="14100"/>
          <ac:picMkLst>
            <pc:docMk/>
            <pc:sldMk cId="368719416" sldId="362"/>
            <ac:picMk id="4" creationId="{08A0BC77-1D59-AC9A-73A0-3FFA4EEDDBAC}"/>
          </ac:picMkLst>
        </pc:picChg>
        <pc:picChg chg="del">
          <ac:chgData name="vytor hugo" userId="e8b175fd6482882c" providerId="Windows Live" clId="Web-{B596952F-8823-4404-A61C-AB2EA584B373}" dt="2024-04-29T15:09:55.933" v="634"/>
          <ac:picMkLst>
            <pc:docMk/>
            <pc:sldMk cId="368719416" sldId="362"/>
            <ac:picMk id="5" creationId="{C45DCDC7-A9C3-77D4-D282-FFD5C57DD9F2}"/>
          </ac:picMkLst>
        </pc:picChg>
        <pc:picChg chg="del">
          <ac:chgData name="vytor hugo" userId="e8b175fd6482882c" providerId="Windows Live" clId="Web-{B596952F-8823-4404-A61C-AB2EA584B373}" dt="2024-04-29T15:09:55.261" v="633"/>
          <ac:picMkLst>
            <pc:docMk/>
            <pc:sldMk cId="368719416" sldId="362"/>
            <ac:picMk id="6" creationId="{B9A103A8-4CC7-6FA3-568D-4E96982A0287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14:06.394" v="710" actId="14100"/>
        <pc:sldMkLst>
          <pc:docMk/>
          <pc:sldMk cId="3065703511" sldId="363"/>
        </pc:sldMkLst>
        <pc:spChg chg="mod">
          <ac:chgData name="vytor hugo" userId="e8b175fd6482882c" providerId="Windows Live" clId="Web-{B596952F-8823-4404-A61C-AB2EA584B373}" dt="2024-04-29T15:11:59.281" v="677" actId="20577"/>
          <ac:spMkLst>
            <pc:docMk/>
            <pc:sldMk cId="3065703511" sldId="363"/>
            <ac:spMk id="2" creationId="{8F030E05-73DF-5A48-EDB6-F2084224B131}"/>
          </ac:spMkLst>
        </pc:spChg>
        <pc:spChg chg="mod">
          <ac:chgData name="vytor hugo" userId="e8b175fd6482882c" providerId="Windows Live" clId="Web-{B596952F-8823-4404-A61C-AB2EA584B373}" dt="2024-04-29T15:12:45.376" v="698" actId="20577"/>
          <ac:spMkLst>
            <pc:docMk/>
            <pc:sldMk cId="3065703511" sldId="363"/>
            <ac:spMk id="8" creationId="{5FD8AEBD-D267-32F4-053C-F8BE509FECDE}"/>
          </ac:spMkLst>
        </pc:spChg>
        <pc:picChg chg="del">
          <ac:chgData name="vytor hugo" userId="e8b175fd6482882c" providerId="Windows Live" clId="Web-{B596952F-8823-4404-A61C-AB2EA584B373}" dt="2024-04-29T15:11:54.343" v="669"/>
          <ac:picMkLst>
            <pc:docMk/>
            <pc:sldMk cId="3065703511" sldId="363"/>
            <ac:picMk id="3" creationId="{100BC2FE-F403-241C-DA44-8168C37B43B5}"/>
          </ac:picMkLst>
        </pc:picChg>
        <pc:picChg chg="del">
          <ac:chgData name="vytor hugo" userId="e8b175fd6482882c" providerId="Windows Live" clId="Web-{B596952F-8823-4404-A61C-AB2EA584B373}" dt="2024-04-29T15:11:50.312" v="668"/>
          <ac:picMkLst>
            <pc:docMk/>
            <pc:sldMk cId="3065703511" sldId="363"/>
            <ac:picMk id="4" creationId="{08A0BC77-1D59-AC9A-73A0-3FFA4EEDDBAC}"/>
          </ac:picMkLst>
        </pc:picChg>
        <pc:picChg chg="add mod">
          <ac:chgData name="vytor hugo" userId="e8b175fd6482882c" providerId="Windows Live" clId="Web-{B596952F-8823-4404-A61C-AB2EA584B373}" dt="2024-04-29T15:14:06.394" v="710" actId="14100"/>
          <ac:picMkLst>
            <pc:docMk/>
            <pc:sldMk cId="3065703511" sldId="363"/>
            <ac:picMk id="5" creationId="{3B31E402-C02A-BD54-FC9B-D3AE1B6946CA}"/>
          </ac:picMkLst>
        </pc:picChg>
        <pc:picChg chg="add del mod">
          <ac:chgData name="vytor hugo" userId="e8b175fd6482882c" providerId="Windows Live" clId="Web-{B596952F-8823-4404-A61C-AB2EA584B373}" dt="2024-04-29T15:13:35.346" v="704"/>
          <ac:picMkLst>
            <pc:docMk/>
            <pc:sldMk cId="3065703511" sldId="363"/>
            <ac:picMk id="6" creationId="{C9F82919-B123-1211-A86A-B6827795638B}"/>
          </ac:picMkLst>
        </pc:picChg>
        <pc:picChg chg="add mod">
          <ac:chgData name="vytor hugo" userId="e8b175fd6482882c" providerId="Windows Live" clId="Web-{B596952F-8823-4404-A61C-AB2EA584B373}" dt="2024-04-29T15:14:00.535" v="707" actId="14100"/>
          <ac:picMkLst>
            <pc:docMk/>
            <pc:sldMk cId="3065703511" sldId="363"/>
            <ac:picMk id="7" creationId="{73DFCF2E-67A0-A0EB-8ABE-4B758EC6E42A}"/>
          </ac:picMkLst>
        </pc:picChg>
      </pc:sldChg>
      <pc:sldChg chg="addSp modSp add replId">
        <pc:chgData name="vytor hugo" userId="e8b175fd6482882c" providerId="Windows Live" clId="Web-{B596952F-8823-4404-A61C-AB2EA584B373}" dt="2024-04-29T15:15:03.584" v="720" actId="14100"/>
        <pc:sldMkLst>
          <pc:docMk/>
          <pc:sldMk cId="2191343667" sldId="364"/>
        </pc:sldMkLst>
        <pc:spChg chg="mod">
          <ac:chgData name="vytor hugo" userId="e8b175fd6482882c" providerId="Windows Live" clId="Web-{B596952F-8823-4404-A61C-AB2EA584B373}" dt="2024-04-29T15:14:52.865" v="716" actId="20577"/>
          <ac:spMkLst>
            <pc:docMk/>
            <pc:sldMk cId="2191343667" sldId="364"/>
            <ac:spMk id="8" creationId="{5FD8AEBD-D267-32F4-053C-F8BE509FECDE}"/>
          </ac:spMkLst>
        </pc:spChg>
        <pc:picChg chg="add mod">
          <ac:chgData name="vytor hugo" userId="e8b175fd6482882c" providerId="Windows Live" clId="Web-{B596952F-8823-4404-A61C-AB2EA584B373}" dt="2024-04-29T15:15:03.584" v="720" actId="14100"/>
          <ac:picMkLst>
            <pc:docMk/>
            <pc:sldMk cId="2191343667" sldId="364"/>
            <ac:picMk id="3" creationId="{0FE6E3A2-89D4-5287-C1E3-02E6F9561605}"/>
          </ac:picMkLst>
        </pc:picChg>
        <pc:picChg chg="add mod">
          <ac:chgData name="vytor hugo" userId="e8b175fd6482882c" providerId="Windows Live" clId="Web-{B596952F-8823-4404-A61C-AB2EA584B373}" dt="2024-04-29T15:14:58.115" v="718" actId="1076"/>
          <ac:picMkLst>
            <pc:docMk/>
            <pc:sldMk cId="2191343667" sldId="364"/>
            <ac:picMk id="4" creationId="{BD5454C8-62AE-CBDE-46E2-5D846F0588CD}"/>
          </ac:picMkLst>
        </pc:picChg>
      </pc:sldChg>
      <pc:sldChg chg="addSp modSp add replId">
        <pc:chgData name="vytor hugo" userId="e8b175fd6482882c" providerId="Windows Live" clId="Web-{B596952F-8823-4404-A61C-AB2EA584B373}" dt="2024-04-29T15:15:58.664" v="730" actId="1076"/>
        <pc:sldMkLst>
          <pc:docMk/>
          <pc:sldMk cId="2595040720" sldId="365"/>
        </pc:sldMkLst>
        <pc:spChg chg="mod">
          <ac:chgData name="vytor hugo" userId="e8b175fd6482882c" providerId="Windows Live" clId="Web-{B596952F-8823-4404-A61C-AB2EA584B373}" dt="2024-04-29T15:15:46.194" v="726" actId="20577"/>
          <ac:spMkLst>
            <pc:docMk/>
            <pc:sldMk cId="2595040720" sldId="365"/>
            <ac:spMk id="8" creationId="{5FD8AEBD-D267-32F4-053C-F8BE509FECDE}"/>
          </ac:spMkLst>
        </pc:spChg>
        <pc:picChg chg="add mod">
          <ac:chgData name="vytor hugo" userId="e8b175fd6482882c" providerId="Windows Live" clId="Web-{B596952F-8823-4404-A61C-AB2EA584B373}" dt="2024-04-29T15:15:28.334" v="724" actId="14100"/>
          <ac:picMkLst>
            <pc:docMk/>
            <pc:sldMk cId="2595040720" sldId="365"/>
            <ac:picMk id="3" creationId="{54E142A6-480C-5224-5556-E2883837AABF}"/>
          </ac:picMkLst>
        </pc:picChg>
        <pc:picChg chg="add mod">
          <ac:chgData name="vytor hugo" userId="e8b175fd6482882c" providerId="Windows Live" clId="Web-{B596952F-8823-4404-A61C-AB2EA584B373}" dt="2024-04-29T15:15:58.664" v="730" actId="1076"/>
          <ac:picMkLst>
            <pc:docMk/>
            <pc:sldMk cId="2595040720" sldId="365"/>
            <ac:picMk id="4" creationId="{99EF9C9E-4EE5-7807-950B-37AF9B5A56B6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17:02.494" v="745" actId="14100"/>
        <pc:sldMkLst>
          <pc:docMk/>
          <pc:sldMk cId="685309098" sldId="366"/>
        </pc:sldMkLst>
        <pc:spChg chg="mod">
          <ac:chgData name="vytor hugo" userId="e8b175fd6482882c" providerId="Windows Live" clId="Web-{B596952F-8823-4404-A61C-AB2EA584B373}" dt="2024-04-29T15:16:23.790" v="737" actId="20577"/>
          <ac:spMkLst>
            <pc:docMk/>
            <pc:sldMk cId="685309098" sldId="366"/>
            <ac:spMk id="8" creationId="{5FD8AEBD-D267-32F4-053C-F8BE509FECDE}"/>
          </ac:spMkLst>
        </pc:spChg>
        <pc:picChg chg="del">
          <ac:chgData name="vytor hugo" userId="e8b175fd6482882c" providerId="Windows Live" clId="Web-{B596952F-8823-4404-A61C-AB2EA584B373}" dt="2024-04-29T15:16:13.711" v="733"/>
          <ac:picMkLst>
            <pc:docMk/>
            <pc:sldMk cId="685309098" sldId="366"/>
            <ac:picMk id="3" creationId="{54E142A6-480C-5224-5556-E2883837AABF}"/>
          </ac:picMkLst>
        </pc:picChg>
        <pc:picChg chg="del">
          <ac:chgData name="vytor hugo" userId="e8b175fd6482882c" providerId="Windows Live" clId="Web-{B596952F-8823-4404-A61C-AB2EA584B373}" dt="2024-04-29T15:16:12.555" v="732"/>
          <ac:picMkLst>
            <pc:docMk/>
            <pc:sldMk cId="685309098" sldId="366"/>
            <ac:picMk id="4" creationId="{99EF9C9E-4EE5-7807-950B-37AF9B5A56B6}"/>
          </ac:picMkLst>
        </pc:picChg>
        <pc:picChg chg="add mod">
          <ac:chgData name="vytor hugo" userId="e8b175fd6482882c" providerId="Windows Live" clId="Web-{B596952F-8823-4404-A61C-AB2EA584B373}" dt="2024-04-29T15:17:01.134" v="744" actId="14100"/>
          <ac:picMkLst>
            <pc:docMk/>
            <pc:sldMk cId="685309098" sldId="366"/>
            <ac:picMk id="5" creationId="{BBA0DA6B-4A55-76C4-7FBC-3D83AADB28C1}"/>
          </ac:picMkLst>
        </pc:picChg>
        <pc:picChg chg="add mod">
          <ac:chgData name="vytor hugo" userId="e8b175fd6482882c" providerId="Windows Live" clId="Web-{B596952F-8823-4404-A61C-AB2EA584B373}" dt="2024-04-29T15:17:02.494" v="745" actId="14100"/>
          <ac:picMkLst>
            <pc:docMk/>
            <pc:sldMk cId="685309098" sldId="366"/>
            <ac:picMk id="6" creationId="{8DA14777-531F-07EF-BF70-067A4838E9DF}"/>
          </ac:picMkLst>
        </pc:picChg>
      </pc:sldChg>
    </pc:docChg>
  </pc:docChgLst>
  <pc:docChgLst>
    <pc:chgData clId="Web-{E49BCC39-51CD-410D-822B-687FA5CF5099}"/>
    <pc:docChg chg="modSld">
      <pc:chgData name="" userId="" providerId="" clId="Web-{E49BCC39-51CD-410D-822B-687FA5CF5099}" dt="2024-03-03T21:38:34.085" v="4" actId="20577"/>
      <pc:docMkLst>
        <pc:docMk/>
      </pc:docMkLst>
      <pc:sldChg chg="modSp">
        <pc:chgData name="" userId="" providerId="" clId="Web-{E49BCC39-51CD-410D-822B-687FA5CF5099}" dt="2024-03-03T21:38:34.085" v="4" actId="20577"/>
        <pc:sldMkLst>
          <pc:docMk/>
          <pc:sldMk cId="2210866551" sldId="256"/>
        </pc:sldMkLst>
        <pc:spChg chg="mod">
          <ac:chgData name="" userId="" providerId="" clId="Web-{E49BCC39-51CD-410D-822B-687FA5CF5099}" dt="2024-03-03T21:38:34.085" v="4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name="vytor hugo" userId="e8b175fd6482882c" providerId="Windows Live" clId="Web-{E49BCC39-51CD-410D-822B-687FA5CF5099}"/>
    <pc:docChg chg="delSld modSld">
      <pc:chgData name="vytor hugo" userId="e8b175fd6482882c" providerId="Windows Live" clId="Web-{E49BCC39-51CD-410D-822B-687FA5CF5099}" dt="2024-03-03T22:40:17.499" v="678"/>
      <pc:docMkLst>
        <pc:docMk/>
      </pc:docMkLst>
      <pc:sldChg chg="modSp">
        <pc:chgData name="vytor hugo" userId="e8b175fd6482882c" providerId="Windows Live" clId="Web-{E49BCC39-51CD-410D-822B-687FA5CF5099}" dt="2024-03-03T21:38:58.977" v="0" actId="20577"/>
        <pc:sldMkLst>
          <pc:docMk/>
          <pc:sldMk cId="2210866551" sldId="256"/>
        </pc:sldMkLst>
        <pc:spChg chg="mod">
          <ac:chgData name="vytor hugo" userId="e8b175fd6482882c" providerId="Windows Live" clId="Web-{E49BCC39-51CD-410D-822B-687FA5CF5099}" dt="2024-03-03T21:38:58.977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E49BCC39-51CD-410D-822B-687FA5CF5099}" dt="2024-03-03T21:42:26.504" v="14" actId="20577"/>
        <pc:sldMkLst>
          <pc:docMk/>
          <pc:sldMk cId="518712620" sldId="265"/>
        </pc:sldMkLst>
        <pc:spChg chg="mod">
          <ac:chgData name="vytor hugo" userId="e8b175fd6482882c" providerId="Windows Live" clId="Web-{E49BCC39-51CD-410D-822B-687FA5CF5099}" dt="2024-03-03T21:42:26.504" v="14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E49BCC39-51CD-410D-822B-687FA5CF5099}" dt="2024-03-03T21:41:24.985" v="5"/>
          <ac:picMkLst>
            <pc:docMk/>
            <pc:sldMk cId="518712620" sldId="265"/>
            <ac:picMk id="3" creationId="{6FAED4B7-46C0-CC90-FD1A-90B4B4D198E6}"/>
          </ac:picMkLst>
        </pc:picChg>
        <pc:picChg chg="del">
          <ac:chgData name="vytor hugo" userId="e8b175fd6482882c" providerId="Windows Live" clId="Web-{E49BCC39-51CD-410D-822B-687FA5CF5099}" dt="2024-03-03T21:41:24.032" v="4"/>
          <ac:picMkLst>
            <pc:docMk/>
            <pc:sldMk cId="518712620" sldId="265"/>
            <ac:picMk id="4" creationId="{16D86AF5-F51F-006D-D96B-4D631BE85EF9}"/>
          </ac:picMkLst>
        </pc:picChg>
        <pc:picChg chg="add mod">
          <ac:chgData name="vytor hugo" userId="e8b175fd6482882c" providerId="Windows Live" clId="Web-{E49BCC39-51CD-410D-822B-687FA5CF5099}" dt="2024-03-03T21:41:35.767" v="8" actId="14100"/>
          <ac:picMkLst>
            <pc:docMk/>
            <pc:sldMk cId="518712620" sldId="265"/>
            <ac:picMk id="5" creationId="{BFC00960-7D05-3C36-07F2-E05A81C6AED4}"/>
          </ac:picMkLst>
        </pc:picChg>
        <pc:picChg chg="add mod">
          <ac:chgData name="vytor hugo" userId="e8b175fd6482882c" providerId="Windows Live" clId="Web-{E49BCC39-51CD-410D-822B-687FA5CF5099}" dt="2024-03-03T21:41:58.424" v="11" actId="14100"/>
          <ac:picMkLst>
            <pc:docMk/>
            <pc:sldMk cId="518712620" sldId="265"/>
            <ac:picMk id="6" creationId="{26331E19-C2DE-81B7-3B72-A3BE113DB6C4}"/>
          </ac:picMkLst>
        </pc:picChg>
      </pc:sldChg>
      <pc:sldChg chg="addSp delSp modSp">
        <pc:chgData name="vytor hugo" userId="e8b175fd6482882c" providerId="Windows Live" clId="Web-{E49BCC39-51CD-410D-822B-687FA5CF5099}" dt="2024-03-03T21:46:53.472" v="68" actId="1076"/>
        <pc:sldMkLst>
          <pc:docMk/>
          <pc:sldMk cId="4217959247" sldId="266"/>
        </pc:sldMkLst>
        <pc:spChg chg="mod">
          <ac:chgData name="vytor hugo" userId="e8b175fd6482882c" providerId="Windows Live" clId="Web-{E49BCC39-51CD-410D-822B-687FA5CF5099}" dt="2024-03-03T21:46:04.126" v="60" actId="20577"/>
          <ac:spMkLst>
            <pc:docMk/>
            <pc:sldMk cId="4217959247" sldId="266"/>
            <ac:spMk id="8" creationId="{8A2232C6-A2F5-9ABD-42EC-148B3B5E5987}"/>
          </ac:spMkLst>
        </pc:spChg>
        <pc:picChg chg="add mod modCrop">
          <ac:chgData name="vytor hugo" userId="e8b175fd6482882c" providerId="Windows Live" clId="Web-{E49BCC39-51CD-410D-822B-687FA5CF5099}" dt="2024-03-03T21:46:19.877" v="64"/>
          <ac:picMkLst>
            <pc:docMk/>
            <pc:sldMk cId="4217959247" sldId="266"/>
            <ac:picMk id="3" creationId="{0330D80B-1956-6BBF-2336-436E79A1D164}"/>
          </ac:picMkLst>
        </pc:picChg>
        <pc:picChg chg="add mod modCrop">
          <ac:chgData name="vytor hugo" userId="e8b175fd6482882c" providerId="Windows Live" clId="Web-{E49BCC39-51CD-410D-822B-687FA5CF5099}" dt="2024-03-03T21:46:53.472" v="68" actId="1076"/>
          <ac:picMkLst>
            <pc:docMk/>
            <pc:sldMk cId="4217959247" sldId="266"/>
            <ac:picMk id="4" creationId="{A7B709D6-5BA3-5376-A318-418162033543}"/>
          </ac:picMkLst>
        </pc:picChg>
        <pc:picChg chg="del">
          <ac:chgData name="vytor hugo" userId="e8b175fd6482882c" providerId="Windows Live" clId="Web-{E49BCC39-51CD-410D-822B-687FA5CF5099}" dt="2024-03-03T21:45:53.031" v="54"/>
          <ac:picMkLst>
            <pc:docMk/>
            <pc:sldMk cId="4217959247" sldId="266"/>
            <ac:picMk id="5" creationId="{0D851853-50DF-5711-6A27-3EE0F68A488A}"/>
          </ac:picMkLst>
        </pc:picChg>
        <pc:picChg chg="del mod">
          <ac:chgData name="vytor hugo" userId="e8b175fd6482882c" providerId="Windows Live" clId="Web-{E49BCC39-51CD-410D-822B-687FA5CF5099}" dt="2024-03-03T21:45:54.313" v="56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 del">
        <pc:chgData name="vytor hugo" userId="e8b175fd6482882c" providerId="Windows Live" clId="Web-{E49BCC39-51CD-410D-822B-687FA5CF5099}" dt="2024-03-03T22:39:49.732" v="675"/>
        <pc:sldMkLst>
          <pc:docMk/>
          <pc:sldMk cId="3044813234" sldId="267"/>
        </pc:sldMkLst>
        <pc:spChg chg="mod">
          <ac:chgData name="vytor hugo" userId="e8b175fd6482882c" providerId="Windows Live" clId="Web-{E49BCC39-51CD-410D-822B-687FA5CF5099}" dt="2024-03-03T21:51:06.221" v="114" actId="20577"/>
          <ac:spMkLst>
            <pc:docMk/>
            <pc:sldMk cId="3044813234" sldId="267"/>
            <ac:spMk id="8" creationId="{E38CDCEB-A0AD-AE26-838F-5677542F7B9C}"/>
          </ac:spMkLst>
        </pc:spChg>
        <pc:picChg chg="del">
          <ac:chgData name="vytor hugo" userId="e8b175fd6482882c" providerId="Windows Live" clId="Web-{E49BCC39-51CD-410D-822B-687FA5CF5099}" dt="2024-03-03T21:51:08.096" v="116"/>
          <ac:picMkLst>
            <pc:docMk/>
            <pc:sldMk cId="3044813234" sldId="267"/>
            <ac:picMk id="3" creationId="{32F0AC2C-CED0-B920-D077-CF021A0A2E7B}"/>
          </ac:picMkLst>
        </pc:picChg>
        <pc:picChg chg="del">
          <ac:chgData name="vytor hugo" userId="e8b175fd6482882c" providerId="Windows Live" clId="Web-{E49BCC39-51CD-410D-822B-687FA5CF5099}" dt="2024-03-03T21:51:06.893" v="115"/>
          <ac:picMkLst>
            <pc:docMk/>
            <pc:sldMk cId="3044813234" sldId="267"/>
            <ac:picMk id="4" creationId="{8A30FA6C-FAE7-2D62-6052-C105B145E52A}"/>
          </ac:picMkLst>
        </pc:picChg>
        <pc:picChg chg="add del mod">
          <ac:chgData name="vytor hugo" userId="e8b175fd6482882c" providerId="Windows Live" clId="Web-{E49BCC39-51CD-410D-822B-687FA5CF5099}" dt="2024-03-03T21:51:20.456" v="120"/>
          <ac:picMkLst>
            <pc:docMk/>
            <pc:sldMk cId="3044813234" sldId="267"/>
            <ac:picMk id="5" creationId="{886436E4-B1F5-4F18-E83A-22A1BBD03266}"/>
          </ac:picMkLst>
        </pc:picChg>
        <pc:picChg chg="add del mod">
          <ac:chgData name="vytor hugo" userId="e8b175fd6482882c" providerId="Windows Live" clId="Web-{E49BCC39-51CD-410D-822B-687FA5CF5099}" dt="2024-03-03T21:51:43.832" v="123"/>
          <ac:picMkLst>
            <pc:docMk/>
            <pc:sldMk cId="3044813234" sldId="267"/>
            <ac:picMk id="6" creationId="{79DFCB9B-7CBF-0C51-8795-9B0508A8AA3D}"/>
          </ac:picMkLst>
        </pc:picChg>
      </pc:sldChg>
      <pc:sldChg chg="addSp delSp modSp">
        <pc:chgData name="vytor hugo" userId="e8b175fd6482882c" providerId="Windows Live" clId="Web-{E49BCC39-51CD-410D-822B-687FA5CF5099}" dt="2024-03-03T21:53:13.634" v="136" actId="1076"/>
        <pc:sldMkLst>
          <pc:docMk/>
          <pc:sldMk cId="3197108967" sldId="268"/>
        </pc:sldMkLst>
        <pc:spChg chg="mod">
          <ac:chgData name="vytor hugo" userId="e8b175fd6482882c" providerId="Windows Live" clId="Web-{E49BCC39-51CD-410D-822B-687FA5CF5099}" dt="2024-03-03T21:52:55.430" v="131" actId="20577"/>
          <ac:spMkLst>
            <pc:docMk/>
            <pc:sldMk cId="3197108967" sldId="268"/>
            <ac:spMk id="8" creationId="{73B7B843-00F1-1FF7-9C22-7CE271F5E48B}"/>
          </ac:spMkLst>
        </pc:spChg>
        <pc:picChg chg="del">
          <ac:chgData name="vytor hugo" userId="e8b175fd6482882c" providerId="Windows Live" clId="Web-{E49BCC39-51CD-410D-822B-687FA5CF5099}" dt="2024-03-03T21:52:38.320" v="125"/>
          <ac:picMkLst>
            <pc:docMk/>
            <pc:sldMk cId="3197108967" sldId="268"/>
            <ac:picMk id="3" creationId="{2D103794-6354-1715-E737-69D36A08369E}"/>
          </ac:picMkLst>
        </pc:picChg>
        <pc:picChg chg="del">
          <ac:chgData name="vytor hugo" userId="e8b175fd6482882c" providerId="Windows Live" clId="Web-{E49BCC39-51CD-410D-822B-687FA5CF5099}" dt="2024-03-03T21:52:37.054" v="124"/>
          <ac:picMkLst>
            <pc:docMk/>
            <pc:sldMk cId="3197108967" sldId="268"/>
            <ac:picMk id="4" creationId="{A3710EBE-4E0B-6301-6B9C-60D5A0C6CC2F}"/>
          </ac:picMkLst>
        </pc:picChg>
        <pc:picChg chg="add mod">
          <ac:chgData name="vytor hugo" userId="e8b175fd6482882c" providerId="Windows Live" clId="Web-{E49BCC39-51CD-410D-822B-687FA5CF5099}" dt="2024-03-03T21:53:11.384" v="135" actId="1076"/>
          <ac:picMkLst>
            <pc:docMk/>
            <pc:sldMk cId="3197108967" sldId="268"/>
            <ac:picMk id="5" creationId="{57A123FB-10DB-C045-B91C-6A437B637E0A}"/>
          </ac:picMkLst>
        </pc:picChg>
        <pc:picChg chg="add mod">
          <ac:chgData name="vytor hugo" userId="e8b175fd6482882c" providerId="Windows Live" clId="Web-{E49BCC39-51CD-410D-822B-687FA5CF5099}" dt="2024-03-03T21:53:13.634" v="136" actId="1076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E49BCC39-51CD-410D-822B-687FA5CF5099}" dt="2024-03-03T21:57:39.181" v="190" actId="1076"/>
        <pc:sldMkLst>
          <pc:docMk/>
          <pc:sldMk cId="49069085" sldId="270"/>
        </pc:sldMkLst>
        <pc:spChg chg="mod">
          <ac:chgData name="vytor hugo" userId="e8b175fd6482882c" providerId="Windows Live" clId="Web-{E49BCC39-51CD-410D-822B-687FA5CF5099}" dt="2024-03-03T21:57:19.117" v="185" actId="20577"/>
          <ac:spMkLst>
            <pc:docMk/>
            <pc:sldMk cId="49069085" sldId="270"/>
            <ac:spMk id="2" creationId="{2E471A05-6230-CBCA-7D6A-B3FE9989BF83}"/>
          </ac:spMkLst>
        </pc:spChg>
        <pc:spChg chg="mod">
          <ac:chgData name="vytor hugo" userId="e8b175fd6482882c" providerId="Windows Live" clId="Web-{E49BCC39-51CD-410D-822B-687FA5CF5099}" dt="2024-03-03T21:57:30.211" v="188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E49BCC39-51CD-410D-822B-687FA5CF5099}" dt="2024-03-03T21:57:15.382" v="184" actId="14100"/>
          <ac:picMkLst>
            <pc:docMk/>
            <pc:sldMk cId="49069085" sldId="270"/>
            <ac:picMk id="3" creationId="{6EEAF939-D2E6-9A0E-3704-845E6E82E22A}"/>
          </ac:picMkLst>
        </pc:picChg>
        <pc:picChg chg="add mod">
          <ac:chgData name="vytor hugo" userId="e8b175fd6482882c" providerId="Windows Live" clId="Web-{E49BCC39-51CD-410D-822B-687FA5CF5099}" dt="2024-03-03T21:57:39.181" v="190" actId="1076"/>
          <ac:picMkLst>
            <pc:docMk/>
            <pc:sldMk cId="49069085" sldId="270"/>
            <ac:picMk id="4" creationId="{631496EC-9712-A232-A09A-0498C553572F}"/>
          </ac:picMkLst>
        </pc:picChg>
        <pc:picChg chg="del">
          <ac:chgData name="vytor hugo" userId="e8b175fd6482882c" providerId="Windows Live" clId="Web-{E49BCC39-51CD-410D-822B-687FA5CF5099}" dt="2024-03-03T21:56:39.990" v="178"/>
          <ac:picMkLst>
            <pc:docMk/>
            <pc:sldMk cId="49069085" sldId="270"/>
            <ac:picMk id="5" creationId="{EEDF2A41-BA42-7495-D080-A555715D5197}"/>
          </ac:picMkLst>
        </pc:picChg>
        <pc:picChg chg="del">
          <ac:chgData name="vytor hugo" userId="e8b175fd6482882c" providerId="Windows Live" clId="Web-{E49BCC39-51CD-410D-822B-687FA5CF5099}" dt="2024-03-03T21:56:39.568" v="177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E49BCC39-51CD-410D-822B-687FA5CF5099}" dt="2024-03-03T22:00:36.284" v="233" actId="1076"/>
        <pc:sldMkLst>
          <pc:docMk/>
          <pc:sldMk cId="4201881128" sldId="272"/>
        </pc:sldMkLst>
        <pc:spChg chg="mod">
          <ac:chgData name="vytor hugo" userId="e8b175fd6482882c" providerId="Windows Live" clId="Web-{E49BCC39-51CD-410D-822B-687FA5CF5099}" dt="2024-03-03T22:00:29.050" v="231" actId="20577"/>
          <ac:spMkLst>
            <pc:docMk/>
            <pc:sldMk cId="4201881128" sldId="272"/>
            <ac:spMk id="8" creationId="{C04F9436-AD1C-A8CD-DCE2-C6BEF6EB8E2B}"/>
          </ac:spMkLst>
        </pc:spChg>
        <pc:picChg chg="del">
          <ac:chgData name="vytor hugo" userId="e8b175fd6482882c" providerId="Windows Live" clId="Web-{E49BCC39-51CD-410D-822B-687FA5CF5099}" dt="2024-03-03T21:59:49.625" v="225"/>
          <ac:picMkLst>
            <pc:docMk/>
            <pc:sldMk cId="4201881128" sldId="272"/>
            <ac:picMk id="3" creationId="{D34DD329-2A78-D705-B177-92C0722664BE}"/>
          </ac:picMkLst>
        </pc:picChg>
        <pc:picChg chg="add mod">
          <ac:chgData name="vytor hugo" userId="e8b175fd6482882c" providerId="Windows Live" clId="Web-{E49BCC39-51CD-410D-822B-687FA5CF5099}" dt="2024-03-03T22:00:15.736" v="229" actId="1076"/>
          <ac:picMkLst>
            <pc:docMk/>
            <pc:sldMk cId="4201881128" sldId="272"/>
            <ac:picMk id="4" creationId="{DFB24C5E-7AD1-331D-A5AB-9655FB65D1DA}"/>
          </ac:picMkLst>
        </pc:picChg>
        <pc:picChg chg="add mod">
          <ac:chgData name="vytor hugo" userId="e8b175fd6482882c" providerId="Windows Live" clId="Web-{E49BCC39-51CD-410D-822B-687FA5CF5099}" dt="2024-03-03T22:00:36.284" v="233" actId="1076"/>
          <ac:picMkLst>
            <pc:docMk/>
            <pc:sldMk cId="4201881128" sldId="272"/>
            <ac:picMk id="5" creationId="{2A903852-9D60-0564-B7CA-B5692D37E445}"/>
          </ac:picMkLst>
        </pc:picChg>
        <pc:picChg chg="del">
          <ac:chgData name="vytor hugo" userId="e8b175fd6482882c" providerId="Windows Live" clId="Web-{E49BCC39-51CD-410D-822B-687FA5CF5099}" dt="2024-03-03T21:59:48.547" v="224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E49BCC39-51CD-410D-822B-687FA5CF5099}" dt="2024-03-03T22:04:33.626" v="288" actId="14100"/>
        <pc:sldMkLst>
          <pc:docMk/>
          <pc:sldMk cId="4245751548" sldId="277"/>
        </pc:sldMkLst>
        <pc:spChg chg="mod">
          <ac:chgData name="vytor hugo" userId="e8b175fd6482882c" providerId="Windows Live" clId="Web-{E49BCC39-51CD-410D-822B-687FA5CF5099}" dt="2024-03-03T22:04:25.922" v="285" actId="20577"/>
          <ac:spMkLst>
            <pc:docMk/>
            <pc:sldMk cId="4245751548" sldId="277"/>
            <ac:spMk id="2" creationId="{2857D2DA-8BF3-AA43-E4FB-47AD243A2582}"/>
          </ac:spMkLst>
        </pc:spChg>
        <pc:spChg chg="mod">
          <ac:chgData name="vytor hugo" userId="e8b175fd6482882c" providerId="Windows Live" clId="Web-{E49BCC39-51CD-410D-822B-687FA5CF5099}" dt="2024-03-03T22:04:08.859" v="281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E49BCC39-51CD-410D-822B-687FA5CF5099}" dt="2024-03-03T22:04:17.031" v="283" actId="1076"/>
          <ac:picMkLst>
            <pc:docMk/>
            <pc:sldMk cId="4245751548" sldId="277"/>
            <ac:picMk id="3" creationId="{DDA6853A-2E6E-FB6F-03DB-8EE63DF93676}"/>
          </ac:picMkLst>
        </pc:picChg>
        <pc:picChg chg="add mod">
          <ac:chgData name="vytor hugo" userId="e8b175fd6482882c" providerId="Windows Live" clId="Web-{E49BCC39-51CD-410D-822B-687FA5CF5099}" dt="2024-03-03T22:04:33.626" v="288" actId="14100"/>
          <ac:picMkLst>
            <pc:docMk/>
            <pc:sldMk cId="4245751548" sldId="277"/>
            <ac:picMk id="4" creationId="{1467D0D1-9099-A3DD-023C-08F56D8BB923}"/>
          </ac:picMkLst>
        </pc:picChg>
        <pc:picChg chg="del">
          <ac:chgData name="vytor hugo" userId="e8b175fd6482882c" providerId="Windows Live" clId="Web-{E49BCC39-51CD-410D-822B-687FA5CF5099}" dt="2024-03-03T22:03:40.295" v="275"/>
          <ac:picMkLst>
            <pc:docMk/>
            <pc:sldMk cId="4245751548" sldId="277"/>
            <ac:picMk id="5" creationId="{B7A9A77F-392C-C084-A6B1-9F1D81ABB216}"/>
          </ac:picMkLst>
        </pc:picChg>
        <pc:picChg chg="del">
          <ac:chgData name="vytor hugo" userId="e8b175fd6482882c" providerId="Windows Live" clId="Web-{E49BCC39-51CD-410D-822B-687FA5CF5099}" dt="2024-03-03T22:03:40.217" v="274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E49BCC39-51CD-410D-822B-687FA5CF5099}" dt="2024-03-03T22:07:54.919" v="333" actId="14100"/>
        <pc:sldMkLst>
          <pc:docMk/>
          <pc:sldMk cId="1438843373" sldId="278"/>
        </pc:sldMkLst>
        <pc:spChg chg="mod">
          <ac:chgData name="vytor hugo" userId="e8b175fd6482882c" providerId="Windows Live" clId="Web-{E49BCC39-51CD-410D-822B-687FA5CF5099}" dt="2024-03-03T22:07:44.434" v="330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" userId="e8b175fd6482882c" providerId="Windows Live" clId="Web-{E49BCC39-51CD-410D-822B-687FA5CF5099}" dt="2024-03-03T22:06:45.977" v="321"/>
          <ac:picMkLst>
            <pc:docMk/>
            <pc:sldMk cId="1438843373" sldId="278"/>
            <ac:picMk id="3" creationId="{5FA38EE1-5F05-72FE-AF41-1263A1048681}"/>
          </ac:picMkLst>
        </pc:picChg>
        <pc:picChg chg="del">
          <ac:chgData name="vytor hugo" userId="e8b175fd6482882c" providerId="Windows Live" clId="Web-{E49BCC39-51CD-410D-822B-687FA5CF5099}" dt="2024-03-03T22:06:44.633" v="320"/>
          <ac:picMkLst>
            <pc:docMk/>
            <pc:sldMk cId="1438843373" sldId="278"/>
            <ac:picMk id="4" creationId="{D42088E2-47C2-F217-1722-0F07462237EF}"/>
          </ac:picMkLst>
        </pc:picChg>
        <pc:picChg chg="add mod">
          <ac:chgData name="vytor hugo" userId="e8b175fd6482882c" providerId="Windows Live" clId="Web-{E49BCC39-51CD-410D-822B-687FA5CF5099}" dt="2024-03-03T22:07:34.621" v="326" actId="14100"/>
          <ac:picMkLst>
            <pc:docMk/>
            <pc:sldMk cId="1438843373" sldId="278"/>
            <ac:picMk id="5" creationId="{6D9BE768-D5B2-6609-CBD2-AE514B152DA0}"/>
          </ac:picMkLst>
        </pc:picChg>
        <pc:picChg chg="add mod">
          <ac:chgData name="vytor hugo" userId="e8b175fd6482882c" providerId="Windows Live" clId="Web-{E49BCC39-51CD-410D-822B-687FA5CF5099}" dt="2024-03-03T22:07:54.919" v="333" actId="14100"/>
          <ac:picMkLst>
            <pc:docMk/>
            <pc:sldMk cId="1438843373" sldId="278"/>
            <ac:picMk id="6" creationId="{8F7C1BB0-AFF3-8166-C4DD-DE3014DF6AF7}"/>
          </ac:picMkLst>
        </pc:picChg>
      </pc:sldChg>
      <pc:sldChg chg="addSp delSp modSp">
        <pc:chgData name="vytor hugo" userId="e8b175fd6482882c" providerId="Windows Live" clId="Web-{E49BCC39-51CD-410D-822B-687FA5CF5099}" dt="2024-03-03T22:13:58.159" v="426" actId="1076"/>
        <pc:sldMkLst>
          <pc:docMk/>
          <pc:sldMk cId="2330717593" sldId="279"/>
        </pc:sldMkLst>
        <pc:spChg chg="mod">
          <ac:chgData name="vytor hugo" userId="e8b175fd6482882c" providerId="Windows Live" clId="Web-{E49BCC39-51CD-410D-822B-687FA5CF5099}" dt="2024-03-03T22:13:47.549" v="422" actId="20577"/>
          <ac:spMkLst>
            <pc:docMk/>
            <pc:sldMk cId="2330717593" sldId="279"/>
            <ac:spMk id="8" creationId="{5E8CADE3-F824-4756-6F47-D6760BB43441}"/>
          </ac:spMkLst>
        </pc:spChg>
        <pc:picChg chg="del">
          <ac:chgData name="vytor hugo" userId="e8b175fd6482882c" providerId="Windows Live" clId="Web-{E49BCC39-51CD-410D-822B-687FA5CF5099}" dt="2024-03-03T22:12:40.749" v="408"/>
          <ac:picMkLst>
            <pc:docMk/>
            <pc:sldMk cId="2330717593" sldId="279"/>
            <ac:picMk id="3" creationId="{574B1015-43DF-70DF-440A-FC043E95EB8D}"/>
          </ac:picMkLst>
        </pc:picChg>
        <pc:picChg chg="del">
          <ac:chgData name="vytor hugo" userId="e8b175fd6482882c" providerId="Windows Live" clId="Web-{E49BCC39-51CD-410D-822B-687FA5CF5099}" dt="2024-03-03T22:12:39.717" v="407"/>
          <ac:picMkLst>
            <pc:docMk/>
            <pc:sldMk cId="2330717593" sldId="279"/>
            <ac:picMk id="4" creationId="{AC89327B-E400-CB4C-74C6-16A6065A72C3}"/>
          </ac:picMkLst>
        </pc:picChg>
        <pc:picChg chg="add mod">
          <ac:chgData name="vytor hugo" userId="e8b175fd6482882c" providerId="Windows Live" clId="Web-{E49BCC39-51CD-410D-822B-687FA5CF5099}" dt="2024-03-03T22:13:29.533" v="414" actId="14100"/>
          <ac:picMkLst>
            <pc:docMk/>
            <pc:sldMk cId="2330717593" sldId="279"/>
            <ac:picMk id="5" creationId="{B7B332EE-787E-4200-5E13-A817E2BC4EBC}"/>
          </ac:picMkLst>
        </pc:picChg>
        <pc:picChg chg="add mod">
          <ac:chgData name="vytor hugo" userId="e8b175fd6482882c" providerId="Windows Live" clId="Web-{E49BCC39-51CD-410D-822B-687FA5CF5099}" dt="2024-03-03T22:13:58.159" v="426" actId="107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E49BCC39-51CD-410D-822B-687FA5CF5099}" dt="2024-03-03T22:17:39.375" v="459" actId="20577"/>
        <pc:sldMkLst>
          <pc:docMk/>
          <pc:sldMk cId="2396363842" sldId="281"/>
        </pc:sldMkLst>
        <pc:spChg chg="mod">
          <ac:chgData name="vytor hugo" userId="e8b175fd6482882c" providerId="Windows Live" clId="Web-{E49BCC39-51CD-410D-822B-687FA5CF5099}" dt="2024-03-03T22:17:39.375" v="459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E49BCC39-51CD-410D-822B-687FA5CF5099}" dt="2024-03-03T22:16:53.904" v="454" actId="1076"/>
          <ac:picMkLst>
            <pc:docMk/>
            <pc:sldMk cId="2396363842" sldId="281"/>
            <ac:picMk id="3" creationId="{847E73B0-E273-D50A-E73C-0CEBC6D71639}"/>
          </ac:picMkLst>
        </pc:picChg>
        <pc:picChg chg="del">
          <ac:chgData name="vytor hugo" userId="e8b175fd6482882c" providerId="Windows Live" clId="Web-{E49BCC39-51CD-410D-822B-687FA5CF5099}" dt="2024-03-03T22:15:30.024" v="443"/>
          <ac:picMkLst>
            <pc:docMk/>
            <pc:sldMk cId="2396363842" sldId="281"/>
            <ac:picMk id="5" creationId="{35A4264E-DACD-60C4-A718-899C48F8C556}"/>
          </ac:picMkLst>
        </pc:picChg>
        <pc:picChg chg="del">
          <ac:chgData name="vytor hugo" userId="e8b175fd6482882c" providerId="Windows Live" clId="Web-{E49BCC39-51CD-410D-822B-687FA5CF5099}" dt="2024-03-03T22:15:29.493" v="442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E49BCC39-51CD-410D-822B-687FA5CF5099}" dt="2024-03-03T22:21:32.685" v="517" actId="1076"/>
        <pc:sldMkLst>
          <pc:docMk/>
          <pc:sldMk cId="1041965198" sldId="290"/>
        </pc:sldMkLst>
        <pc:spChg chg="mod">
          <ac:chgData name="vytor hugo" userId="e8b175fd6482882c" providerId="Windows Live" clId="Web-{E49BCC39-51CD-410D-822B-687FA5CF5099}" dt="2024-03-03T22:21:15.372" v="513" actId="20577"/>
          <ac:spMkLst>
            <pc:docMk/>
            <pc:sldMk cId="1041965198" sldId="290"/>
            <ac:spMk id="8" creationId="{88853480-B47F-EB3E-5191-060A28E3CAF3}"/>
          </ac:spMkLst>
        </pc:spChg>
        <pc:picChg chg="add mod modCrop">
          <ac:chgData name="vytor hugo" userId="e8b175fd6482882c" providerId="Windows Live" clId="Web-{E49BCC39-51CD-410D-822B-687FA5CF5099}" dt="2024-03-03T22:21:25.888" v="515" actId="14100"/>
          <ac:picMkLst>
            <pc:docMk/>
            <pc:sldMk cId="1041965198" sldId="290"/>
            <ac:picMk id="3" creationId="{7121AF59-2229-8727-6F94-20921DE71C24}"/>
          </ac:picMkLst>
        </pc:picChg>
        <pc:picChg chg="add mod">
          <ac:chgData name="vytor hugo" userId="e8b175fd6482882c" providerId="Windows Live" clId="Web-{E49BCC39-51CD-410D-822B-687FA5CF5099}" dt="2024-03-03T22:21:32.685" v="517" actId="1076"/>
          <ac:picMkLst>
            <pc:docMk/>
            <pc:sldMk cId="1041965198" sldId="290"/>
            <ac:picMk id="4" creationId="{6F7E9BF6-EE00-2239-5549-04DF3EE8DE0C}"/>
          </ac:picMkLst>
        </pc:picChg>
        <pc:picChg chg="del">
          <ac:chgData name="vytor hugo" userId="e8b175fd6482882c" providerId="Windows Live" clId="Web-{E49BCC39-51CD-410D-822B-687FA5CF5099}" dt="2024-03-03T22:20:11.852" v="500"/>
          <ac:picMkLst>
            <pc:docMk/>
            <pc:sldMk cId="1041965198" sldId="290"/>
            <ac:picMk id="5" creationId="{6085E05C-D7B4-3BA0-6F83-2C47762526DD}"/>
          </ac:picMkLst>
        </pc:picChg>
        <pc:picChg chg="del">
          <ac:chgData name="vytor hugo" userId="e8b175fd6482882c" providerId="Windows Live" clId="Web-{E49BCC39-51CD-410D-822B-687FA5CF5099}" dt="2024-03-03T22:20:11.415" v="499"/>
          <ac:picMkLst>
            <pc:docMk/>
            <pc:sldMk cId="1041965198" sldId="290"/>
            <ac:picMk id="6" creationId="{53A5AA8B-F7C0-DC34-3925-705902BA9262}"/>
          </ac:picMkLst>
        </pc:picChg>
      </pc:sldChg>
      <pc:sldChg chg="delSp modSp del">
        <pc:chgData name="vytor hugo" userId="e8b175fd6482882c" providerId="Windows Live" clId="Web-{E49BCC39-51CD-410D-822B-687FA5CF5099}" dt="2024-03-03T22:23:52.146" v="535"/>
        <pc:sldMkLst>
          <pc:docMk/>
          <pc:sldMk cId="3242730115" sldId="291"/>
        </pc:sldMkLst>
        <pc:spChg chg="mod">
          <ac:chgData name="vytor hugo" userId="e8b175fd6482882c" providerId="Windows Live" clId="Web-{E49BCC39-51CD-410D-822B-687FA5CF5099}" dt="2024-03-03T22:23:48.615" v="534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E49BCC39-51CD-410D-822B-687FA5CF5099}" dt="2024-03-03T22:22:45.767" v="532"/>
          <ac:picMkLst>
            <pc:docMk/>
            <pc:sldMk cId="3242730115" sldId="291"/>
            <ac:picMk id="5" creationId="{73470CB8-99FF-1957-52D8-AF7568D6AD3E}"/>
          </ac:picMkLst>
        </pc:picChg>
        <pc:picChg chg="del">
          <ac:chgData name="vytor hugo" userId="e8b175fd6482882c" providerId="Windows Live" clId="Web-{E49BCC39-51CD-410D-822B-687FA5CF5099}" dt="2024-03-03T22:22:45.330" v="531"/>
          <ac:picMkLst>
            <pc:docMk/>
            <pc:sldMk cId="3242730115" sldId="291"/>
            <ac:picMk id="6" creationId="{B58FAB7D-F1AB-9B1F-6D23-281D0D3EA379}"/>
          </ac:picMkLst>
        </pc:picChg>
      </pc:sldChg>
      <pc:sldChg chg="delSp modSp del">
        <pc:chgData name="vytor hugo" userId="e8b175fd6482882c" providerId="Windows Live" clId="Web-{E49BCC39-51CD-410D-822B-687FA5CF5099}" dt="2024-03-03T22:40:15.686" v="677"/>
        <pc:sldMkLst>
          <pc:docMk/>
          <pc:sldMk cId="2446951532" sldId="293"/>
        </pc:sldMkLst>
        <pc:spChg chg="mod">
          <ac:chgData name="vytor hugo" userId="e8b175fd6482882c" providerId="Windows Live" clId="Web-{E49BCC39-51CD-410D-822B-687FA5CF5099}" dt="2024-03-03T22:26:12.576" v="54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E49BCC39-51CD-410D-822B-687FA5CF5099}" dt="2024-03-03T22:23:57.865" v="538"/>
          <ac:picMkLst>
            <pc:docMk/>
            <pc:sldMk cId="2446951532" sldId="293"/>
            <ac:picMk id="5" creationId="{7C78F6C7-45F9-7528-390E-51DB5CA283C1}"/>
          </ac:picMkLst>
        </pc:picChg>
        <pc:picChg chg="del">
          <ac:chgData name="vytor hugo" userId="e8b175fd6482882c" providerId="Windows Live" clId="Web-{E49BCC39-51CD-410D-822B-687FA5CF5099}" dt="2024-03-03T22:23:57.412" v="537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E49BCC39-51CD-410D-822B-687FA5CF5099}" dt="2024-03-03T22:27:32.096" v="558" actId="20577"/>
        <pc:sldMkLst>
          <pc:docMk/>
          <pc:sldMk cId="4145768599" sldId="294"/>
        </pc:sldMkLst>
        <pc:spChg chg="mod">
          <ac:chgData name="vytor hugo" userId="e8b175fd6482882c" providerId="Windows Live" clId="Web-{E49BCC39-51CD-410D-822B-687FA5CF5099}" dt="2024-03-03T22:27:32.096" v="558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E49BCC39-51CD-410D-822B-687FA5CF5099}" dt="2024-03-03T22:26:47.609" v="548" actId="14100"/>
          <ac:picMkLst>
            <pc:docMk/>
            <pc:sldMk cId="4145768599" sldId="294"/>
            <ac:picMk id="3" creationId="{BF0604A9-84A7-68BF-DA93-74CAF9E12EDB}"/>
          </ac:picMkLst>
        </pc:picChg>
        <pc:picChg chg="add mod">
          <ac:chgData name="vytor hugo" userId="e8b175fd6482882c" providerId="Windows Live" clId="Web-{E49BCC39-51CD-410D-822B-687FA5CF5099}" dt="2024-03-03T22:27:08.079" v="551" actId="1076"/>
          <ac:picMkLst>
            <pc:docMk/>
            <pc:sldMk cId="4145768599" sldId="294"/>
            <ac:picMk id="4" creationId="{2D715C8E-E760-F8AE-9D3F-D24EC821FDF3}"/>
          </ac:picMkLst>
        </pc:picChg>
        <pc:picChg chg="del">
          <ac:chgData name="vytor hugo" userId="e8b175fd6482882c" providerId="Windows Live" clId="Web-{E49BCC39-51CD-410D-822B-687FA5CF5099}" dt="2024-03-03T22:26:15.373" v="543"/>
          <ac:picMkLst>
            <pc:docMk/>
            <pc:sldMk cId="4145768599" sldId="294"/>
            <ac:picMk id="5" creationId="{A2D2DF33-3B1F-8B63-3EF6-B4FFC86E2A12}"/>
          </ac:picMkLst>
        </pc:picChg>
        <pc:picChg chg="del">
          <ac:chgData name="vytor hugo" userId="e8b175fd6482882c" providerId="Windows Live" clId="Web-{E49BCC39-51CD-410D-822B-687FA5CF5099}" dt="2024-03-03T22:26:14.967" v="542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E49BCC39-51CD-410D-822B-687FA5CF5099}" dt="2024-03-03T22:30:35.028" v="588" actId="1076"/>
        <pc:sldMkLst>
          <pc:docMk/>
          <pc:sldMk cId="3030379439" sldId="295"/>
        </pc:sldMkLst>
        <pc:spChg chg="mod">
          <ac:chgData name="vytor hugo" userId="e8b175fd6482882c" providerId="Windows Live" clId="Web-{E49BCC39-51CD-410D-822B-687FA5CF5099}" dt="2024-03-03T22:30:10.074" v="582" actId="20577"/>
          <ac:spMkLst>
            <pc:docMk/>
            <pc:sldMk cId="3030379439" sldId="295"/>
            <ac:spMk id="8" creationId="{6BE8BAC7-2C4F-FB97-98D9-17CBA35F571C}"/>
          </ac:spMkLst>
        </pc:spChg>
        <pc:picChg chg="add mod">
          <ac:chgData name="vytor hugo" userId="e8b175fd6482882c" providerId="Windows Live" clId="Web-{E49BCC39-51CD-410D-822B-687FA5CF5099}" dt="2024-03-03T22:30:00.292" v="579" actId="14100"/>
          <ac:picMkLst>
            <pc:docMk/>
            <pc:sldMk cId="3030379439" sldId="295"/>
            <ac:picMk id="3" creationId="{32BA873A-DFFF-408A-ABE3-193B8917F071}"/>
          </ac:picMkLst>
        </pc:picChg>
        <pc:picChg chg="add mod modCrop">
          <ac:chgData name="vytor hugo" userId="e8b175fd6482882c" providerId="Windows Live" clId="Web-{E49BCC39-51CD-410D-822B-687FA5CF5099}" dt="2024-03-03T22:30:35.028" v="588" actId="1076"/>
          <ac:picMkLst>
            <pc:docMk/>
            <pc:sldMk cId="3030379439" sldId="295"/>
            <ac:picMk id="4" creationId="{225F983A-230F-BAF1-91FA-30410496E8CF}"/>
          </ac:picMkLst>
        </pc:picChg>
        <pc:picChg chg="del">
          <ac:chgData name="vytor hugo" userId="e8b175fd6482882c" providerId="Windows Live" clId="Web-{E49BCC39-51CD-410D-822B-687FA5CF5099}" dt="2024-03-03T22:29:16.086" v="573"/>
          <ac:picMkLst>
            <pc:docMk/>
            <pc:sldMk cId="3030379439" sldId="295"/>
            <ac:picMk id="5" creationId="{0FB78795-526B-718C-1A7E-10E99B5B1B48}"/>
          </ac:picMkLst>
        </pc:picChg>
        <pc:picChg chg="del">
          <ac:chgData name="vytor hugo" userId="e8b175fd6482882c" providerId="Windows Live" clId="Web-{E49BCC39-51CD-410D-822B-687FA5CF5099}" dt="2024-03-03T22:29:15.461" v="572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 del">
        <pc:chgData name="vytor hugo" userId="e8b175fd6482882c" providerId="Windows Live" clId="Web-{E49BCC39-51CD-410D-822B-687FA5CF5099}" dt="2024-03-03T22:39:24.636" v="672"/>
        <pc:sldMkLst>
          <pc:docMk/>
          <pc:sldMk cId="43847040" sldId="296"/>
        </pc:sldMkLst>
        <pc:spChg chg="mod">
          <ac:chgData name="vytor hugo" userId="e8b175fd6482882c" providerId="Windows Live" clId="Web-{E49BCC39-51CD-410D-822B-687FA5CF5099}" dt="2024-03-03T22:34:47.761" v="638" actId="20577"/>
          <ac:spMkLst>
            <pc:docMk/>
            <pc:sldMk cId="43847040" sldId="296"/>
            <ac:spMk id="8" creationId="{F75CB445-98FE-EB0A-DDD0-EC7743F506CF}"/>
          </ac:spMkLst>
        </pc:spChg>
        <pc:picChg chg="add mod">
          <ac:chgData name="vytor hugo" userId="e8b175fd6482882c" providerId="Windows Live" clId="Web-{E49BCC39-51CD-410D-822B-687FA5CF5099}" dt="2024-03-03T22:38:56.025" v="671" actId="1076"/>
          <ac:picMkLst>
            <pc:docMk/>
            <pc:sldMk cId="43847040" sldId="296"/>
            <ac:picMk id="3" creationId="{71F12A0C-4F81-BAB9-0A27-E019EFC0E50F}"/>
          </ac:picMkLst>
        </pc:picChg>
        <pc:picChg chg="del mod">
          <ac:chgData name="vytor hugo" userId="e8b175fd6482882c" providerId="Windows Live" clId="Web-{E49BCC39-51CD-410D-822B-687FA5CF5099}" dt="2024-03-03T22:34:07.197" v="636"/>
          <ac:picMkLst>
            <pc:docMk/>
            <pc:sldMk cId="43847040" sldId="296"/>
            <ac:picMk id="5" creationId="{0D95ABC3-1574-1B96-F05B-BCB6AF0136D9}"/>
          </ac:picMkLst>
        </pc:picChg>
        <pc:picChg chg="del">
          <ac:chgData name="vytor hugo" userId="e8b175fd6482882c" providerId="Windows Live" clId="Web-{E49BCC39-51CD-410D-822B-687FA5CF5099}" dt="2024-03-03T22:34:06.650" v="634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E49BCC39-51CD-410D-822B-687FA5CF5099}" dt="2024-03-03T22:36:47.784" v="659" actId="1076"/>
        <pc:sldMkLst>
          <pc:docMk/>
          <pc:sldMk cId="3038506130" sldId="297"/>
        </pc:sldMkLst>
        <pc:spChg chg="mod">
          <ac:chgData name="vytor hugo" userId="e8b175fd6482882c" providerId="Windows Live" clId="Web-{E49BCC39-51CD-410D-822B-687FA5CF5099}" dt="2024-03-03T22:36:12.063" v="654" actId="20577"/>
          <ac:spMkLst>
            <pc:docMk/>
            <pc:sldMk cId="3038506130" sldId="297"/>
            <ac:spMk id="2" creationId="{0B4D79A3-AAE1-AE3E-6564-FB6402C7A4B4}"/>
          </ac:spMkLst>
        </pc:spChg>
        <pc:spChg chg="mod">
          <ac:chgData name="vytor hugo" userId="e8b175fd6482882c" providerId="Windows Live" clId="Web-{E49BCC39-51CD-410D-822B-687FA5CF5099}" dt="2024-03-03T22:35:52.359" v="646" actId="20577"/>
          <ac:spMkLst>
            <pc:docMk/>
            <pc:sldMk cId="3038506130" sldId="297"/>
            <ac:spMk id="8" creationId="{FCB16DAE-A937-ED25-8741-07FD3C4B8D3C}"/>
          </ac:spMkLst>
        </pc:spChg>
        <pc:picChg chg="add mod">
          <ac:chgData name="vytor hugo" userId="e8b175fd6482882c" providerId="Windows Live" clId="Web-{E49BCC39-51CD-410D-822B-687FA5CF5099}" dt="2024-03-03T22:36:09.578" v="652" actId="14100"/>
          <ac:picMkLst>
            <pc:docMk/>
            <pc:sldMk cId="3038506130" sldId="297"/>
            <ac:picMk id="3" creationId="{122DB19A-E86E-9FD8-6B9F-30EDF581BAD7}"/>
          </ac:picMkLst>
        </pc:picChg>
        <pc:picChg chg="add mod">
          <ac:chgData name="vytor hugo" userId="e8b175fd6482882c" providerId="Windows Live" clId="Web-{E49BCC39-51CD-410D-822B-687FA5CF5099}" dt="2024-03-03T22:36:47.784" v="659" actId="1076"/>
          <ac:picMkLst>
            <pc:docMk/>
            <pc:sldMk cId="3038506130" sldId="297"/>
            <ac:picMk id="4" creationId="{D2791392-FCE1-07A2-0ABD-5F0D4FE05E21}"/>
          </ac:picMkLst>
        </pc:picChg>
        <pc:picChg chg="del mod">
          <ac:chgData name="vytor hugo" userId="e8b175fd6482882c" providerId="Windows Live" clId="Web-{E49BCC39-51CD-410D-822B-687FA5CF5099}" dt="2024-03-03T22:35:54.625" v="649"/>
          <ac:picMkLst>
            <pc:docMk/>
            <pc:sldMk cId="3038506130" sldId="297"/>
            <ac:picMk id="5" creationId="{832DAE0E-85DD-B7CD-3A0F-629667F43995}"/>
          </ac:picMkLst>
        </pc:picChg>
        <pc:picChg chg="del">
          <ac:chgData name="vytor hugo" userId="e8b175fd6482882c" providerId="Windows Live" clId="Web-{E49BCC39-51CD-410D-822B-687FA5CF5099}" dt="2024-03-03T22:35:53.906" v="647"/>
          <ac:picMkLst>
            <pc:docMk/>
            <pc:sldMk cId="3038506130" sldId="297"/>
            <ac:picMk id="6" creationId="{CDF9DC51-C03A-6DEA-B519-CC3ADE78D979}"/>
          </ac:picMkLst>
        </pc:picChg>
      </pc:sldChg>
      <pc:sldChg chg="addSp delSp modSp del">
        <pc:chgData name="vytor hugo" userId="e8b175fd6482882c" providerId="Windows Live" clId="Web-{E49BCC39-51CD-410D-822B-687FA5CF5099}" dt="2024-03-03T22:39:30.449" v="673"/>
        <pc:sldMkLst>
          <pc:docMk/>
          <pc:sldMk cId="1922599321" sldId="299"/>
        </pc:sldMkLst>
        <pc:picChg chg="del">
          <ac:chgData name="vytor hugo" userId="e8b175fd6482882c" providerId="Windows Live" clId="Web-{E49BCC39-51CD-410D-822B-687FA5CF5099}" dt="2024-03-03T22:35:08.184" v="639"/>
          <ac:picMkLst>
            <pc:docMk/>
            <pc:sldMk cId="1922599321" sldId="299"/>
            <ac:picMk id="4" creationId="{701ED4CE-B808-BC19-5A29-DCBAFF30FC50}"/>
          </ac:picMkLst>
        </pc:picChg>
        <pc:picChg chg="add del mod">
          <ac:chgData name="vytor hugo" userId="e8b175fd6482882c" providerId="Windows Live" clId="Web-{E49BCC39-51CD-410D-822B-687FA5CF5099}" dt="2024-03-03T22:35:15.310" v="642"/>
          <ac:picMkLst>
            <pc:docMk/>
            <pc:sldMk cId="1922599321" sldId="299"/>
            <ac:picMk id="5" creationId="{778F82AC-DC72-2E33-9818-63F2E5B50270}"/>
          </ac:picMkLst>
        </pc:picChg>
      </pc:sldChg>
      <pc:sldChg chg="addSp delSp modSp">
        <pc:chgData name="vytor hugo" userId="e8b175fd6482882c" providerId="Windows Live" clId="Web-{E49BCC39-51CD-410D-822B-687FA5CF5099}" dt="2024-03-03T22:10:12.911" v="371" actId="1076"/>
        <pc:sldMkLst>
          <pc:docMk/>
          <pc:sldMk cId="3833786692" sldId="300"/>
        </pc:sldMkLst>
        <pc:spChg chg="mod">
          <ac:chgData name="vytor hugo" userId="e8b175fd6482882c" providerId="Windows Live" clId="Web-{E49BCC39-51CD-410D-822B-687FA5CF5099}" dt="2024-03-03T22:09:56.785" v="365" actId="20577"/>
          <ac:spMkLst>
            <pc:docMk/>
            <pc:sldMk cId="3833786692" sldId="300"/>
            <ac:spMk id="2" creationId="{AD8A70F6-DBC4-15B6-FF36-661161D1A97E}"/>
          </ac:spMkLst>
        </pc:spChg>
        <pc:spChg chg="mod">
          <ac:chgData name="vytor hugo" userId="e8b175fd6482882c" providerId="Windows Live" clId="Web-{E49BCC39-51CD-410D-822B-687FA5CF5099}" dt="2024-03-03T22:09:54.816" v="363" actId="20577"/>
          <ac:spMkLst>
            <pc:docMk/>
            <pc:sldMk cId="3833786692" sldId="300"/>
            <ac:spMk id="3" creationId="{7A2F6005-60FC-1CA9-2A1E-F82DB18303E8}"/>
          </ac:spMkLst>
        </pc:spChg>
        <pc:picChg chg="del">
          <ac:chgData name="vytor hugo" userId="e8b175fd6482882c" providerId="Windows Live" clId="Web-{E49BCC39-51CD-410D-822B-687FA5CF5099}" dt="2024-03-03T22:09:19.642" v="357"/>
          <ac:picMkLst>
            <pc:docMk/>
            <pc:sldMk cId="3833786692" sldId="300"/>
            <ac:picMk id="4" creationId="{63751429-BBAD-6820-688F-C5EAF9199D4C}"/>
          </ac:picMkLst>
        </pc:picChg>
        <pc:picChg chg="add mod">
          <ac:chgData name="vytor hugo" userId="e8b175fd6482882c" providerId="Windows Live" clId="Web-{E49BCC39-51CD-410D-822B-687FA5CF5099}" dt="2024-03-03T22:10:09.645" v="369" actId="14100"/>
          <ac:picMkLst>
            <pc:docMk/>
            <pc:sldMk cId="3833786692" sldId="300"/>
            <ac:picMk id="5" creationId="{C8FACA4D-9004-55D3-0137-077D064EBA0B}"/>
          </ac:picMkLst>
        </pc:picChg>
        <pc:picChg chg="add mod">
          <ac:chgData name="vytor hugo" userId="e8b175fd6482882c" providerId="Windows Live" clId="Web-{E49BCC39-51CD-410D-822B-687FA5CF5099}" dt="2024-03-03T22:10:12.911" v="371" actId="1076"/>
          <ac:picMkLst>
            <pc:docMk/>
            <pc:sldMk cId="3833786692" sldId="300"/>
            <ac:picMk id="6" creationId="{38A4B5C1-5352-F212-6A16-D7D8874E3B79}"/>
          </ac:picMkLst>
        </pc:picChg>
        <pc:picChg chg="del">
          <ac:chgData name="vytor hugo" userId="e8b175fd6482882c" providerId="Windows Live" clId="Web-{E49BCC39-51CD-410D-822B-687FA5CF5099}" dt="2024-03-03T22:09:18.470" v="356"/>
          <ac:picMkLst>
            <pc:docMk/>
            <pc:sldMk cId="3833786692" sldId="300"/>
            <ac:picMk id="7" creationId="{13986B46-F126-8AF7-C3DB-DF1588A6C639}"/>
          </ac:picMkLst>
        </pc:picChg>
      </pc:sldChg>
      <pc:sldChg chg="del">
        <pc:chgData name="vytor hugo" userId="e8b175fd6482882c" providerId="Windows Live" clId="Web-{E49BCC39-51CD-410D-822B-687FA5CF5099}" dt="2024-03-03T22:23:54.865" v="536"/>
        <pc:sldMkLst>
          <pc:docMk/>
          <pc:sldMk cId="1563581213" sldId="301"/>
        </pc:sldMkLst>
      </pc:sldChg>
      <pc:sldChg chg="addSp delSp modSp">
        <pc:chgData name="vytor hugo" userId="e8b175fd6482882c" providerId="Windows Live" clId="Web-{E49BCC39-51CD-410D-822B-687FA5CF5099}" dt="2024-03-03T21:43:10.303" v="25" actId="20577"/>
        <pc:sldMkLst>
          <pc:docMk/>
          <pc:sldMk cId="419009664" sldId="304"/>
        </pc:sldMkLst>
        <pc:spChg chg="mod">
          <ac:chgData name="vytor hugo" userId="e8b175fd6482882c" providerId="Windows Live" clId="Web-{E49BCC39-51CD-410D-822B-687FA5CF5099}" dt="2024-03-03T21:43:10.303" v="25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E49BCC39-51CD-410D-822B-687FA5CF5099}" dt="2024-03-03T21:42:38.989" v="19" actId="14100"/>
          <ac:picMkLst>
            <pc:docMk/>
            <pc:sldMk cId="419009664" sldId="304"/>
            <ac:picMk id="4" creationId="{74150EB8-0C1B-7C3F-6D39-1528E3B21A78}"/>
          </ac:picMkLst>
        </pc:picChg>
        <pc:picChg chg="add mod">
          <ac:chgData name="vytor hugo" userId="e8b175fd6482882c" providerId="Windows Live" clId="Web-{E49BCC39-51CD-410D-822B-687FA5CF5099}" dt="2024-03-03T21:43:03.178" v="22" actId="14100"/>
          <ac:picMkLst>
            <pc:docMk/>
            <pc:sldMk cId="419009664" sldId="304"/>
            <ac:picMk id="5" creationId="{0F3B708B-06EE-3E16-3E32-E1084AB291DB}"/>
          </ac:picMkLst>
        </pc:picChg>
        <pc:picChg chg="del">
          <ac:chgData name="vytor hugo" userId="e8b175fd6482882c" providerId="Windows Live" clId="Web-{E49BCC39-51CD-410D-822B-687FA5CF5099}" dt="2024-03-03T21:42:29.238" v="16"/>
          <ac:picMkLst>
            <pc:docMk/>
            <pc:sldMk cId="419009664" sldId="304"/>
            <ac:picMk id="6" creationId="{77850306-C1FC-9856-BE85-67BAD296EB35}"/>
          </ac:picMkLst>
        </pc:picChg>
        <pc:picChg chg="del">
          <ac:chgData name="vytor hugo" userId="e8b175fd6482882c" providerId="Windows Live" clId="Web-{E49BCC39-51CD-410D-822B-687FA5CF5099}" dt="2024-03-03T21:42:28.160" v="15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E49BCC39-51CD-410D-822B-687FA5CF5099}" dt="2024-03-03T21:44:07.775" v="39" actId="1076"/>
        <pc:sldMkLst>
          <pc:docMk/>
          <pc:sldMk cId="2961251807" sldId="305"/>
        </pc:sldMkLst>
        <pc:spChg chg="mod">
          <ac:chgData name="vytor hugo" userId="e8b175fd6482882c" providerId="Windows Live" clId="Web-{E49BCC39-51CD-410D-822B-687FA5CF5099}" dt="2024-03-03T21:43:40.586" v="32" actId="20577"/>
          <ac:spMkLst>
            <pc:docMk/>
            <pc:sldMk cId="2961251807" sldId="305"/>
            <ac:spMk id="3" creationId="{2B3B030A-EF87-2C82-8153-8CBEC2E323DB}"/>
          </ac:spMkLst>
        </pc:spChg>
        <pc:picChg chg="add mod">
          <ac:chgData name="vytor hugo" userId="e8b175fd6482882c" providerId="Windows Live" clId="Web-{E49BCC39-51CD-410D-822B-687FA5CF5099}" dt="2024-03-03T21:43:49.946" v="35" actId="14100"/>
          <ac:picMkLst>
            <pc:docMk/>
            <pc:sldMk cId="2961251807" sldId="305"/>
            <ac:picMk id="4" creationId="{BC9B909F-0B9D-6D1B-37C4-77356652C030}"/>
          </ac:picMkLst>
        </pc:picChg>
        <pc:picChg chg="add mod">
          <ac:chgData name="vytor hugo" userId="e8b175fd6482882c" providerId="Windows Live" clId="Web-{E49BCC39-51CD-410D-822B-687FA5CF5099}" dt="2024-03-03T21:44:07.775" v="39" actId="1076"/>
          <ac:picMkLst>
            <pc:docMk/>
            <pc:sldMk cId="2961251807" sldId="305"/>
            <ac:picMk id="5" creationId="{070A327A-4B24-85FF-14FF-D8F542E31030}"/>
          </ac:picMkLst>
        </pc:picChg>
        <pc:picChg chg="del">
          <ac:chgData name="vytor hugo" userId="e8b175fd6482882c" providerId="Windows Live" clId="Web-{E49BCC39-51CD-410D-822B-687FA5CF5099}" dt="2024-03-03T21:43:31.461" v="26"/>
          <ac:picMkLst>
            <pc:docMk/>
            <pc:sldMk cId="2961251807" sldId="305"/>
            <ac:picMk id="6" creationId="{6FDD2398-72D3-61B1-66AA-1D23B9CF9038}"/>
          </ac:picMkLst>
        </pc:picChg>
        <pc:picChg chg="del">
          <ac:chgData name="vytor hugo" userId="e8b175fd6482882c" providerId="Windows Live" clId="Web-{E49BCC39-51CD-410D-822B-687FA5CF5099}" dt="2024-03-03T21:43:32.758" v="27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E49BCC39-51CD-410D-822B-687FA5CF5099}" dt="2024-03-03T21:47:59.835" v="80" actId="1076"/>
        <pc:sldMkLst>
          <pc:docMk/>
          <pc:sldMk cId="3407214055" sldId="306"/>
        </pc:sldMkLst>
        <pc:spChg chg="mod">
          <ac:chgData name="vytor hugo" userId="e8b175fd6482882c" providerId="Windows Live" clId="Web-{E49BCC39-51CD-410D-822B-687FA5CF5099}" dt="2024-03-03T21:47:34.021" v="72" actId="20577"/>
          <ac:spMkLst>
            <pc:docMk/>
            <pc:sldMk cId="3407214055" sldId="306"/>
            <ac:spMk id="3" creationId="{5D4A8208-B9A4-4FD6-C4AD-8515E4861C0E}"/>
          </ac:spMkLst>
        </pc:spChg>
        <pc:picChg chg="add mod">
          <ac:chgData name="vytor hugo" userId="e8b175fd6482882c" providerId="Windows Live" clId="Web-{E49BCC39-51CD-410D-822B-687FA5CF5099}" dt="2024-03-03T21:47:45.506" v="77" actId="14100"/>
          <ac:picMkLst>
            <pc:docMk/>
            <pc:sldMk cId="3407214055" sldId="306"/>
            <ac:picMk id="4" creationId="{70F1B559-594C-1783-10E3-0D6A252B1529}"/>
          </ac:picMkLst>
        </pc:picChg>
        <pc:picChg chg="add mod">
          <ac:chgData name="vytor hugo" userId="e8b175fd6482882c" providerId="Windows Live" clId="Web-{E49BCC39-51CD-410D-822B-687FA5CF5099}" dt="2024-03-03T21:47:59.835" v="80" actId="1076"/>
          <ac:picMkLst>
            <pc:docMk/>
            <pc:sldMk cId="3407214055" sldId="306"/>
            <ac:picMk id="5" creationId="{99205945-C010-2CC4-4554-8F3ADA4D9B32}"/>
          </ac:picMkLst>
        </pc:picChg>
        <pc:picChg chg="del">
          <ac:chgData name="vytor hugo" userId="e8b175fd6482882c" providerId="Windows Live" clId="Web-{E49BCC39-51CD-410D-822B-687FA5CF5099}" dt="2024-03-03T21:47:35.365" v="74"/>
          <ac:picMkLst>
            <pc:docMk/>
            <pc:sldMk cId="3407214055" sldId="306"/>
            <ac:picMk id="6" creationId="{9F45EAB2-089A-D327-2EE8-B2A799B66415}"/>
          </ac:picMkLst>
        </pc:picChg>
        <pc:picChg chg="del">
          <ac:chgData name="vytor hugo" userId="e8b175fd6482882c" providerId="Windows Live" clId="Web-{E49BCC39-51CD-410D-822B-687FA5CF5099}" dt="2024-03-03T21:47:35.350" v="73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E49BCC39-51CD-410D-822B-687FA5CF5099}" dt="2024-03-03T21:49:13.261" v="94" actId="1076"/>
        <pc:sldMkLst>
          <pc:docMk/>
          <pc:sldMk cId="25060143" sldId="307"/>
        </pc:sldMkLst>
        <pc:spChg chg="mod">
          <ac:chgData name="vytor hugo" userId="e8b175fd6482882c" providerId="Windows Live" clId="Web-{E49BCC39-51CD-410D-822B-687FA5CF5099}" dt="2024-03-03T21:49:11.980" v="93" actId="20577"/>
          <ac:spMkLst>
            <pc:docMk/>
            <pc:sldMk cId="25060143" sldId="307"/>
            <ac:spMk id="3" creationId="{8B209940-F1D3-5F60-AF50-7548E690EE43}"/>
          </ac:spMkLst>
        </pc:spChg>
        <pc:picChg chg="del">
          <ac:chgData name="vytor hugo" userId="e8b175fd6482882c" providerId="Windows Live" clId="Web-{E49BCC39-51CD-410D-822B-687FA5CF5099}" dt="2024-03-03T21:48:32.415" v="82"/>
          <ac:picMkLst>
            <pc:docMk/>
            <pc:sldMk cId="25060143" sldId="307"/>
            <ac:picMk id="4" creationId="{385F36D5-F4E4-188A-AD2C-A9E9AA3DA35E}"/>
          </ac:picMkLst>
        </pc:picChg>
        <pc:picChg chg="add mod">
          <ac:chgData name="vytor hugo" userId="e8b175fd6482882c" providerId="Windows Live" clId="Web-{E49BCC39-51CD-410D-822B-687FA5CF5099}" dt="2024-03-03T21:48:43.853" v="85" actId="14100"/>
          <ac:picMkLst>
            <pc:docMk/>
            <pc:sldMk cId="25060143" sldId="307"/>
            <ac:picMk id="5" creationId="{5B3059C8-3AAA-E6F3-6E5C-33AF99227956}"/>
          </ac:picMkLst>
        </pc:picChg>
        <pc:picChg chg="add mod">
          <ac:chgData name="vytor hugo" userId="e8b175fd6482882c" providerId="Windows Live" clId="Web-{E49BCC39-51CD-410D-822B-687FA5CF5099}" dt="2024-03-03T21:49:13.261" v="94" actId="1076"/>
          <ac:picMkLst>
            <pc:docMk/>
            <pc:sldMk cId="25060143" sldId="307"/>
            <ac:picMk id="6" creationId="{31364F4A-6DC4-BF20-D40C-1F9D1F440052}"/>
          </ac:picMkLst>
        </pc:picChg>
        <pc:picChg chg="del">
          <ac:chgData name="vytor hugo" userId="e8b175fd6482882c" providerId="Windows Live" clId="Web-{E49BCC39-51CD-410D-822B-687FA5CF5099}" dt="2024-03-03T21:48:32.009" v="81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E49BCC39-51CD-410D-822B-687FA5CF5099}" dt="2024-03-03T21:54:15.200" v="147" actId="1076"/>
        <pc:sldMkLst>
          <pc:docMk/>
          <pc:sldMk cId="1063653161" sldId="308"/>
        </pc:sldMkLst>
        <pc:spChg chg="mod">
          <ac:chgData name="vytor hugo" userId="e8b175fd6482882c" providerId="Windows Live" clId="Web-{E49BCC39-51CD-410D-822B-687FA5CF5099}" dt="2024-03-03T21:53:49.511" v="140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E49BCC39-51CD-410D-822B-687FA5CF5099}" dt="2024-03-03T21:54:15.200" v="147" actId="1076"/>
          <ac:picMkLst>
            <pc:docMk/>
            <pc:sldMk cId="1063653161" sldId="308"/>
            <ac:picMk id="4" creationId="{45C15511-47F6-AC7C-EB00-A9F2BC7D5538}"/>
          </ac:picMkLst>
        </pc:picChg>
        <pc:picChg chg="del">
          <ac:chgData name="vytor hugo" userId="e8b175fd6482882c" providerId="Windows Live" clId="Web-{E49BCC39-51CD-410D-822B-687FA5CF5099}" dt="2024-03-03T21:53:51.277" v="142"/>
          <ac:picMkLst>
            <pc:docMk/>
            <pc:sldMk cId="1063653161" sldId="308"/>
            <ac:picMk id="6" creationId="{156EC863-FF22-35E1-D7F1-83C0C70E386C}"/>
          </ac:picMkLst>
        </pc:picChg>
        <pc:picChg chg="del">
          <ac:chgData name="vytor hugo" userId="e8b175fd6482882c" providerId="Windows Live" clId="Web-{E49BCC39-51CD-410D-822B-687FA5CF5099}" dt="2024-03-03T21:53:50.183" v="141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E49BCC39-51CD-410D-822B-687FA5CF5099}" dt="2024-03-03T21:55:09.219" v="158" actId="20577"/>
        <pc:sldMkLst>
          <pc:docMk/>
          <pc:sldMk cId="1141533451" sldId="309"/>
        </pc:sldMkLst>
        <pc:spChg chg="mod">
          <ac:chgData name="vytor hugo" userId="e8b175fd6482882c" providerId="Windows Live" clId="Web-{E49BCC39-51CD-410D-822B-687FA5CF5099}" dt="2024-03-03T21:55:09.219" v="158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E49BCC39-51CD-410D-822B-687FA5CF5099}" dt="2024-03-03T21:54:45.921" v="151" actId="1076"/>
          <ac:picMkLst>
            <pc:docMk/>
            <pc:sldMk cId="1141533451" sldId="309"/>
            <ac:picMk id="4" creationId="{2F30D3F6-6FF3-D564-926B-40617208D772}"/>
          </ac:picMkLst>
        </pc:picChg>
        <pc:picChg chg="add mod">
          <ac:chgData name="vytor hugo" userId="e8b175fd6482882c" providerId="Windows Live" clId="Web-{E49BCC39-51CD-410D-822B-687FA5CF5099}" dt="2024-03-03T21:54:56.312" v="153" actId="1076"/>
          <ac:picMkLst>
            <pc:docMk/>
            <pc:sldMk cId="1141533451" sldId="309"/>
            <ac:picMk id="5" creationId="{41A8321A-E6C2-CE7D-E6E5-EF25C7E7D9E5}"/>
          </ac:picMkLst>
        </pc:picChg>
        <pc:picChg chg="del">
          <ac:chgData name="vytor hugo" userId="e8b175fd6482882c" providerId="Windows Live" clId="Web-{E49BCC39-51CD-410D-822B-687FA5CF5099}" dt="2024-03-03T21:54:38.123" v="148"/>
          <ac:picMkLst>
            <pc:docMk/>
            <pc:sldMk cId="1141533451" sldId="309"/>
            <ac:picMk id="6" creationId="{22F0524F-EC29-F812-1A53-5B814671AE68}"/>
          </ac:picMkLst>
        </pc:picChg>
        <pc:picChg chg="del">
          <ac:chgData name="vytor hugo" userId="e8b175fd6482882c" providerId="Windows Live" clId="Web-{E49BCC39-51CD-410D-822B-687FA5CF5099}" dt="2024-03-03T21:54:39.342" v="149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E49BCC39-51CD-410D-822B-687FA5CF5099}" dt="2024-03-03T21:58:37.496" v="206" actId="14100"/>
        <pc:sldMkLst>
          <pc:docMk/>
          <pc:sldMk cId="3089579906" sldId="311"/>
        </pc:sldMkLst>
        <pc:spChg chg="mod">
          <ac:chgData name="vytor hugo" userId="e8b175fd6482882c" providerId="Windows Live" clId="Web-{E49BCC39-51CD-410D-822B-687FA5CF5099}" dt="2024-03-03T21:58:01.385" v="194" actId="20577"/>
          <ac:spMkLst>
            <pc:docMk/>
            <pc:sldMk cId="3089579906" sldId="311"/>
            <ac:spMk id="2" creationId="{90981F9A-EBCF-A807-B6F9-C61BBF6F4DE9}"/>
          </ac:spMkLst>
        </pc:spChg>
        <pc:spChg chg="mod">
          <ac:chgData name="vytor hugo" userId="e8b175fd6482882c" providerId="Windows Live" clId="Web-{E49BCC39-51CD-410D-822B-687FA5CF5099}" dt="2024-03-03T21:58:29.637" v="203" actId="20577"/>
          <ac:spMkLst>
            <pc:docMk/>
            <pc:sldMk cId="3089579906" sldId="311"/>
            <ac:spMk id="8" creationId="{AD5A64B6-BAD5-59B6-9078-381D7B1C81F6}"/>
          </ac:spMkLst>
        </pc:spChg>
        <pc:picChg chg="del">
          <ac:chgData name="vytor hugo" userId="e8b175fd6482882c" providerId="Windows Live" clId="Web-{E49BCC39-51CD-410D-822B-687FA5CF5099}" dt="2024-03-03T21:57:59.104" v="192"/>
          <ac:picMkLst>
            <pc:docMk/>
            <pc:sldMk cId="3089579906" sldId="311"/>
            <ac:picMk id="3" creationId="{74EEC629-7D6A-4F54-B4EE-17FD8A66EFBF}"/>
          </ac:picMkLst>
        </pc:picChg>
        <pc:picChg chg="del">
          <ac:chgData name="vytor hugo" userId="e8b175fd6482882c" providerId="Windows Live" clId="Web-{E49BCC39-51CD-410D-822B-687FA5CF5099}" dt="2024-03-03T21:57:58.697" v="191"/>
          <ac:picMkLst>
            <pc:docMk/>
            <pc:sldMk cId="3089579906" sldId="311"/>
            <ac:picMk id="4" creationId="{36714AE4-5918-287F-E2F2-50ED499972C2}"/>
          </ac:picMkLst>
        </pc:picChg>
        <pc:picChg chg="add mod">
          <ac:chgData name="vytor hugo" userId="e8b175fd6482882c" providerId="Windows Live" clId="Web-{E49BCC39-51CD-410D-822B-687FA5CF5099}" dt="2024-03-03T21:58:14.511" v="198" actId="14100"/>
          <ac:picMkLst>
            <pc:docMk/>
            <pc:sldMk cId="3089579906" sldId="311"/>
            <ac:picMk id="5" creationId="{8C08F4E3-18D9-3007-D008-EAEE25D1D39F}"/>
          </ac:picMkLst>
        </pc:picChg>
        <pc:picChg chg="add mod">
          <ac:chgData name="vytor hugo" userId="e8b175fd6482882c" providerId="Windows Live" clId="Web-{E49BCC39-51CD-410D-822B-687FA5CF5099}" dt="2024-03-03T21:58:37.496" v="206" actId="14100"/>
          <ac:picMkLst>
            <pc:docMk/>
            <pc:sldMk cId="3089579906" sldId="311"/>
            <ac:picMk id="6" creationId="{ECC2BD80-5164-E6E5-C858-E3EE7EBF9871}"/>
          </ac:picMkLst>
        </pc:picChg>
      </pc:sldChg>
      <pc:sldChg chg="addSp delSp modSp">
        <pc:chgData name="vytor hugo" userId="e8b175fd6482882c" providerId="Windows Live" clId="Web-{E49BCC39-51CD-410D-822B-687FA5CF5099}" dt="2024-03-03T21:59:40.672" v="222" actId="1076"/>
        <pc:sldMkLst>
          <pc:docMk/>
          <pc:sldMk cId="2959493514" sldId="312"/>
        </pc:sldMkLst>
        <pc:spChg chg="mod">
          <ac:chgData name="vytor hugo" userId="e8b175fd6482882c" providerId="Windows Live" clId="Web-{E49BCC39-51CD-410D-822B-687FA5CF5099}" dt="2024-03-03T21:59:29.343" v="218" actId="20577"/>
          <ac:spMkLst>
            <pc:docMk/>
            <pc:sldMk cId="2959493514" sldId="312"/>
            <ac:spMk id="2" creationId="{B146F085-C838-AB72-1900-411EC4F9FA25}"/>
          </ac:spMkLst>
        </pc:spChg>
        <pc:spChg chg="mod">
          <ac:chgData name="vytor hugo" userId="e8b175fd6482882c" providerId="Windows Live" clId="Web-{E49BCC39-51CD-410D-822B-687FA5CF5099}" dt="2024-03-03T21:59:03.013" v="213" actId="20577"/>
          <ac:spMkLst>
            <pc:docMk/>
            <pc:sldMk cId="2959493514" sldId="312"/>
            <ac:spMk id="8" creationId="{49EC984A-28EE-1B31-E6B7-10DEAA2BC14D}"/>
          </ac:spMkLst>
        </pc:spChg>
        <pc:picChg chg="add mod">
          <ac:chgData name="vytor hugo" userId="e8b175fd6482882c" providerId="Windows Live" clId="Web-{E49BCC39-51CD-410D-822B-687FA5CF5099}" dt="2024-03-03T21:59:13.170" v="216" actId="14100"/>
          <ac:picMkLst>
            <pc:docMk/>
            <pc:sldMk cId="2959493514" sldId="312"/>
            <ac:picMk id="3" creationId="{2992BF3B-A7FC-F35E-1E32-C7557FAB6BA1}"/>
          </ac:picMkLst>
        </pc:picChg>
        <pc:picChg chg="add mod">
          <ac:chgData name="vytor hugo" userId="e8b175fd6482882c" providerId="Windows Live" clId="Web-{E49BCC39-51CD-410D-822B-687FA5CF5099}" dt="2024-03-03T21:59:40.672" v="222" actId="1076"/>
          <ac:picMkLst>
            <pc:docMk/>
            <pc:sldMk cId="2959493514" sldId="312"/>
            <ac:picMk id="4" creationId="{74D19247-8ABB-50A5-8756-704DF1D14BCE}"/>
          </ac:picMkLst>
        </pc:picChg>
        <pc:picChg chg="del">
          <ac:chgData name="vytor hugo" userId="e8b175fd6482882c" providerId="Windows Live" clId="Web-{E49BCC39-51CD-410D-822B-687FA5CF5099}" dt="2024-03-03T21:58:44.278" v="208"/>
          <ac:picMkLst>
            <pc:docMk/>
            <pc:sldMk cId="2959493514" sldId="312"/>
            <ac:picMk id="5" creationId="{770D1650-7A19-4042-66FA-0EAD36EB7905}"/>
          </ac:picMkLst>
        </pc:picChg>
        <pc:picChg chg="del">
          <ac:chgData name="vytor hugo" userId="e8b175fd6482882c" providerId="Windows Live" clId="Web-{E49BCC39-51CD-410D-822B-687FA5CF5099}" dt="2024-03-03T21:58:43.184" v="207"/>
          <ac:picMkLst>
            <pc:docMk/>
            <pc:sldMk cId="2959493514" sldId="312"/>
            <ac:picMk id="6" creationId="{E5DDFCEE-077E-5BC4-364C-D9DBB86F3C4E}"/>
          </ac:picMkLst>
        </pc:picChg>
      </pc:sldChg>
      <pc:sldChg chg="del">
        <pc:chgData name="vytor hugo" userId="e8b175fd6482882c" providerId="Windows Live" clId="Web-{E49BCC39-51CD-410D-822B-687FA5CF5099}" dt="2024-03-03T21:59:45.906" v="223"/>
        <pc:sldMkLst>
          <pc:docMk/>
          <pc:sldMk cId="2842067118" sldId="313"/>
        </pc:sldMkLst>
      </pc:sldChg>
      <pc:sldChg chg="addSp delSp modSp">
        <pc:chgData name="vytor hugo" userId="e8b175fd6482882c" providerId="Windows Live" clId="Web-{E49BCC39-51CD-410D-822B-687FA5CF5099}" dt="2024-03-03T22:01:35.725" v="245" actId="20577"/>
        <pc:sldMkLst>
          <pc:docMk/>
          <pc:sldMk cId="100243725" sldId="314"/>
        </pc:sldMkLst>
        <pc:spChg chg="mod">
          <ac:chgData name="vytor hugo" userId="e8b175fd6482882c" providerId="Windows Live" clId="Web-{E49BCC39-51CD-410D-822B-687FA5CF5099}" dt="2024-03-03T22:01:35.725" v="245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E49BCC39-51CD-410D-822B-687FA5CF5099}" dt="2024-03-03T22:01:08.724" v="239" actId="1076"/>
          <ac:picMkLst>
            <pc:docMk/>
            <pc:sldMk cId="100243725" sldId="314"/>
            <ac:picMk id="3" creationId="{7EDBF19D-BBD6-20C3-6570-33104B77B72F}"/>
          </ac:picMkLst>
        </pc:picChg>
        <pc:picChg chg="del">
          <ac:chgData name="vytor hugo" userId="e8b175fd6482882c" providerId="Windows Live" clId="Web-{E49BCC39-51CD-410D-822B-687FA5CF5099}" dt="2024-03-03T22:00:42.613" v="235"/>
          <ac:picMkLst>
            <pc:docMk/>
            <pc:sldMk cId="100243725" sldId="314"/>
            <ac:picMk id="4" creationId="{7A29F797-3E7F-251F-2937-5155215FAE86}"/>
          </ac:picMkLst>
        </pc:picChg>
        <pc:picChg chg="del">
          <ac:chgData name="vytor hugo" userId="e8b175fd6482882c" providerId="Windows Live" clId="Web-{E49BCC39-51CD-410D-822B-687FA5CF5099}" dt="2024-03-03T22:00:41.472" v="234"/>
          <ac:picMkLst>
            <pc:docMk/>
            <pc:sldMk cId="100243725" sldId="314"/>
            <ac:picMk id="5" creationId="{6EC490FC-2678-57ED-1B4C-9BD0B356C3B2}"/>
          </ac:picMkLst>
        </pc:picChg>
        <pc:picChg chg="add mod">
          <ac:chgData name="vytor hugo" userId="e8b175fd6482882c" providerId="Windows Live" clId="Web-{E49BCC39-51CD-410D-822B-687FA5CF5099}" dt="2024-03-03T22:01:28.287" v="243" actId="1076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E49BCC39-51CD-410D-822B-687FA5CF5099}" dt="2024-03-03T22:02:35.197" v="257" actId="14100"/>
        <pc:sldMkLst>
          <pc:docMk/>
          <pc:sldMk cId="370141974" sldId="315"/>
        </pc:sldMkLst>
        <pc:spChg chg="mod">
          <ac:chgData name="vytor hugo" userId="e8b175fd6482882c" providerId="Windows Live" clId="Web-{E49BCC39-51CD-410D-822B-687FA5CF5099}" dt="2024-03-03T22:02:26.728" v="256" actId="20577"/>
          <ac:spMkLst>
            <pc:docMk/>
            <pc:sldMk cId="370141974" sldId="315"/>
            <ac:spMk id="8" creationId="{FEBE6FCE-0C2A-12F8-27BC-105DB4DACBC3}"/>
          </ac:spMkLst>
        </pc:spChg>
        <pc:picChg chg="del">
          <ac:chgData name="vytor hugo" userId="e8b175fd6482882c" providerId="Windows Live" clId="Web-{E49BCC39-51CD-410D-822B-687FA5CF5099}" dt="2024-03-03T22:01:39.022" v="247"/>
          <ac:picMkLst>
            <pc:docMk/>
            <pc:sldMk cId="370141974" sldId="315"/>
            <ac:picMk id="3" creationId="{F6A9CEF9-1667-CEAC-2146-54D94304FCAA}"/>
          </ac:picMkLst>
        </pc:picChg>
        <pc:picChg chg="add mod">
          <ac:chgData name="vytor hugo" userId="e8b175fd6482882c" providerId="Windows Live" clId="Web-{E49BCC39-51CD-410D-822B-687FA5CF5099}" dt="2024-03-03T22:02:03.617" v="251" actId="1076"/>
          <ac:picMkLst>
            <pc:docMk/>
            <pc:sldMk cId="370141974" sldId="315"/>
            <ac:picMk id="4" creationId="{4FA06B82-D1F7-5E38-87B2-ADA98AD8D586}"/>
          </ac:picMkLst>
        </pc:picChg>
        <pc:picChg chg="add mod">
          <ac:chgData name="vytor hugo" userId="e8b175fd6482882c" providerId="Windows Live" clId="Web-{E49BCC39-51CD-410D-822B-687FA5CF5099}" dt="2024-03-03T22:02:35.197" v="257" actId="14100"/>
          <ac:picMkLst>
            <pc:docMk/>
            <pc:sldMk cId="370141974" sldId="315"/>
            <ac:picMk id="5" creationId="{0EFB98BC-C716-FF0C-1D3B-654FA811938C}"/>
          </ac:picMkLst>
        </pc:picChg>
        <pc:picChg chg="del">
          <ac:chgData name="vytor hugo" userId="e8b175fd6482882c" providerId="Windows Live" clId="Web-{E49BCC39-51CD-410D-822B-687FA5CF5099}" dt="2024-03-03T22:01:38.288" v="246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E49BCC39-51CD-410D-822B-687FA5CF5099}" dt="2024-03-03T22:03:33.263" v="273" actId="1076"/>
        <pc:sldMkLst>
          <pc:docMk/>
          <pc:sldMk cId="2954813273" sldId="316"/>
        </pc:sldMkLst>
        <pc:spChg chg="mod">
          <ac:chgData name="vytor hugo" userId="e8b175fd6482882c" providerId="Windows Live" clId="Web-{E49BCC39-51CD-410D-822B-687FA5CF5099}" dt="2024-03-03T22:03:18.137" v="268" actId="20577"/>
          <ac:spMkLst>
            <pc:docMk/>
            <pc:sldMk cId="2954813273" sldId="316"/>
            <ac:spMk id="8" creationId="{47404A06-2DCA-EB37-6999-7D344BF6FDB9}"/>
          </ac:spMkLst>
        </pc:spChg>
        <pc:picChg chg="add mod">
          <ac:chgData name="vytor hugo" userId="e8b175fd6482882c" providerId="Windows Live" clId="Web-{E49BCC39-51CD-410D-822B-687FA5CF5099}" dt="2024-03-03T22:03:05.762" v="263" actId="1076"/>
          <ac:picMkLst>
            <pc:docMk/>
            <pc:sldMk cId="2954813273" sldId="316"/>
            <ac:picMk id="3" creationId="{08680626-9D89-5895-0E59-4C930B937FF0}"/>
          </ac:picMkLst>
        </pc:picChg>
        <pc:picChg chg="del">
          <ac:chgData name="vytor hugo" userId="e8b175fd6482882c" providerId="Windows Live" clId="Web-{E49BCC39-51CD-410D-822B-687FA5CF5099}" dt="2024-03-03T22:02:40.026" v="259"/>
          <ac:picMkLst>
            <pc:docMk/>
            <pc:sldMk cId="2954813273" sldId="316"/>
            <ac:picMk id="4" creationId="{56551CE8-D82E-5B85-0F1B-40C235ED466F}"/>
          </ac:picMkLst>
        </pc:picChg>
        <pc:picChg chg="del">
          <ac:chgData name="vytor hugo" userId="e8b175fd6482882c" providerId="Windows Live" clId="Web-{E49BCC39-51CD-410D-822B-687FA5CF5099}" dt="2024-03-03T22:02:38.916" v="258"/>
          <ac:picMkLst>
            <pc:docMk/>
            <pc:sldMk cId="2954813273" sldId="316"/>
            <ac:picMk id="5" creationId="{7B1F67CC-3847-FEA9-0CB3-8FA4AE3EDC51}"/>
          </ac:picMkLst>
        </pc:picChg>
        <pc:picChg chg="add mod">
          <ac:chgData name="vytor hugo" userId="e8b175fd6482882c" providerId="Windows Live" clId="Web-{E49BCC39-51CD-410D-822B-687FA5CF5099}" dt="2024-03-03T22:03:33.263" v="273" actId="1076"/>
          <ac:picMkLst>
            <pc:docMk/>
            <pc:sldMk cId="2954813273" sldId="316"/>
            <ac:picMk id="6" creationId="{0143BA98-41B5-8C39-7B77-92594ED73EE5}"/>
          </ac:picMkLst>
        </pc:picChg>
      </pc:sldChg>
      <pc:sldChg chg="addSp delSp modSp">
        <pc:chgData name="vytor hugo" userId="e8b175fd6482882c" providerId="Windows Live" clId="Web-{E49BCC39-51CD-410D-822B-687FA5CF5099}" dt="2024-03-03T22:05:34.598" v="303" actId="14100"/>
        <pc:sldMkLst>
          <pc:docMk/>
          <pc:sldMk cId="3750099648" sldId="317"/>
        </pc:sldMkLst>
        <pc:spChg chg="mod">
          <ac:chgData name="vytor hugo" userId="e8b175fd6482882c" providerId="Windows Live" clId="Web-{E49BCC39-51CD-410D-822B-687FA5CF5099}" dt="2024-03-03T22:04:43.517" v="291" actId="20577"/>
          <ac:spMkLst>
            <pc:docMk/>
            <pc:sldMk cId="3750099648" sldId="317"/>
            <ac:spMk id="2" creationId="{347731D0-1C96-4891-EDA9-1A938C5FC018}"/>
          </ac:spMkLst>
        </pc:spChg>
        <pc:spChg chg="mod">
          <ac:chgData name="vytor hugo" userId="e8b175fd6482882c" providerId="Windows Live" clId="Web-{E49BCC39-51CD-410D-822B-687FA5CF5099}" dt="2024-03-03T22:05:12.784" v="297" actId="20577"/>
          <ac:spMkLst>
            <pc:docMk/>
            <pc:sldMk cId="3750099648" sldId="317"/>
            <ac:spMk id="8" creationId="{34013323-6666-C642-F895-EA37FD037DEA}"/>
          </ac:spMkLst>
        </pc:spChg>
        <pc:picChg chg="del">
          <ac:chgData name="vytor hugo" userId="e8b175fd6482882c" providerId="Windows Live" clId="Web-{E49BCC39-51CD-410D-822B-687FA5CF5099}" dt="2024-03-03T22:04:39.829" v="290"/>
          <ac:picMkLst>
            <pc:docMk/>
            <pc:sldMk cId="3750099648" sldId="317"/>
            <ac:picMk id="3" creationId="{B3447CFD-6366-373E-8DEB-869BD564CD02}"/>
          </ac:picMkLst>
        </pc:picChg>
        <pc:picChg chg="del">
          <ac:chgData name="vytor hugo" userId="e8b175fd6482882c" providerId="Windows Live" clId="Web-{E49BCC39-51CD-410D-822B-687FA5CF5099}" dt="2024-03-03T22:04:39.439" v="289"/>
          <ac:picMkLst>
            <pc:docMk/>
            <pc:sldMk cId="3750099648" sldId="317"/>
            <ac:picMk id="4" creationId="{DFE25CF3-A6C8-BF2A-4B62-CCAAE77DD0E0}"/>
          </ac:picMkLst>
        </pc:picChg>
        <pc:picChg chg="add mod">
          <ac:chgData name="vytor hugo" userId="e8b175fd6482882c" providerId="Windows Live" clId="Web-{E49BCC39-51CD-410D-822B-687FA5CF5099}" dt="2024-03-03T22:05:22.379" v="300" actId="14100"/>
          <ac:picMkLst>
            <pc:docMk/>
            <pc:sldMk cId="3750099648" sldId="317"/>
            <ac:picMk id="5" creationId="{69B485D9-BBA9-DF43-703C-F8FF2C2D5D1B}"/>
          </ac:picMkLst>
        </pc:picChg>
        <pc:picChg chg="add mod">
          <ac:chgData name="vytor hugo" userId="e8b175fd6482882c" providerId="Windows Live" clId="Web-{E49BCC39-51CD-410D-822B-687FA5CF5099}" dt="2024-03-03T22:05:34.598" v="303" actId="14100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E49BCC39-51CD-410D-822B-687FA5CF5099}" dt="2024-03-03T22:06:41.977" v="319" actId="1076"/>
        <pc:sldMkLst>
          <pc:docMk/>
          <pc:sldMk cId="1400715062" sldId="318"/>
        </pc:sldMkLst>
        <pc:spChg chg="mod">
          <ac:chgData name="vytor hugo" userId="e8b175fd6482882c" providerId="Windows Live" clId="Web-{E49BCC39-51CD-410D-822B-687FA5CF5099}" dt="2024-03-03T22:06:14.882" v="308" actId="20577"/>
          <ac:spMkLst>
            <pc:docMk/>
            <pc:sldMk cId="1400715062" sldId="318"/>
            <ac:spMk id="2" creationId="{2E74E07A-8FAE-0909-E277-14165A8318BD}"/>
          </ac:spMkLst>
        </pc:spChg>
        <pc:spChg chg="mod">
          <ac:chgData name="vytor hugo" userId="e8b175fd6482882c" providerId="Windows Live" clId="Web-{E49BCC39-51CD-410D-822B-687FA5CF5099}" dt="2024-03-03T22:06:31.992" v="315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E49BCC39-51CD-410D-822B-687FA5CF5099}" dt="2024-03-03T22:06:21.085" v="310" actId="1076"/>
          <ac:picMkLst>
            <pc:docMk/>
            <pc:sldMk cId="1400715062" sldId="318"/>
            <ac:picMk id="3" creationId="{5C05315E-6441-2EC5-BBF9-975F083B7E50}"/>
          </ac:picMkLst>
        </pc:picChg>
        <pc:picChg chg="add mod">
          <ac:chgData name="vytor hugo" userId="e8b175fd6482882c" providerId="Windows Live" clId="Web-{E49BCC39-51CD-410D-822B-687FA5CF5099}" dt="2024-03-03T22:06:41.977" v="319" actId="1076"/>
          <ac:picMkLst>
            <pc:docMk/>
            <pc:sldMk cId="1400715062" sldId="318"/>
            <ac:picMk id="4" creationId="{BCF192A3-73B4-C0BD-9F3A-F4649BC3C277}"/>
          </ac:picMkLst>
        </pc:picChg>
        <pc:picChg chg="del">
          <ac:chgData name="vytor hugo" userId="e8b175fd6482882c" providerId="Windows Live" clId="Web-{E49BCC39-51CD-410D-822B-687FA5CF5099}" dt="2024-03-03T22:05:40.005" v="305"/>
          <ac:picMkLst>
            <pc:docMk/>
            <pc:sldMk cId="1400715062" sldId="318"/>
            <ac:picMk id="5" creationId="{0FE0B7BC-E273-78D1-3472-8C723EE87A0F}"/>
          </ac:picMkLst>
        </pc:picChg>
        <pc:picChg chg="del">
          <ac:chgData name="vytor hugo" userId="e8b175fd6482882c" providerId="Windows Live" clId="Web-{E49BCC39-51CD-410D-822B-687FA5CF5099}" dt="2024-03-03T22:05:39.598" v="304"/>
          <ac:picMkLst>
            <pc:docMk/>
            <pc:sldMk cId="1400715062" sldId="318"/>
            <ac:picMk id="6" creationId="{3A712056-3517-5331-51E5-7B931AAD9123}"/>
          </ac:picMkLst>
        </pc:picChg>
      </pc:sldChg>
      <pc:sldChg chg="addSp delSp modSp">
        <pc:chgData name="vytor hugo" userId="e8b175fd6482882c" providerId="Windows Live" clId="Web-{E49BCC39-51CD-410D-822B-687FA5CF5099}" dt="2024-03-03T22:09:14.454" v="355" actId="1076"/>
        <pc:sldMkLst>
          <pc:docMk/>
          <pc:sldMk cId="2715212956" sldId="321"/>
        </pc:sldMkLst>
        <pc:spChg chg="mod">
          <ac:chgData name="vytor hugo" userId="e8b175fd6482882c" providerId="Windows Live" clId="Web-{E49BCC39-51CD-410D-822B-687FA5CF5099}" dt="2024-03-03T22:08:54.922" v="348" actId="20577"/>
          <ac:spMkLst>
            <pc:docMk/>
            <pc:sldMk cId="2715212956" sldId="321"/>
            <ac:spMk id="8" creationId="{ED633C34-D223-7DC1-5105-2EFF7D995684}"/>
          </ac:spMkLst>
        </pc:spChg>
        <pc:picChg chg="add mod modCrop">
          <ac:chgData name="vytor hugo" userId="e8b175fd6482882c" providerId="Windows Live" clId="Web-{E49BCC39-51CD-410D-822B-687FA5CF5099}" dt="2024-03-03T22:09:13.392" v="354" actId="14100"/>
          <ac:picMkLst>
            <pc:docMk/>
            <pc:sldMk cId="2715212956" sldId="321"/>
            <ac:picMk id="3" creationId="{535FD32F-4766-1E17-86C7-2DE4663D6C49}"/>
          </ac:picMkLst>
        </pc:picChg>
        <pc:picChg chg="add mod">
          <ac:chgData name="vytor hugo" userId="e8b175fd6482882c" providerId="Windows Live" clId="Web-{E49BCC39-51CD-410D-822B-687FA5CF5099}" dt="2024-03-03T22:09:14.454" v="355" actId="1076"/>
          <ac:picMkLst>
            <pc:docMk/>
            <pc:sldMk cId="2715212956" sldId="321"/>
            <ac:picMk id="4" creationId="{626EE637-687B-2AC1-CDE9-25BC73C47828}"/>
          </ac:picMkLst>
        </pc:picChg>
        <pc:picChg chg="del">
          <ac:chgData name="vytor hugo" userId="e8b175fd6482882c" providerId="Windows Live" clId="Web-{E49BCC39-51CD-410D-822B-687FA5CF5099}" dt="2024-03-03T22:08:00.888" v="335"/>
          <ac:picMkLst>
            <pc:docMk/>
            <pc:sldMk cId="2715212956" sldId="321"/>
            <ac:picMk id="5" creationId="{DB6EB511-4754-2A89-057C-31D0DE809F42}"/>
          </ac:picMkLst>
        </pc:picChg>
        <pc:picChg chg="del">
          <ac:chgData name="vytor hugo" userId="e8b175fd6482882c" providerId="Windows Live" clId="Web-{E49BCC39-51CD-410D-822B-687FA5CF5099}" dt="2024-03-03T22:07:59.903" v="334"/>
          <ac:picMkLst>
            <pc:docMk/>
            <pc:sldMk cId="2715212956" sldId="321"/>
            <ac:picMk id="6" creationId="{BAA49F65-657B-9A23-E770-EA72E2AF82E6}"/>
          </ac:picMkLst>
        </pc:picChg>
      </pc:sldChg>
      <pc:sldChg chg="addSp delSp modSp">
        <pc:chgData name="vytor hugo" userId="e8b175fd6482882c" providerId="Windows Live" clId="Web-{E49BCC39-51CD-410D-822B-687FA5CF5099}" dt="2024-03-03T22:11:34.056" v="390" actId="1076"/>
        <pc:sldMkLst>
          <pc:docMk/>
          <pc:sldMk cId="314473504" sldId="324"/>
        </pc:sldMkLst>
        <pc:spChg chg="mod">
          <ac:chgData name="vytor hugo" userId="e8b175fd6482882c" providerId="Windows Live" clId="Web-{E49BCC39-51CD-410D-822B-687FA5CF5099}" dt="2024-03-03T22:10:22.739" v="374" actId="20577"/>
          <ac:spMkLst>
            <pc:docMk/>
            <pc:sldMk cId="314473504" sldId="324"/>
            <ac:spMk id="2" creationId="{630D8008-8B15-E388-F76C-156BF3075585}"/>
          </ac:spMkLst>
        </pc:spChg>
        <pc:spChg chg="mod">
          <ac:chgData name="vytor hugo" userId="e8b175fd6482882c" providerId="Windows Live" clId="Web-{E49BCC39-51CD-410D-822B-687FA5CF5099}" dt="2024-03-03T22:11:17.414" v="384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E49BCC39-51CD-410D-822B-687FA5CF5099}" dt="2024-03-03T22:11:30.946" v="388" actId="14100"/>
          <ac:picMkLst>
            <pc:docMk/>
            <pc:sldMk cId="314473504" sldId="324"/>
            <ac:picMk id="4" creationId="{801505C7-9E4A-5C8A-8390-9318392F0BD0}"/>
          </ac:picMkLst>
        </pc:picChg>
        <pc:picChg chg="del">
          <ac:chgData name="vytor hugo" userId="e8b175fd6482882c" providerId="Windows Live" clId="Web-{E49BCC39-51CD-410D-822B-687FA5CF5099}" dt="2024-03-03T22:10:19.958" v="373"/>
          <ac:picMkLst>
            <pc:docMk/>
            <pc:sldMk cId="314473504" sldId="324"/>
            <ac:picMk id="5" creationId="{BBFCC763-0C10-A396-99EC-9082BD9D89A6}"/>
          </ac:picMkLst>
        </pc:picChg>
        <pc:picChg chg="del">
          <ac:chgData name="vytor hugo" userId="e8b175fd6482882c" providerId="Windows Live" clId="Web-{E49BCC39-51CD-410D-822B-687FA5CF5099}" dt="2024-03-03T22:10:18.895" v="372"/>
          <ac:picMkLst>
            <pc:docMk/>
            <pc:sldMk cId="314473504" sldId="324"/>
            <ac:picMk id="6" creationId="{7C27E700-4BDB-8E40-4D12-B696A0780007}"/>
          </ac:picMkLst>
        </pc:picChg>
        <pc:picChg chg="add mod">
          <ac:chgData name="vytor hugo" userId="e8b175fd6482882c" providerId="Windows Live" clId="Web-{E49BCC39-51CD-410D-822B-687FA5CF5099}" dt="2024-03-03T22:11:34.056" v="390" actId="1076"/>
          <ac:picMkLst>
            <pc:docMk/>
            <pc:sldMk cId="314473504" sldId="324"/>
            <ac:picMk id="7" creationId="{586E988C-309B-0CB2-73E7-8C04722E071F}"/>
          </ac:picMkLst>
        </pc:picChg>
      </pc:sldChg>
      <pc:sldChg chg="addSp delSp modSp">
        <pc:chgData name="vytor hugo" userId="e8b175fd6482882c" providerId="Windows Live" clId="Web-{E49BCC39-51CD-410D-822B-687FA5CF5099}" dt="2024-03-03T22:12:37.233" v="406" actId="20577"/>
        <pc:sldMkLst>
          <pc:docMk/>
          <pc:sldMk cId="1052222276" sldId="325"/>
        </pc:sldMkLst>
        <pc:spChg chg="mod">
          <ac:chgData name="vytor hugo" userId="e8b175fd6482882c" providerId="Windows Live" clId="Web-{E49BCC39-51CD-410D-822B-687FA5CF5099}" dt="2024-03-03T22:11:56.731" v="393" actId="20577"/>
          <ac:spMkLst>
            <pc:docMk/>
            <pc:sldMk cId="1052222276" sldId="325"/>
            <ac:spMk id="2" creationId="{4EDA010A-7DF9-E904-B98A-771091ED8539}"/>
          </ac:spMkLst>
        </pc:spChg>
        <pc:spChg chg="mod">
          <ac:chgData name="vytor hugo" userId="e8b175fd6482882c" providerId="Windows Live" clId="Web-{E49BCC39-51CD-410D-822B-687FA5CF5099}" dt="2024-03-03T22:12:37.233" v="406" actId="20577"/>
          <ac:spMkLst>
            <pc:docMk/>
            <pc:sldMk cId="1052222276" sldId="325"/>
            <ac:spMk id="3" creationId="{0F6E5F5B-DBCF-1708-F6AD-1EBED5E68158}"/>
          </ac:spMkLst>
        </pc:spChg>
        <pc:picChg chg="del">
          <ac:chgData name="vytor hugo" userId="e8b175fd6482882c" providerId="Windows Live" clId="Web-{E49BCC39-51CD-410D-822B-687FA5CF5099}" dt="2024-03-03T22:11:53.715" v="392"/>
          <ac:picMkLst>
            <pc:docMk/>
            <pc:sldMk cId="1052222276" sldId="325"/>
            <ac:picMk id="4" creationId="{EE9EC69B-FD3E-9918-CEE8-270376549C1A}"/>
          </ac:picMkLst>
        </pc:picChg>
        <pc:picChg chg="add mod">
          <ac:chgData name="vytor hugo" userId="e8b175fd6482882c" providerId="Windows Live" clId="Web-{E49BCC39-51CD-410D-822B-687FA5CF5099}" dt="2024-03-03T22:12:25.998" v="402" actId="14100"/>
          <ac:picMkLst>
            <pc:docMk/>
            <pc:sldMk cId="1052222276" sldId="325"/>
            <ac:picMk id="5" creationId="{12966242-FAB0-7864-70DF-928BB847CFA2}"/>
          </ac:picMkLst>
        </pc:picChg>
        <pc:picChg chg="add mod">
          <ac:chgData name="vytor hugo" userId="e8b175fd6482882c" providerId="Windows Live" clId="Web-{E49BCC39-51CD-410D-822B-687FA5CF5099}" dt="2024-03-03T22:12:30.686" v="404" actId="1076"/>
          <ac:picMkLst>
            <pc:docMk/>
            <pc:sldMk cId="1052222276" sldId="325"/>
            <ac:picMk id="6" creationId="{39BBF57A-D803-EB6F-2E94-D3D7405C12C5}"/>
          </ac:picMkLst>
        </pc:picChg>
        <pc:picChg chg="del">
          <ac:chgData name="vytor hugo" userId="e8b175fd6482882c" providerId="Windows Live" clId="Web-{E49BCC39-51CD-410D-822B-687FA5CF5099}" dt="2024-03-03T22:11:53.652" v="391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E49BCC39-51CD-410D-822B-687FA5CF5099}" dt="2024-03-03T22:16:37.434" v="451" actId="20577"/>
        <pc:sldMkLst>
          <pc:docMk/>
          <pc:sldMk cId="2264781389" sldId="326"/>
        </pc:sldMkLst>
        <pc:spChg chg="mod">
          <ac:chgData name="vytor hugo" userId="e8b175fd6482882c" providerId="Windows Live" clId="Web-{E49BCC39-51CD-410D-822B-687FA5CF5099}" dt="2024-03-03T22:16:37.434" v="451" actId="20577"/>
          <ac:spMkLst>
            <pc:docMk/>
            <pc:sldMk cId="2264781389" sldId="326"/>
            <ac:spMk id="8" creationId="{534AD92E-7CC9-F7E4-EE90-3857E60EA714}"/>
          </ac:spMkLst>
        </pc:spChg>
        <pc:picChg chg="add mod">
          <ac:chgData name="vytor hugo" userId="e8b175fd6482882c" providerId="Windows Live" clId="Web-{E49BCC39-51CD-410D-822B-687FA5CF5099}" dt="2024-03-03T22:15:08.538" v="437" actId="14100"/>
          <ac:picMkLst>
            <pc:docMk/>
            <pc:sldMk cId="2264781389" sldId="326"/>
            <ac:picMk id="3" creationId="{1B877BF6-C3B4-2DE5-4813-C18174749C0C}"/>
          </ac:picMkLst>
        </pc:picChg>
        <pc:picChg chg="add mod">
          <ac:chgData name="vytor hugo" userId="e8b175fd6482882c" providerId="Windows Live" clId="Web-{E49BCC39-51CD-410D-822B-687FA5CF5099}" dt="2024-03-03T22:15:25.993" v="441" actId="1076"/>
          <ac:picMkLst>
            <pc:docMk/>
            <pc:sldMk cId="2264781389" sldId="326"/>
            <ac:picMk id="4" creationId="{C84252BC-EE10-1499-41B0-A3FCA731556B}"/>
          </ac:picMkLst>
        </pc:picChg>
        <pc:picChg chg="del">
          <ac:chgData name="vytor hugo" userId="e8b175fd6482882c" providerId="Windows Live" clId="Web-{E49BCC39-51CD-410D-822B-687FA5CF5099}" dt="2024-03-03T22:14:46.350" v="434"/>
          <ac:picMkLst>
            <pc:docMk/>
            <pc:sldMk cId="2264781389" sldId="326"/>
            <ac:picMk id="5" creationId="{96E2EAD2-CA17-AC8C-C82F-45A43C8F36F3}"/>
          </ac:picMkLst>
        </pc:picChg>
        <pc:picChg chg="del">
          <ac:chgData name="vytor hugo" userId="e8b175fd6482882c" providerId="Windows Live" clId="Web-{E49BCC39-51CD-410D-822B-687FA5CF5099}" dt="2024-03-03T22:14:45.896" v="433"/>
          <ac:picMkLst>
            <pc:docMk/>
            <pc:sldMk cId="2264781389" sldId="326"/>
            <ac:picMk id="6" creationId="{08E3A99A-4E17-2C87-8EAC-0A06F8755B9F}"/>
          </ac:picMkLst>
        </pc:picChg>
      </pc:sldChg>
      <pc:sldChg chg="addSp delSp modSp">
        <pc:chgData name="vytor hugo" userId="e8b175fd6482882c" providerId="Windows Live" clId="Web-{E49BCC39-51CD-410D-822B-687FA5CF5099}" dt="2024-03-03T22:18:21.002" v="474" actId="1076"/>
        <pc:sldMkLst>
          <pc:docMk/>
          <pc:sldMk cId="2207689045" sldId="329"/>
        </pc:sldMkLst>
        <pc:spChg chg="mod">
          <ac:chgData name="vytor hugo" userId="e8b175fd6482882c" providerId="Windows Live" clId="Web-{E49BCC39-51CD-410D-822B-687FA5CF5099}" dt="2024-03-03T22:18:09.799" v="470" actId="20577"/>
          <ac:spMkLst>
            <pc:docMk/>
            <pc:sldMk cId="2207689045" sldId="329"/>
            <ac:spMk id="8" creationId="{FB23DF60-5423-B96A-2D93-BCBB61FD5B5A}"/>
          </ac:spMkLst>
        </pc:spChg>
        <pc:picChg chg="del">
          <ac:chgData name="vytor hugo" userId="e8b175fd6482882c" providerId="Windows Live" clId="Web-{E49BCC39-51CD-410D-822B-687FA5CF5099}" dt="2024-03-03T22:17:42.031" v="461"/>
          <ac:picMkLst>
            <pc:docMk/>
            <pc:sldMk cId="2207689045" sldId="329"/>
            <ac:picMk id="3" creationId="{401660C7-4E87-AA7D-D8BD-30DF562658CA}"/>
          </ac:picMkLst>
        </pc:picChg>
        <pc:picChg chg="del">
          <ac:chgData name="vytor hugo" userId="e8b175fd6482882c" providerId="Windows Live" clId="Web-{E49BCC39-51CD-410D-822B-687FA5CF5099}" dt="2024-03-03T22:17:41.375" v="460"/>
          <ac:picMkLst>
            <pc:docMk/>
            <pc:sldMk cId="2207689045" sldId="329"/>
            <ac:picMk id="4" creationId="{BE59C84F-3A55-87F5-ADE0-CD2C28D5FDD5}"/>
          </ac:picMkLst>
        </pc:picChg>
        <pc:picChg chg="add mod">
          <ac:chgData name="vytor hugo" userId="e8b175fd6482882c" providerId="Windows Live" clId="Web-{E49BCC39-51CD-410D-822B-687FA5CF5099}" dt="2024-03-03T22:18:17.924" v="472" actId="14100"/>
          <ac:picMkLst>
            <pc:docMk/>
            <pc:sldMk cId="2207689045" sldId="329"/>
            <ac:picMk id="5" creationId="{F23A5F34-86A4-D632-F5A4-C37C1FCFE077}"/>
          </ac:picMkLst>
        </pc:picChg>
        <pc:picChg chg="add mod">
          <ac:chgData name="vytor hugo" userId="e8b175fd6482882c" providerId="Windows Live" clId="Web-{E49BCC39-51CD-410D-822B-687FA5CF5099}" dt="2024-03-03T22:18:21.002" v="474" actId="1076"/>
          <ac:picMkLst>
            <pc:docMk/>
            <pc:sldMk cId="2207689045" sldId="329"/>
            <ac:picMk id="6" creationId="{D4EFA916-C863-2A21-C240-CEFA26858485}"/>
          </ac:picMkLst>
        </pc:picChg>
      </pc:sldChg>
      <pc:sldChg chg="addSp delSp modSp">
        <pc:chgData name="vytor hugo" userId="e8b175fd6482882c" providerId="Windows Live" clId="Web-{E49BCC39-51CD-410D-822B-687FA5CF5099}" dt="2024-03-03T22:19:18.943" v="487" actId="14100"/>
        <pc:sldMkLst>
          <pc:docMk/>
          <pc:sldMk cId="1419994586" sldId="330"/>
        </pc:sldMkLst>
        <pc:spChg chg="mod">
          <ac:chgData name="vytor hugo" userId="e8b175fd6482882c" providerId="Windows Live" clId="Web-{E49BCC39-51CD-410D-822B-687FA5CF5099}" dt="2024-03-03T22:19:06.333" v="483" actId="20577"/>
          <ac:spMkLst>
            <pc:docMk/>
            <pc:sldMk cId="1419994586" sldId="330"/>
            <ac:spMk id="8" creationId="{94C15F2B-D202-2F88-C100-3B9B85F8CF56}"/>
          </ac:spMkLst>
        </pc:spChg>
        <pc:picChg chg="add mod">
          <ac:chgData name="vytor hugo" userId="e8b175fd6482882c" providerId="Windows Live" clId="Web-{E49BCC39-51CD-410D-822B-687FA5CF5099}" dt="2024-03-03T22:19:14.787" v="486" actId="1076"/>
          <ac:picMkLst>
            <pc:docMk/>
            <pc:sldMk cId="1419994586" sldId="330"/>
            <ac:picMk id="3" creationId="{E3581DC6-F1AF-37E8-9D58-C89A972253CE}"/>
          </ac:picMkLst>
        </pc:picChg>
        <pc:picChg chg="add mod">
          <ac:chgData name="vytor hugo" userId="e8b175fd6482882c" providerId="Windows Live" clId="Web-{E49BCC39-51CD-410D-822B-687FA5CF5099}" dt="2024-03-03T22:19:18.943" v="487" actId="14100"/>
          <ac:picMkLst>
            <pc:docMk/>
            <pc:sldMk cId="1419994586" sldId="330"/>
            <ac:picMk id="4" creationId="{1401BD6F-C19E-ED56-82B9-119F082D1225}"/>
          </ac:picMkLst>
        </pc:picChg>
        <pc:picChg chg="del">
          <ac:chgData name="vytor hugo" userId="e8b175fd6482882c" providerId="Windows Live" clId="Web-{E49BCC39-51CD-410D-822B-687FA5CF5099}" dt="2024-03-03T22:18:47.895" v="478"/>
          <ac:picMkLst>
            <pc:docMk/>
            <pc:sldMk cId="1419994586" sldId="330"/>
            <ac:picMk id="5" creationId="{03EBCF37-2C66-BD11-A479-4B87C23E0299}"/>
          </ac:picMkLst>
        </pc:picChg>
        <pc:picChg chg="del">
          <ac:chgData name="vytor hugo" userId="e8b175fd6482882c" providerId="Windows Live" clId="Web-{E49BCC39-51CD-410D-822B-687FA5CF5099}" dt="2024-03-03T22:18:47.863" v="477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E49BCC39-51CD-410D-822B-687FA5CF5099}" dt="2024-03-03T22:20:06.727" v="498" actId="14100"/>
        <pc:sldMkLst>
          <pc:docMk/>
          <pc:sldMk cId="2857759897" sldId="331"/>
        </pc:sldMkLst>
        <pc:spChg chg="mod">
          <ac:chgData name="vytor hugo" userId="e8b175fd6482882c" providerId="Windows Live" clId="Web-{E49BCC39-51CD-410D-822B-687FA5CF5099}" dt="2024-03-03T22:19:27.616" v="492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E49BCC39-51CD-410D-822B-687FA5CF5099}" dt="2024-03-03T22:19:29.100" v="494"/>
          <ac:picMkLst>
            <pc:docMk/>
            <pc:sldMk cId="2857759897" sldId="331"/>
            <ac:picMk id="3" creationId="{B63FC508-6827-CD2E-8EE9-E17E4AFF70DB}"/>
          </ac:picMkLst>
        </pc:picChg>
        <pc:picChg chg="del">
          <ac:chgData name="vytor hugo" userId="e8b175fd6482882c" providerId="Windows Live" clId="Web-{E49BCC39-51CD-410D-822B-687FA5CF5099}" dt="2024-03-03T22:19:28.506" v="493"/>
          <ac:picMkLst>
            <pc:docMk/>
            <pc:sldMk cId="2857759897" sldId="331"/>
            <ac:picMk id="4" creationId="{2324CA4E-1A34-6C01-76A0-F9A06596731E}"/>
          </ac:picMkLst>
        </pc:picChg>
        <pc:picChg chg="add mod">
          <ac:chgData name="vytor hugo" userId="e8b175fd6482882c" providerId="Windows Live" clId="Web-{E49BCC39-51CD-410D-822B-687FA5CF5099}" dt="2024-03-03T22:20:06.727" v="498" actId="14100"/>
          <ac:picMkLst>
            <pc:docMk/>
            <pc:sldMk cId="2857759897" sldId="331"/>
            <ac:picMk id="5" creationId="{F395F515-1006-4B8D-DCD1-9F849DAFC1CD}"/>
          </ac:picMkLst>
        </pc:picChg>
      </pc:sldChg>
      <pc:sldChg chg="addSp delSp modSp">
        <pc:chgData name="vytor hugo" userId="e8b175fd6482882c" providerId="Windows Live" clId="Web-{E49BCC39-51CD-410D-822B-687FA5CF5099}" dt="2024-03-03T22:22:40.376" v="530" actId="14100"/>
        <pc:sldMkLst>
          <pc:docMk/>
          <pc:sldMk cId="3623169236" sldId="332"/>
        </pc:sldMkLst>
        <pc:spChg chg="mod">
          <ac:chgData name="vytor hugo" userId="e8b175fd6482882c" providerId="Windows Live" clId="Web-{E49BCC39-51CD-410D-822B-687FA5CF5099}" dt="2024-03-03T22:22:08.609" v="523" actId="20577"/>
          <ac:spMkLst>
            <pc:docMk/>
            <pc:sldMk cId="3623169236" sldId="332"/>
            <ac:spMk id="8" creationId="{E1EA7626-6053-5ADD-53A5-AF42BA206FE2}"/>
          </ac:spMkLst>
        </pc:spChg>
        <pc:picChg chg="add mod">
          <ac:chgData name="vytor hugo" userId="e8b175fd6482882c" providerId="Windows Live" clId="Web-{E49BCC39-51CD-410D-822B-687FA5CF5099}" dt="2024-03-03T22:22:23.344" v="526" actId="14100"/>
          <ac:picMkLst>
            <pc:docMk/>
            <pc:sldMk cId="3623169236" sldId="332"/>
            <ac:picMk id="3" creationId="{C124CB43-C317-45AC-48CC-E8E774AF45DF}"/>
          </ac:picMkLst>
        </pc:picChg>
        <pc:picChg chg="del">
          <ac:chgData name="vytor hugo" userId="e8b175fd6482882c" providerId="Windows Live" clId="Web-{E49BCC39-51CD-410D-822B-687FA5CF5099}" dt="2024-03-03T22:22:05.875" v="522"/>
          <ac:picMkLst>
            <pc:docMk/>
            <pc:sldMk cId="3623169236" sldId="332"/>
            <ac:picMk id="4" creationId="{4888E308-FD24-41A4-40E2-683276AFCBD8}"/>
          </ac:picMkLst>
        </pc:picChg>
        <pc:picChg chg="add mod">
          <ac:chgData name="vytor hugo" userId="e8b175fd6482882c" providerId="Windows Live" clId="Web-{E49BCC39-51CD-410D-822B-687FA5CF5099}" dt="2024-03-03T22:22:40.376" v="530" actId="14100"/>
          <ac:picMkLst>
            <pc:docMk/>
            <pc:sldMk cId="3623169236" sldId="332"/>
            <ac:picMk id="5" creationId="{ADC6B0F1-0BA9-1101-7952-01144A54AF54}"/>
          </ac:picMkLst>
        </pc:picChg>
        <pc:picChg chg="del">
          <ac:chgData name="vytor hugo" userId="e8b175fd6482882c" providerId="Windows Live" clId="Web-{E49BCC39-51CD-410D-822B-687FA5CF5099}" dt="2024-03-03T22:22:05.062" v="521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E49BCC39-51CD-410D-822B-687FA5CF5099}" dt="2024-03-03T22:40:17.499" v="678"/>
        <pc:sldMkLst>
          <pc:docMk/>
          <pc:sldMk cId="2214733455" sldId="334"/>
        </pc:sldMkLst>
      </pc:sldChg>
      <pc:sldChg chg="addSp delSp modSp">
        <pc:chgData name="vytor hugo" userId="e8b175fd6482882c" providerId="Windows Live" clId="Web-{E49BCC39-51CD-410D-822B-687FA5CF5099}" dt="2024-03-03T22:29:08.258" v="571" actId="20577"/>
        <pc:sldMkLst>
          <pc:docMk/>
          <pc:sldMk cId="1117231984" sldId="335"/>
        </pc:sldMkLst>
        <pc:spChg chg="mod">
          <ac:chgData name="vytor hugo" userId="e8b175fd6482882c" providerId="Windows Live" clId="Web-{E49BCC39-51CD-410D-822B-687FA5CF5099}" dt="2024-03-03T22:29:08.258" v="571" actId="20577"/>
          <ac:spMkLst>
            <pc:docMk/>
            <pc:sldMk cId="1117231984" sldId="335"/>
            <ac:spMk id="8" creationId="{45637D2C-CB2D-926D-73D7-0249D6FB5899}"/>
          </ac:spMkLst>
        </pc:spChg>
        <pc:picChg chg="del mod">
          <ac:chgData name="vytor hugo" userId="e8b175fd6482882c" providerId="Windows Live" clId="Web-{E49BCC39-51CD-410D-822B-687FA5CF5099}" dt="2024-03-03T22:27:20.439" v="554"/>
          <ac:picMkLst>
            <pc:docMk/>
            <pc:sldMk cId="1117231984" sldId="335"/>
            <ac:picMk id="3" creationId="{0D64CFE8-7C69-8B11-1A70-189F58803C6B}"/>
          </ac:picMkLst>
        </pc:picChg>
        <pc:picChg chg="del">
          <ac:chgData name="vytor hugo" userId="e8b175fd6482882c" providerId="Windows Live" clId="Web-{E49BCC39-51CD-410D-822B-687FA5CF5099}" dt="2024-03-03T22:27:18.752" v="552"/>
          <ac:picMkLst>
            <pc:docMk/>
            <pc:sldMk cId="1117231984" sldId="335"/>
            <ac:picMk id="4" creationId="{2A0010B5-53ED-7354-0297-3A816A3D6A33}"/>
          </ac:picMkLst>
        </pc:picChg>
        <pc:picChg chg="add mod">
          <ac:chgData name="vytor hugo" userId="e8b175fd6482882c" providerId="Windows Live" clId="Web-{E49BCC39-51CD-410D-822B-687FA5CF5099}" dt="2024-03-03T22:28:31.568" v="562" actId="14100"/>
          <ac:picMkLst>
            <pc:docMk/>
            <pc:sldMk cId="1117231984" sldId="335"/>
            <ac:picMk id="5" creationId="{3CB729CA-F489-B2AB-B1E2-4324DDC92610}"/>
          </ac:picMkLst>
        </pc:picChg>
        <pc:picChg chg="add mod">
          <ac:chgData name="vytor hugo" userId="e8b175fd6482882c" providerId="Windows Live" clId="Web-{E49BCC39-51CD-410D-822B-687FA5CF5099}" dt="2024-03-03T22:28:51.272" v="568" actId="1076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E49BCC39-51CD-410D-822B-687FA5CF5099}" dt="2024-03-03T22:31:42.391" v="602" actId="14100"/>
        <pc:sldMkLst>
          <pc:docMk/>
          <pc:sldMk cId="37469262" sldId="337"/>
        </pc:sldMkLst>
        <pc:spChg chg="mod">
          <ac:chgData name="vytor hugo" userId="e8b175fd6482882c" providerId="Windows Live" clId="Web-{E49BCC39-51CD-410D-822B-687FA5CF5099}" dt="2024-03-03T22:31:20.562" v="596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E49BCC39-51CD-410D-822B-687FA5CF5099}" dt="2024-03-03T22:30:56.748" v="590"/>
          <ac:picMkLst>
            <pc:docMk/>
            <pc:sldMk cId="37469262" sldId="337"/>
            <ac:picMk id="3" creationId="{4DF5E4A4-EB88-4557-E364-8EEB7B273ADF}"/>
          </ac:picMkLst>
        </pc:picChg>
        <pc:picChg chg="del">
          <ac:chgData name="vytor hugo" userId="e8b175fd6482882c" providerId="Windows Live" clId="Web-{E49BCC39-51CD-410D-822B-687FA5CF5099}" dt="2024-03-03T22:30:56.295" v="589"/>
          <ac:picMkLst>
            <pc:docMk/>
            <pc:sldMk cId="37469262" sldId="337"/>
            <ac:picMk id="4" creationId="{1BBF7FB0-21B0-4A16-5CAC-6162E0086B49}"/>
          </ac:picMkLst>
        </pc:picChg>
        <pc:picChg chg="add mod">
          <ac:chgData name="vytor hugo" userId="e8b175fd6482882c" providerId="Windows Live" clId="Web-{E49BCC39-51CD-410D-822B-687FA5CF5099}" dt="2024-03-03T22:31:08.327" v="593" actId="14100"/>
          <ac:picMkLst>
            <pc:docMk/>
            <pc:sldMk cId="37469262" sldId="337"/>
            <ac:picMk id="5" creationId="{DC18A4B0-7D2C-BF4D-AB76-7D443DD5F88E}"/>
          </ac:picMkLst>
        </pc:picChg>
        <pc:picChg chg="add mod">
          <ac:chgData name="vytor hugo" userId="e8b175fd6482882c" providerId="Windows Live" clId="Web-{E49BCC39-51CD-410D-822B-687FA5CF5099}" dt="2024-03-03T22:31:42.391" v="602" actId="14100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E49BCC39-51CD-410D-822B-687FA5CF5099}" dt="2024-03-03T22:33:04.474" v="616" actId="20577"/>
        <pc:sldMkLst>
          <pc:docMk/>
          <pc:sldMk cId="3361132519" sldId="338"/>
        </pc:sldMkLst>
        <pc:spChg chg="mod">
          <ac:chgData name="vytor hugo" userId="e8b175fd6482882c" providerId="Windows Live" clId="Web-{E49BCC39-51CD-410D-822B-687FA5CF5099}" dt="2024-03-03T22:33:04.474" v="616" actId="20577"/>
          <ac:spMkLst>
            <pc:docMk/>
            <pc:sldMk cId="3361132519" sldId="338"/>
            <ac:spMk id="8" creationId="{5FD8AEBD-D267-32F4-053C-F8BE509FECDE}"/>
          </ac:spMkLst>
        </pc:spChg>
        <pc:picChg chg="add mod">
          <ac:chgData name="vytor hugo" userId="e8b175fd6482882c" providerId="Windows Live" clId="Web-{E49BCC39-51CD-410D-822B-687FA5CF5099}" dt="2024-03-03T22:32:19.769" v="607" actId="14100"/>
          <ac:picMkLst>
            <pc:docMk/>
            <pc:sldMk cId="3361132519" sldId="338"/>
            <ac:picMk id="3" creationId="{12C0D303-848F-CB69-47B8-C6E07BF6C08D}"/>
          </ac:picMkLst>
        </pc:picChg>
        <pc:picChg chg="add mod modCrop">
          <ac:chgData name="vytor hugo" userId="e8b175fd6482882c" providerId="Windows Live" clId="Web-{E49BCC39-51CD-410D-822B-687FA5CF5099}" dt="2024-03-03T22:32:54.489" v="612" actId="1076"/>
          <ac:picMkLst>
            <pc:docMk/>
            <pc:sldMk cId="3361132519" sldId="338"/>
            <ac:picMk id="4" creationId="{B4F10ADF-08B4-5E01-9B71-C1579947366E}"/>
          </ac:picMkLst>
        </pc:picChg>
        <pc:picChg chg="del">
          <ac:chgData name="vytor hugo" userId="e8b175fd6482882c" providerId="Windows Live" clId="Web-{E49BCC39-51CD-410D-822B-687FA5CF5099}" dt="2024-03-03T22:31:47.486" v="604"/>
          <ac:picMkLst>
            <pc:docMk/>
            <pc:sldMk cId="3361132519" sldId="338"/>
            <ac:picMk id="5" creationId="{42B3684A-BBA4-7E1E-C1D4-409EDA72DDB1}"/>
          </ac:picMkLst>
        </pc:picChg>
        <pc:picChg chg="del">
          <ac:chgData name="vytor hugo" userId="e8b175fd6482882c" providerId="Windows Live" clId="Web-{E49BCC39-51CD-410D-822B-687FA5CF5099}" dt="2024-03-03T22:31:46.751" v="603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E49BCC39-51CD-410D-822B-687FA5CF5099}" dt="2024-03-03T22:34:02.962" v="633" actId="1076"/>
        <pc:sldMkLst>
          <pc:docMk/>
          <pc:sldMk cId="466828672" sldId="339"/>
        </pc:sldMkLst>
        <pc:spChg chg="mod">
          <ac:chgData name="vytor hugo" userId="e8b175fd6482882c" providerId="Windows Live" clId="Web-{E49BCC39-51CD-410D-822B-687FA5CF5099}" dt="2024-03-03T22:33:52.789" v="630" actId="20577"/>
          <ac:spMkLst>
            <pc:docMk/>
            <pc:sldMk cId="466828672" sldId="339"/>
            <ac:spMk id="8" creationId="{8FC865F7-619E-F727-E265-D97610FA97F3}"/>
          </ac:spMkLst>
        </pc:spChg>
        <pc:picChg chg="del">
          <ac:chgData name="vytor hugo" userId="e8b175fd6482882c" providerId="Windows Live" clId="Web-{E49BCC39-51CD-410D-822B-687FA5CF5099}" dt="2024-03-03T22:33:08.459" v="618"/>
          <ac:picMkLst>
            <pc:docMk/>
            <pc:sldMk cId="466828672" sldId="339"/>
            <ac:picMk id="3" creationId="{AF576668-498A-C30A-F2CA-773B8C735859}"/>
          </ac:picMkLst>
        </pc:picChg>
        <pc:picChg chg="del">
          <ac:chgData name="vytor hugo" userId="e8b175fd6482882c" providerId="Windows Live" clId="Web-{E49BCC39-51CD-410D-822B-687FA5CF5099}" dt="2024-03-03T22:33:07.834" v="617"/>
          <ac:picMkLst>
            <pc:docMk/>
            <pc:sldMk cId="466828672" sldId="339"/>
            <ac:picMk id="4" creationId="{93EF97CE-B418-AB7A-64F7-B6378E1E9829}"/>
          </ac:picMkLst>
        </pc:picChg>
        <pc:picChg chg="add mod">
          <ac:chgData name="vytor hugo" userId="e8b175fd6482882c" providerId="Windows Live" clId="Web-{E49BCC39-51CD-410D-822B-687FA5CF5099}" dt="2024-03-03T22:33:40.742" v="625" actId="1076"/>
          <ac:picMkLst>
            <pc:docMk/>
            <pc:sldMk cId="466828672" sldId="339"/>
            <ac:picMk id="5" creationId="{75F105FB-1D92-0057-40B7-AA7A83DD2345}"/>
          </ac:picMkLst>
        </pc:picChg>
        <pc:picChg chg="add mod">
          <ac:chgData name="vytor hugo" userId="e8b175fd6482882c" providerId="Windows Live" clId="Web-{E49BCC39-51CD-410D-822B-687FA5CF5099}" dt="2024-03-03T22:34:02.962" v="633" actId="1076"/>
          <ac:picMkLst>
            <pc:docMk/>
            <pc:sldMk cId="466828672" sldId="339"/>
            <ac:picMk id="6" creationId="{7B6687A2-3183-60B2-8C2C-3812786FA335}"/>
          </ac:picMkLst>
        </pc:picChg>
      </pc:sldChg>
      <pc:sldChg chg="del">
        <pc:chgData name="vytor hugo" userId="e8b175fd6482882c" providerId="Windows Live" clId="Web-{E49BCC39-51CD-410D-822B-687FA5CF5099}" dt="2024-03-03T22:39:32.137" v="674"/>
        <pc:sldMkLst>
          <pc:docMk/>
          <pc:sldMk cId="4150808436" sldId="343"/>
        </pc:sldMkLst>
      </pc:sldChg>
      <pc:sldChg chg="addSp delSp modSp">
        <pc:chgData name="vytor hugo" userId="e8b175fd6482882c" providerId="Windows Live" clId="Web-{E49BCC39-51CD-410D-822B-687FA5CF5099}" dt="2024-03-03T22:37:51.678" v="669" actId="1076"/>
        <pc:sldMkLst>
          <pc:docMk/>
          <pc:sldMk cId="1846717548" sldId="344"/>
        </pc:sldMkLst>
        <pc:spChg chg="mod">
          <ac:chgData name="vytor hugo" userId="e8b175fd6482882c" providerId="Windows Live" clId="Web-{E49BCC39-51CD-410D-822B-687FA5CF5099}" dt="2024-03-03T22:36:23.189" v="656" actId="20577"/>
          <ac:spMkLst>
            <pc:docMk/>
            <pc:sldMk cId="1846717548" sldId="344"/>
            <ac:spMk id="2" creationId="{01B08988-382F-CF57-5EAB-9B651F99C9E4}"/>
          </ac:spMkLst>
        </pc:spChg>
        <pc:spChg chg="mod">
          <ac:chgData name="vytor hugo" userId="e8b175fd6482882c" providerId="Windows Live" clId="Web-{E49BCC39-51CD-410D-822B-687FA5CF5099}" dt="2024-03-03T22:37:19.239" v="662" actId="20577"/>
          <ac:spMkLst>
            <pc:docMk/>
            <pc:sldMk cId="1846717548" sldId="344"/>
            <ac:spMk id="8" creationId="{756B9DC8-AEF1-AD44-5449-5555D97DB7D3}"/>
          </ac:spMkLst>
        </pc:spChg>
        <pc:picChg chg="del">
          <ac:chgData name="vytor hugo" userId="e8b175fd6482882c" providerId="Windows Live" clId="Web-{E49BCC39-51CD-410D-822B-687FA5CF5099}" dt="2024-03-03T22:37:20.004" v="663"/>
          <ac:picMkLst>
            <pc:docMk/>
            <pc:sldMk cId="1846717548" sldId="344"/>
            <ac:picMk id="3" creationId="{6C09939E-807B-9C6A-9233-BC16B6279EC9}"/>
          </ac:picMkLst>
        </pc:picChg>
        <pc:picChg chg="add mod">
          <ac:chgData name="vytor hugo" userId="e8b175fd6482882c" providerId="Windows Live" clId="Web-{E49BCC39-51CD-410D-822B-687FA5CF5099}" dt="2024-03-03T22:37:32.396" v="666" actId="14100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E49BCC39-51CD-410D-822B-687FA5CF5099}" dt="2024-03-03T22:37:51.678" v="669" actId="1076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E49BCC39-51CD-410D-822B-687FA5CF5099}" dt="2024-03-03T21:45:16.045" v="53" actId="1076"/>
        <pc:sldMkLst>
          <pc:docMk/>
          <pc:sldMk cId="653313321" sldId="345"/>
        </pc:sldMkLst>
        <pc:spChg chg="mod">
          <ac:chgData name="vytor hugo" userId="e8b175fd6482882c" providerId="Windows Live" clId="Web-{E49BCC39-51CD-410D-822B-687FA5CF5099}" dt="2024-03-03T21:45:01.997" v="49" actId="20577"/>
          <ac:spMkLst>
            <pc:docMk/>
            <pc:sldMk cId="653313321" sldId="345"/>
            <ac:spMk id="3" creationId="{2B3B030A-EF87-2C82-8153-8CBEC2E323DB}"/>
          </ac:spMkLst>
        </pc:spChg>
        <pc:picChg chg="del">
          <ac:chgData name="vytor hugo" userId="e8b175fd6482882c" providerId="Windows Live" clId="Web-{E49BCC39-51CD-410D-822B-687FA5CF5099}" dt="2024-03-03T21:44:33.636" v="41"/>
          <ac:picMkLst>
            <pc:docMk/>
            <pc:sldMk cId="653313321" sldId="345"/>
            <ac:picMk id="4" creationId="{39AE5376-D751-7BB3-2F72-56A54AF6A4C5}"/>
          </ac:picMkLst>
        </pc:picChg>
        <pc:picChg chg="del">
          <ac:chgData name="vytor hugo" userId="e8b175fd6482882c" providerId="Windows Live" clId="Web-{E49BCC39-51CD-410D-822B-687FA5CF5099}" dt="2024-03-03T21:44:33.214" v="40"/>
          <ac:picMkLst>
            <pc:docMk/>
            <pc:sldMk cId="653313321" sldId="345"/>
            <ac:picMk id="5" creationId="{49BC41B1-8E0C-5C27-D569-BD3A32CB8F50}"/>
          </ac:picMkLst>
        </pc:picChg>
        <pc:picChg chg="add mod">
          <ac:chgData name="vytor hugo" userId="e8b175fd6482882c" providerId="Windows Live" clId="Web-{E49BCC39-51CD-410D-822B-687FA5CF5099}" dt="2024-03-03T21:44:46.059" v="44" actId="14100"/>
          <ac:picMkLst>
            <pc:docMk/>
            <pc:sldMk cId="653313321" sldId="345"/>
            <ac:picMk id="6" creationId="{3B3F5D02-6619-48DA-E07B-15BCBEE8E6D2}"/>
          </ac:picMkLst>
        </pc:picChg>
        <pc:picChg chg="add mod">
          <ac:chgData name="vytor hugo" userId="e8b175fd6482882c" providerId="Windows Live" clId="Web-{E49BCC39-51CD-410D-822B-687FA5CF5099}" dt="2024-03-03T21:45:16.045" v="53" actId="1076"/>
          <ac:picMkLst>
            <pc:docMk/>
            <pc:sldMk cId="653313321" sldId="345"/>
            <ac:picMk id="7" creationId="{17043AA0-FD17-7D6F-27A5-909A4A1DEBC8}"/>
          </ac:picMkLst>
        </pc:picChg>
      </pc:sldChg>
      <pc:sldChg chg="addSp delSp modSp">
        <pc:chgData name="vytor hugo" userId="e8b175fd6482882c" providerId="Windows Live" clId="Web-{E49BCC39-51CD-410D-822B-687FA5CF5099}" dt="2024-03-03T21:50:08.889" v="107" actId="1076"/>
        <pc:sldMkLst>
          <pc:docMk/>
          <pc:sldMk cId="1623471479" sldId="346"/>
        </pc:sldMkLst>
        <pc:spChg chg="mod">
          <ac:chgData name="vytor hugo" userId="e8b175fd6482882c" providerId="Windows Live" clId="Web-{E49BCC39-51CD-410D-822B-687FA5CF5099}" dt="2024-03-03T21:49:59.076" v="104" actId="20577"/>
          <ac:spMkLst>
            <pc:docMk/>
            <pc:sldMk cId="1623471479" sldId="346"/>
            <ac:spMk id="3" creationId="{8B209940-F1D3-5F60-AF50-7548E690EE43}"/>
          </ac:spMkLst>
        </pc:spChg>
        <pc:picChg chg="add mod">
          <ac:chgData name="vytor hugo" userId="e8b175fd6482882c" providerId="Windows Live" clId="Web-{E49BCC39-51CD-410D-822B-687FA5CF5099}" dt="2024-03-03T21:49:45.966" v="99" actId="14100"/>
          <ac:picMkLst>
            <pc:docMk/>
            <pc:sldMk cId="1623471479" sldId="346"/>
            <ac:picMk id="4" creationId="{55AA253D-A96F-881B-3EA3-3B556FBDA4C6}"/>
          </ac:picMkLst>
        </pc:picChg>
        <pc:picChg chg="del">
          <ac:chgData name="vytor hugo" userId="e8b175fd6482882c" providerId="Windows Live" clId="Web-{E49BCC39-51CD-410D-822B-687FA5CF5099}" dt="2024-03-03T21:49:35.684" v="96"/>
          <ac:picMkLst>
            <pc:docMk/>
            <pc:sldMk cId="1623471479" sldId="346"/>
            <ac:picMk id="5" creationId="{0808B781-3F1D-980F-E095-DA601D124D42}"/>
          </ac:picMkLst>
        </pc:picChg>
        <pc:picChg chg="del">
          <ac:chgData name="vytor hugo" userId="e8b175fd6482882c" providerId="Windows Live" clId="Web-{E49BCC39-51CD-410D-822B-687FA5CF5099}" dt="2024-03-03T21:49:34.716" v="95"/>
          <ac:picMkLst>
            <pc:docMk/>
            <pc:sldMk cId="1623471479" sldId="346"/>
            <ac:picMk id="6" creationId="{EF31AA66-71A5-58C9-BF7F-BC8BDA5582E8}"/>
          </ac:picMkLst>
        </pc:picChg>
        <pc:picChg chg="add mod">
          <ac:chgData name="vytor hugo" userId="e8b175fd6482882c" providerId="Windows Live" clId="Web-{E49BCC39-51CD-410D-822B-687FA5CF5099}" dt="2024-03-03T21:50:08.889" v="107" actId="1076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E49BCC39-51CD-410D-822B-687FA5CF5099}" dt="2024-03-03T22:39:52.310" v="676"/>
        <pc:sldMkLst>
          <pc:docMk/>
          <pc:sldMk cId="4150193654" sldId="347"/>
        </pc:sldMkLst>
      </pc:sldChg>
      <pc:sldChg chg="addSp delSp modSp">
        <pc:chgData name="vytor hugo" userId="e8b175fd6482882c" providerId="Windows Live" clId="Web-{E49BCC39-51CD-410D-822B-687FA5CF5099}" dt="2024-03-03T21:56:37.302" v="176" actId="20577"/>
        <pc:sldMkLst>
          <pc:docMk/>
          <pc:sldMk cId="896523421" sldId="348"/>
        </pc:sldMkLst>
        <pc:spChg chg="mod">
          <ac:chgData name="vytor hugo" userId="e8b175fd6482882c" providerId="Windows Live" clId="Web-{E49BCC39-51CD-410D-822B-687FA5CF5099}" dt="2024-03-03T21:56:37.302" v="176" actId="20577"/>
          <ac:spMkLst>
            <pc:docMk/>
            <pc:sldMk cId="896523421" sldId="348"/>
            <ac:spMk id="3" creationId="{4D562358-03EE-BE44-A16C-8E5DEF0F3D22}"/>
          </ac:spMkLst>
        </pc:spChg>
        <pc:picChg chg="del">
          <ac:chgData name="vytor hugo" userId="e8b175fd6482882c" providerId="Windows Live" clId="Web-{E49BCC39-51CD-410D-822B-687FA5CF5099}" dt="2024-03-03T21:55:13.344" v="160"/>
          <ac:picMkLst>
            <pc:docMk/>
            <pc:sldMk cId="896523421" sldId="348"/>
            <ac:picMk id="4" creationId="{ACBC54A4-EBEF-9AE0-F4A3-39CB899A4C6D}"/>
          </ac:picMkLst>
        </pc:picChg>
        <pc:picChg chg="del">
          <ac:chgData name="vytor hugo" userId="e8b175fd6482882c" providerId="Windows Live" clId="Web-{E49BCC39-51CD-410D-822B-687FA5CF5099}" dt="2024-03-03T21:55:13.313" v="159"/>
          <ac:picMkLst>
            <pc:docMk/>
            <pc:sldMk cId="896523421" sldId="348"/>
            <ac:picMk id="5" creationId="{B3507D58-B6CD-3517-6654-435171EFCD56}"/>
          </ac:picMkLst>
        </pc:picChg>
        <pc:picChg chg="add mod">
          <ac:chgData name="vytor hugo" userId="e8b175fd6482882c" providerId="Windows Live" clId="Web-{E49BCC39-51CD-410D-822B-687FA5CF5099}" dt="2024-03-03T21:55:38.314" v="166" actId="14100"/>
          <ac:picMkLst>
            <pc:docMk/>
            <pc:sldMk cId="896523421" sldId="348"/>
            <ac:picMk id="6" creationId="{F3BD7CF6-DE9A-1B15-2D10-44355BFB225D}"/>
          </ac:picMkLst>
        </pc:picChg>
        <pc:picChg chg="add mod modCrop">
          <ac:chgData name="vytor hugo" userId="e8b175fd6482882c" providerId="Windows Live" clId="Web-{E49BCC39-51CD-410D-822B-687FA5CF5099}" dt="2024-03-03T21:56:15.191" v="173" actId="1076"/>
          <ac:picMkLst>
            <pc:docMk/>
            <pc:sldMk cId="896523421" sldId="348"/>
            <ac:picMk id="7" creationId="{E9BF20CE-0789-E799-F5E8-C46872CDE64F}"/>
          </ac:picMkLst>
        </pc:picChg>
      </pc:sldChg>
    </pc:docChg>
  </pc:docChgLst>
  <pc:docChgLst>
    <pc:chgData clId="Web-{B596952F-8823-4404-A61C-AB2EA584B373}"/>
    <pc:docChg chg="modSld">
      <pc:chgData name="" userId="" providerId="" clId="Web-{B596952F-8823-4404-A61C-AB2EA584B373}" dt="2024-04-29T13:32:32.711" v="4" actId="20577"/>
      <pc:docMkLst>
        <pc:docMk/>
      </pc:docMkLst>
      <pc:sldChg chg="modSp">
        <pc:chgData name="" userId="" providerId="" clId="Web-{B596952F-8823-4404-A61C-AB2EA584B373}" dt="2024-04-29T13:32:32.711" v="4" actId="20577"/>
        <pc:sldMkLst>
          <pc:docMk/>
          <pc:sldMk cId="2210866551" sldId="256"/>
        </pc:sldMkLst>
        <pc:spChg chg="mod">
          <ac:chgData name="" userId="" providerId="" clId="Web-{B596952F-8823-4404-A61C-AB2EA584B373}" dt="2024-04-29T13:32:32.711" v="4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COOP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 ABRIL 2024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JOAQUIM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NABUCO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01.04.24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28277E0C-48D1-674B-19C9-4B36015DBE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560" y="2286000"/>
            <a:ext cx="3855749" cy="4572000"/>
          </a:xfrm>
          <a:prstGeom prst="rect">
            <a:avLst/>
          </a:prstGeom>
        </p:spPr>
      </p:pic>
      <p:pic>
        <p:nvPicPr>
          <p:cNvPr id="4" name="Imagem 3" descr="Uma imagem contendo no interior, comida, mesa, geladeira&#10;&#10;Descrição gerada automaticamente">
            <a:extLst>
              <a:ext uri="{FF2B5EF4-FFF2-40B4-BE49-F238E27FC236}">
                <a16:creationId xmlns:a16="http://schemas.microsoft.com/office/drawing/2014/main" id="{7562A2C6-794F-22C3-B6FA-1E8EBEBA7F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126" y="2257245"/>
            <a:ext cx="3855749" cy="460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JOAQUIM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NABUCO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ata de loja&#10;&#10;Descrição gerada automaticamente">
            <a:extLst>
              <a:ext uri="{FF2B5EF4-FFF2-40B4-BE49-F238E27FC236}">
                <a16:creationId xmlns:a16="http://schemas.microsoft.com/office/drawing/2014/main" id="{6D5AD066-3AD6-3DEF-FB8C-F83E089E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108" y="2271622"/>
            <a:ext cx="7378201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0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JOAQUIM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NABUCO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15.04.24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0662BB86-6AAD-35C7-23B2-3F4598AA84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994" y="2027208"/>
            <a:ext cx="4258315" cy="483079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07F8C65-028B-9F26-A6D2-59332BB88B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844" y="2027207"/>
            <a:ext cx="3467560" cy="483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4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FD6CB2-D774-5FAD-AA20-4BA965237D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1897811"/>
            <a:ext cx="3857625" cy="49601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3C71EC5-718F-4318-2AC4-7CA5193FA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BF367-B9B2-D2BF-691B-91C935E2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98AB-D5D0-7E56-088C-411EACDB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72B80-D21D-883D-C128-77E67C6A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10.04.24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170979-5801-EBFF-DED0-1A3FC2CFC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811" y="1897812"/>
            <a:ext cx="4198188" cy="4960189"/>
          </a:xfrm>
          <a:prstGeom prst="rect">
            <a:avLst/>
          </a:prstGeom>
        </p:spPr>
      </p:pic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36A072DF-FE75-E17D-0522-09E13E5C5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490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2768-8EE9-E9E4-47A9-1B058269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665FD-D18C-14F1-A6B1-0092559F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BE6FCE-0C2A-12F8-27BC-105DB4D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ata de loja&#10;&#10;Descrição gerada automaticamente">
            <a:extLst>
              <a:ext uri="{FF2B5EF4-FFF2-40B4-BE49-F238E27FC236}">
                <a16:creationId xmlns:a16="http://schemas.microsoft.com/office/drawing/2014/main" id="{B7DF531B-CF17-5732-0446-B06579BB2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018" y="1710905"/>
            <a:ext cx="4490228" cy="514709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A0710AE-FB66-A88A-CE17-017B31A757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848" y="1710905"/>
            <a:ext cx="3857625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2768-8EE9-E9E4-47A9-1B058269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665FD-D18C-14F1-A6B1-0092559F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BE6FCE-0C2A-12F8-27BC-105DB4D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24.04.24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A09360-3AB4-6FB3-2929-28405AF709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23" y="1897811"/>
            <a:ext cx="4085786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A7637B-1DF4-821A-F169-4F2C3B586B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183" y="1897811"/>
            <a:ext cx="3855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3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57D2DA-8BF3-AA43-E4FB-47AD243A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PEREIRA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BARRETO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646F14-A324-A42A-1202-E68EF25B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DA3A425-F5BB-B8B1-1819-80CBB179C9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94" y="2070339"/>
            <a:ext cx="4030153" cy="478766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09AD85D-A353-D9E4-B1A4-51BAC32131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05" y="2070339"/>
            <a:ext cx="3857625" cy="478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DCF2E-FA14-2231-6980-BE1F9EC2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731D0-1C96-4891-EDA9-1A938C5F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PEREIRA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BARRETO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013323-6666-C642-F895-EA37FD03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152FEE3-E5A1-E8A2-2D33-FC60FF794B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079" y="1897811"/>
            <a:ext cx="4367124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D2ED08F-A85A-BC1D-F064-0E46421AEC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947" y="1897811"/>
            <a:ext cx="353323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E5315-8DEE-90E4-E4F4-5FD49A210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74E07A-8FAE-0909-E277-14165A83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PEREIRA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BARRETO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F15C9C-8165-FD72-68A1-9413685E6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038D662-6E55-983A-FB9C-992A32631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95" y="1897811"/>
            <a:ext cx="4122708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94765A7-4713-6D87-413D-12812DBFDD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318" y="1897811"/>
            <a:ext cx="4125516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0A4D96-FB24-7279-E615-5941161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PERIMETRAL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8BC23-4A31-0DDC-6F41-5840F74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1A53B7-BA9E-8BF3-9CCB-9CC9E0475D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547" y="1897810"/>
            <a:ext cx="4317700" cy="496019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900D1A7-F310-835B-E995-C01430F436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660" y="1897811"/>
            <a:ext cx="4217058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0736E4-31DC-B1DE-EC3A-5F7C294FC0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636" y="2271622"/>
            <a:ext cx="4157673" cy="458637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66942-62E8-2F57-08CD-25A5A9A3BB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654" y="2257245"/>
            <a:ext cx="3855749" cy="460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3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5AD041-D6D0-ED6B-6D75-681E1C4B2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372" y="1710906"/>
            <a:ext cx="4243937" cy="5147094"/>
          </a:xfrm>
          <a:prstGeom prst="rect">
            <a:avLst/>
          </a:prstGeom>
        </p:spPr>
      </p:pic>
      <p:pic>
        <p:nvPicPr>
          <p:cNvPr id="4" name="Imagem 3" descr="Uma imagem contendo no interior, mesa, comida, cheio&#10;&#10;Descrição gerada automaticamente">
            <a:extLst>
              <a:ext uri="{FF2B5EF4-FFF2-40B4-BE49-F238E27FC236}">
                <a16:creationId xmlns:a16="http://schemas.microsoft.com/office/drawing/2014/main" id="{DB3AE383-BDF2-C380-1E8D-F53077718E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314" y="1725283"/>
            <a:ext cx="3855749" cy="51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2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mesa, computador, comida&#10;&#10;Descrição gerada automaticamente">
            <a:extLst>
              <a:ext uri="{FF2B5EF4-FFF2-40B4-BE49-F238E27FC236}">
                <a16:creationId xmlns:a16="http://schemas.microsoft.com/office/drawing/2014/main" id="{0002724B-4027-7561-BA45-AF04CE9D3E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59" y="1897811"/>
            <a:ext cx="4172050" cy="4960189"/>
          </a:xfrm>
          <a:prstGeom prst="rect">
            <a:avLst/>
          </a:prstGeom>
        </p:spPr>
      </p:pic>
      <p:pic>
        <p:nvPicPr>
          <p:cNvPr id="4" name="Imagem 3" descr="Uma imagem contendo no interior, mesa, cozinha, computador&#10;&#10;Descrição gerada automaticamente">
            <a:extLst>
              <a:ext uri="{FF2B5EF4-FFF2-40B4-BE49-F238E27FC236}">
                <a16:creationId xmlns:a16="http://schemas.microsoft.com/office/drawing/2014/main" id="{E74BC777-AB4A-213B-BFFA-F75C6FC93B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164" y="1897811"/>
            <a:ext cx="3855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9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347220-23A2-7A9E-D38A-5DC1CA4ABE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032" y="1897811"/>
            <a:ext cx="3855749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7A78417-D64C-1AF0-184A-D49564E28E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994" y="1897811"/>
            <a:ext cx="425831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7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PEDRO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(NOVA)</a:t>
            </a:r>
            <a:endParaRPr lang="pt-BR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 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02.04.24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209E5C88-10BA-91A3-F23E-D28A6E054A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013" y="1897811"/>
            <a:ext cx="4143296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86A49C-F3BD-0BB0-9531-619757ED29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28" y="1897811"/>
            <a:ext cx="3855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6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PEDRO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(NOVA)</a:t>
            </a:r>
            <a:endParaRPr lang="pt-BR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 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09.04.24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28E71FC2-BAE5-93CE-C7A0-B116860644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862" y="1897811"/>
            <a:ext cx="4301447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F6E0DD2-4E2D-BBE7-A183-26DDB81DE9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013" y="1897811"/>
            <a:ext cx="402827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64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B6DF5-FED2-12ED-07E2-5737B2C6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0D8008-8B15-E388-F76C-156BF307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PEDRO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(NOVA)</a:t>
            </a:r>
            <a:endParaRPr lang="pt-BR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34787-209A-C63A-189D-F6E14178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16.04.24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F1D644-6A26-3BA5-F75B-FAB03F1D26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127" y="1897811"/>
            <a:ext cx="4215182" cy="49601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A203C29-9DED-7F8B-0813-5DC07A9DD8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145" y="1897811"/>
            <a:ext cx="3855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3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B6DF5-FED2-12ED-07E2-5737B2C6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0D8008-8B15-E388-F76C-156BF307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PEDRO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(NOVA)</a:t>
            </a:r>
            <a:endParaRPr lang="pt-BR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34787-209A-C63A-189D-F6E14178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23.04.24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DDA5DB8B-98D9-C979-2712-22531D01DD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032" y="1897811"/>
            <a:ext cx="4790277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1FC2774-221B-1BA3-D328-20C7E56900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013" y="1897811"/>
            <a:ext cx="3654466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71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92FC24-E613-C414-7726-43EA401E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8CADE3-F824-4756-6F47-D6760BB43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97AFF8-D29D-A08C-994E-7E8651B5A3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06" y="1897811"/>
            <a:ext cx="3196266" cy="4960189"/>
          </a:xfrm>
          <a:prstGeom prst="rect">
            <a:avLst/>
          </a:prstGeom>
        </p:spPr>
      </p:pic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BD9933B-274B-0FDB-08EF-17FBB4F0A1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207" y="1897811"/>
            <a:ext cx="483079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7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C28CD-6CF2-BDB9-9DB6-E046B7C5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A84E-8F93-DF58-7F72-37AEE67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4AD92E-7CC9-F7E4-EE90-3857E60E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15.04.24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85EE1FBE-1741-E907-D414-E14C23384B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471" y="1897811"/>
            <a:ext cx="4744529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F264498-FA95-FEE4-F167-DC72804BD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131" y="1897811"/>
            <a:ext cx="341192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1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PERIMETRAL</a:t>
            </a:r>
            <a:endParaRPr lang="pt-BR" sz="4000" dirty="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15.04.24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D07FE4-1061-3C89-65C4-33220AE7D1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830" y="1710905"/>
            <a:ext cx="4116417" cy="5147095"/>
          </a:xfrm>
          <a:prstGeom prst="rect">
            <a:avLst/>
          </a:prstGeom>
        </p:spPr>
      </p:pic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492F8B2-6D35-28D3-54CA-9EEFE1B336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05" y="1710905"/>
            <a:ext cx="3900757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DF6AF7-4946-8504-B8DB-3A66A169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5C2CE9-30F6-4633-F1BD-F1AB6D56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doces&#10;&#10;Descrição gerada automaticamente">
            <a:extLst>
              <a:ext uri="{FF2B5EF4-FFF2-40B4-BE49-F238E27FC236}">
                <a16:creationId xmlns:a16="http://schemas.microsoft.com/office/drawing/2014/main" id="{79EDFDFF-8319-B861-1721-F4B2E84F24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489" y="1897811"/>
            <a:ext cx="3900757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F48136-DAB8-00A8-9823-8AF33BA39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04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3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9C1-643B-7B68-80BD-8F9013E0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1F389-F36E-1435-2244-081BF0C5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23DF60-5423-B96A-2D93-BCBB61FD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Descrição gerada automaticamente">
            <a:extLst>
              <a:ext uri="{FF2B5EF4-FFF2-40B4-BE49-F238E27FC236}">
                <a16:creationId xmlns:a16="http://schemas.microsoft.com/office/drawing/2014/main" id="{B75F7F7B-22B7-4C34-586E-9A5CB9863D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830" y="1897811"/>
            <a:ext cx="4116417" cy="4960189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42E5C851-4763-8133-8BEB-5DB4E6EF6B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622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9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16.04.24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DB0437-C712-35DD-788E-BFFBE36B47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698" y="1897811"/>
            <a:ext cx="4159549" cy="49601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208647-E38C-4218-EADB-1DCA6CDFE5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999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59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64FE02-9AFB-12B0-6123-E0E7B14650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212" y="1897811"/>
            <a:ext cx="4323991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E7854A-0B3A-6896-F37C-4F1FEA5ECF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909" y="1897811"/>
            <a:ext cx="359074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5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EF3318-EF86-2C8E-04D6-75321952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853480-B47F-EB3E-5191-060A28E3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03.04.24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AD8AA2-A675-1A95-1212-9A302E7C1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32" y="1897811"/>
            <a:ext cx="4139056" cy="4960190"/>
          </a:xfrm>
          <a:prstGeom prst="rect">
            <a:avLst/>
          </a:prstGeom>
        </p:spPr>
      </p:pic>
      <p:pic>
        <p:nvPicPr>
          <p:cNvPr id="7" name="Imagem 6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D3B48F47-48D8-1818-47BD-ADB5706C54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376" y="1897811"/>
            <a:ext cx="3766042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5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10.04.24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E2AA55-836A-5D72-5259-D475132813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906" y="1710905"/>
            <a:ext cx="3995282" cy="514709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6472234-14E2-09D0-45C3-DB5C9DEA5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036" y="1710905"/>
            <a:ext cx="3492872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9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17.04.24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6607E293-23D8-537B-E68C-8AAAB5D68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032" y="1897811"/>
            <a:ext cx="4028277" cy="4960189"/>
          </a:xfrm>
          <a:prstGeom prst="rect">
            <a:avLst/>
          </a:prstGeom>
        </p:spPr>
      </p:pic>
      <p:pic>
        <p:nvPicPr>
          <p:cNvPr id="6" name="Imagem 5" descr="Uma imagem contendo mesa, itens, bolsa, comida&#10;&#10;Descrição gerada automaticamente">
            <a:extLst>
              <a:ext uri="{FF2B5EF4-FFF2-40B4-BE49-F238E27FC236}">
                <a16:creationId xmlns:a16="http://schemas.microsoft.com/office/drawing/2014/main" id="{BA922F41-9C40-F334-7945-94DD4C0B81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598" y="1897811"/>
            <a:ext cx="3855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34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24.04.24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mesa, cheio, comida, diferente&#10;&#10;Descrição gerada automaticamente">
            <a:extLst>
              <a:ext uri="{FF2B5EF4-FFF2-40B4-BE49-F238E27FC236}">
                <a16:creationId xmlns:a16="http://schemas.microsoft.com/office/drawing/2014/main" id="{98B83595-9C13-AE9F-CD49-188B1389FB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735" y="1698196"/>
            <a:ext cx="3896265" cy="51581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8E23486-2CD2-0102-EF41-B013E36E7E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126" y="1696528"/>
            <a:ext cx="3855749" cy="51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5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AFB20-E3AF-0DC0-A32E-57BFE605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51EB-C01A-EEC9-E27D-8E396A2A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SUIÇA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840C0FAD-134D-2B00-7B68-F91C8F9292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853" y="2070339"/>
            <a:ext cx="4223350" cy="478766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0EE3CDC-9A74-31C9-6973-96B6C8B13E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2070339"/>
            <a:ext cx="3921425" cy="478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8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04.04.24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brinquedo, criança, pequeno, mesa&#10;&#10;Descrição gerada automaticamente">
            <a:extLst>
              <a:ext uri="{FF2B5EF4-FFF2-40B4-BE49-F238E27FC236}">
                <a16:creationId xmlns:a16="http://schemas.microsoft.com/office/drawing/2014/main" id="{EAAFBED5-CBE9-95A0-AF14-9FD8DD23CF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866" y="1897811"/>
            <a:ext cx="3722910" cy="4960189"/>
          </a:xfrm>
          <a:prstGeom prst="rect">
            <a:avLst/>
          </a:prstGeom>
        </p:spPr>
      </p:pic>
      <p:pic>
        <p:nvPicPr>
          <p:cNvPr id="4" name="Imagem 3" descr="Prateleira de loja&#10;&#10;Descrição gerada automaticamente">
            <a:extLst>
              <a:ext uri="{FF2B5EF4-FFF2-40B4-BE49-F238E27FC236}">
                <a16:creationId xmlns:a16="http://schemas.microsoft.com/office/drawing/2014/main" id="{4C2BC2D9-0008-DF49-91F8-4DD243B44A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584" y="1897811"/>
            <a:ext cx="422532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PERIMETRAL</a:t>
            </a:r>
            <a:endParaRPr lang="pt-BR" sz="4000" dirty="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23.04.24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EC42A0-5E98-3DA7-4DEE-0D77860456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560" y="2012830"/>
            <a:ext cx="3855749" cy="48451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09578C2-BA3F-F2D1-ABF3-12E6732B0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126" y="2012830"/>
            <a:ext cx="3855749" cy="48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259BE-6561-F886-8837-FC734091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8DDEB-B45C-821A-AA0C-CF799027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D89840-0C14-726D-0619-D74D55AA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B7A12-30EB-72FE-E8CF-70EE2A448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076" y="1897811"/>
            <a:ext cx="4484112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4E68E6-93E1-2009-E09D-4916EE6523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188" y="1897811"/>
            <a:ext cx="3621472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613803C3-A519-7DF6-4737-AD622B615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149" y="1899479"/>
            <a:ext cx="4413851" cy="4956853"/>
          </a:xfrm>
          <a:prstGeom prst="rect">
            <a:avLst/>
          </a:prstGeom>
        </p:spPr>
      </p:pic>
      <p:pic>
        <p:nvPicPr>
          <p:cNvPr id="4" name="Imagem 3" descr="Uma imagem contendo mesa, pequeno, cheio, muitos&#10;&#10;Descrição gerada automaticamente">
            <a:extLst>
              <a:ext uri="{FF2B5EF4-FFF2-40B4-BE49-F238E27FC236}">
                <a16:creationId xmlns:a16="http://schemas.microsoft.com/office/drawing/2014/main" id="{4F744447-4CE0-15C9-E03E-9259088E3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164" y="1897811"/>
            <a:ext cx="3855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32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C45DCDC7-A9C3-77D4-D282-FFD5C57DD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300" y="1899479"/>
            <a:ext cx="4255700" cy="4956853"/>
          </a:xfrm>
          <a:prstGeom prst="rect">
            <a:avLst/>
          </a:prstGeom>
        </p:spPr>
      </p:pic>
      <p:pic>
        <p:nvPicPr>
          <p:cNvPr id="6" name="Imagem 5" descr="Uma imagem contendo no interior, comida, coberto, cheio&#10;&#10;Descrição gerada automaticamente">
            <a:extLst>
              <a:ext uri="{FF2B5EF4-FFF2-40B4-BE49-F238E27FC236}">
                <a16:creationId xmlns:a16="http://schemas.microsoft.com/office/drawing/2014/main" id="{B9A103A8-4CC7-6FA3-568D-4E96982A02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824" y="1897811"/>
            <a:ext cx="3855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51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CASTELO 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BRANCO</a:t>
            </a:r>
            <a:endParaRPr lang="pt-BR" sz="4000" dirty="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CASTELO BRANCO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0BC2FE-F403-241C-DA44-8168C37B43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523" y="1710905"/>
            <a:ext cx="4085786" cy="5147095"/>
          </a:xfrm>
          <a:prstGeom prst="rect">
            <a:avLst/>
          </a:prstGeom>
        </p:spPr>
      </p:pic>
      <p:pic>
        <p:nvPicPr>
          <p:cNvPr id="4" name="Imagem 3" descr="Uma imagem contendo objeto, mesa, comida, cheio&#10;&#10;Descrição gerada automaticamente">
            <a:extLst>
              <a:ext uri="{FF2B5EF4-FFF2-40B4-BE49-F238E27FC236}">
                <a16:creationId xmlns:a16="http://schemas.microsoft.com/office/drawing/2014/main" id="{08A0BC77-1D59-AC9A-73A0-3FFA4EEDDB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824" y="1710905"/>
            <a:ext cx="3855749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9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 dirty="0">
                <a:latin typeface="Segoe UI"/>
                <a:cs typeface="Segoe UI"/>
              </a:rPr>
              <a:t>DATA: 03.04.24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jovem, criança, mesa, em pé&#10;&#10;Descrição gerada automaticamente">
            <a:extLst>
              <a:ext uri="{FF2B5EF4-FFF2-40B4-BE49-F238E27FC236}">
                <a16:creationId xmlns:a16="http://schemas.microsoft.com/office/drawing/2014/main" id="{3B31E402-C02A-BD54-FC9B-D3AE1B69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90" y="1897811"/>
            <a:ext cx="4662756" cy="4960189"/>
          </a:xfrm>
          <a:prstGeom prst="rect">
            <a:avLst/>
          </a:prstGeom>
        </p:spPr>
      </p:pic>
      <p:pic>
        <p:nvPicPr>
          <p:cNvPr id="7" name="Imagem 6" descr="Uma imagem contendo mesa, coberto, em pé, muitos&#10;&#10;Descrição gerada automaticamente">
            <a:extLst>
              <a:ext uri="{FF2B5EF4-FFF2-40B4-BE49-F238E27FC236}">
                <a16:creationId xmlns:a16="http://schemas.microsoft.com/office/drawing/2014/main" id="{73DFCF2E-67A0-A0EB-8ABE-4B758EC6E4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546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3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 dirty="0">
                <a:latin typeface="Segoe UI"/>
                <a:cs typeface="Segoe UI"/>
              </a:rPr>
              <a:t>DATA: 12.04.24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mesa, bolsa, comida, computador&#10;&#10;Descrição gerada automaticamente">
            <a:extLst>
              <a:ext uri="{FF2B5EF4-FFF2-40B4-BE49-F238E27FC236}">
                <a16:creationId xmlns:a16="http://schemas.microsoft.com/office/drawing/2014/main" id="{0FE6E3A2-89D4-5287-C1E3-02E6F95616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302" y="1897811"/>
            <a:ext cx="4288945" cy="4960189"/>
          </a:xfrm>
          <a:prstGeom prst="rect">
            <a:avLst/>
          </a:prstGeom>
        </p:spPr>
      </p:pic>
      <p:pic>
        <p:nvPicPr>
          <p:cNvPr id="4" name="Imagem 3" descr="Uma imagem contendo mesa, comida, cheio, computador&#10;&#10;Descrição gerada automaticamente">
            <a:extLst>
              <a:ext uri="{FF2B5EF4-FFF2-40B4-BE49-F238E27FC236}">
                <a16:creationId xmlns:a16="http://schemas.microsoft.com/office/drawing/2014/main" id="{BD5454C8-62AE-CBDE-46E2-5D846F0588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584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3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 dirty="0">
                <a:latin typeface="Segoe UI"/>
                <a:cs typeface="Segoe UI"/>
              </a:rPr>
              <a:t>DATA: 18.04.24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E142A6-480C-5224-5556-E2883837A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245" y="1897811"/>
            <a:ext cx="4634002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9EF9C9E-4EE5-7807-950B-37AF9B5A56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78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40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 dirty="0">
                <a:latin typeface="Segoe UI"/>
                <a:cs typeface="Segoe UI"/>
              </a:rPr>
              <a:t>DATA: 26.04.24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BA0DA6B-4A55-76C4-7FBC-3D83AADB28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9" y="1710905"/>
            <a:ext cx="4217058" cy="51470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DA14777-531F-07EF-BF70-067A4838E9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565" y="1710905"/>
            <a:ext cx="4087662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09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997E3921-16C0-ADDD-21EB-BE32DCF1A0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471" y="1897811"/>
            <a:ext cx="4015775" cy="4960189"/>
          </a:xfrm>
          <a:prstGeom prst="rect">
            <a:avLst/>
          </a:prstGeom>
        </p:spPr>
      </p:pic>
      <p:pic>
        <p:nvPicPr>
          <p:cNvPr id="6" name="Imagem 5" descr="Uma imagem contendo no interior, comida, aberto, geladeira&#10;&#10;Descrição gerada automaticamente">
            <a:extLst>
              <a:ext uri="{FF2B5EF4-FFF2-40B4-BE49-F238E27FC236}">
                <a16:creationId xmlns:a16="http://schemas.microsoft.com/office/drawing/2014/main" id="{B4EF93F5-7BDD-5BC3-88F8-310895E2B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05" y="1897811"/>
            <a:ext cx="388637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A49CF909-18B1-A912-4DF4-669B1B7AAE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288" y="2271622"/>
            <a:ext cx="3863915" cy="458637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4BF11FA-F961-B173-C67F-2E33F521E8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343" y="2271622"/>
            <a:ext cx="3978937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7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D26CE6-CDD6-29F8-A54D-78F17086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B7B843-00F1-1FF7-9C22-7CE271F5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12.04.24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EB1CCF-FEE2-AF42-8532-3D48A98884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981" y="1897811"/>
            <a:ext cx="3958266" cy="4960190"/>
          </a:xfrm>
          <a:prstGeom prst="rect">
            <a:avLst/>
          </a:prstGeom>
        </p:spPr>
      </p:pic>
      <p:pic>
        <p:nvPicPr>
          <p:cNvPr id="6" name="Imagem 5" descr="Uma imagem contendo no interior, cheio, comida, geladeira&#10;&#10;Descrição gerada automaticamente">
            <a:extLst>
              <a:ext uri="{FF2B5EF4-FFF2-40B4-BE49-F238E27FC236}">
                <a16:creationId xmlns:a16="http://schemas.microsoft.com/office/drawing/2014/main" id="{60A93400-C631-AC1A-F35F-5495EFC62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2" y="1896373"/>
            <a:ext cx="4025662" cy="49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BC491B-6E5E-C094-A621-F9B9622B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AEDC49-698D-4909-9B9E-45F73983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00.04.24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65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5561E-74BD-D454-23C8-17F3AEC9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562358-03EE-BE44-A16C-8E5DEF0F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00.04.24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41533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789</Words>
  <Application>Microsoft Office PowerPoint</Application>
  <PresentationFormat>Widescreen</PresentationFormat>
  <Paragraphs>233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COOP  Cliente:  DISMAX DISTRIBUIÇÃO MÁXIMA Período: ABRIL 2024 </vt:lpstr>
      <vt:lpstr>COOP  PERIMETRAL</vt:lpstr>
      <vt:lpstr>COOP  PERIMETRAL </vt:lpstr>
      <vt:lpstr>COOP  PERIMETRAL </vt:lpstr>
      <vt:lpstr>COOP QUEIROZ</vt:lpstr>
      <vt:lpstr>COOP QUEIROZ</vt:lpstr>
      <vt:lpstr>COOP LUZITA</vt:lpstr>
      <vt:lpstr>COOP LUZITA </vt:lpstr>
      <vt:lpstr>COOP LUZITA</vt:lpstr>
      <vt:lpstr>COOP JOAQUIM  NABUCO</vt:lpstr>
      <vt:lpstr>COOP JOAQUIM  NABUCO</vt:lpstr>
      <vt:lpstr>COOP JOAQUIM  NABUCO</vt:lpstr>
      <vt:lpstr>COOP VIANAS</vt:lpstr>
      <vt:lpstr>COOP VIANAS</vt:lpstr>
      <vt:lpstr>COOP VIANAS</vt:lpstr>
      <vt:lpstr>COOP VIANAS</vt:lpstr>
      <vt:lpstr>COOP PEREIRA  BARRETO</vt:lpstr>
      <vt:lpstr>COOP PEREIRA  BARRETO</vt:lpstr>
      <vt:lpstr>COOP PEREIRA  BARRETO</vt:lpstr>
      <vt:lpstr>COOP DOM  PEDRO</vt:lpstr>
      <vt:lpstr>COOP DOM  PEDRO</vt:lpstr>
      <vt:lpstr>COOP DOM  PEDRO</vt:lpstr>
      <vt:lpstr>COOP DOM  PEDRO</vt:lpstr>
      <vt:lpstr>COOP DOM PEDRO  (NOVA)</vt:lpstr>
      <vt:lpstr>COOP DOM PEDRO  (NOVA)</vt:lpstr>
      <vt:lpstr>COOP DOM PEDRO  (NOVA)</vt:lpstr>
      <vt:lpstr>COOP DOM PEDRO  (NOVA)</vt:lpstr>
      <vt:lpstr>COOP CAPUAVA</vt:lpstr>
      <vt:lpstr>COOP CAPUAVA</vt:lpstr>
      <vt:lpstr>COOP CARIJOS</vt:lpstr>
      <vt:lpstr>COOP CARIJOS</vt:lpstr>
      <vt:lpstr>COOP CARIJOS</vt:lpstr>
      <vt:lpstr>COOP CARIJOS</vt:lpstr>
      <vt:lpstr>COOP MILENA</vt:lpstr>
      <vt:lpstr>COOP MILENA</vt:lpstr>
      <vt:lpstr>COOP MILENA</vt:lpstr>
      <vt:lpstr>COOP MILENA</vt:lpstr>
      <vt:lpstr>COOP SUIÇA</vt:lpstr>
      <vt:lpstr>COOP UTINGA</vt:lpstr>
      <vt:lpstr>COOP UTINGA</vt:lpstr>
      <vt:lpstr>COOP UTINGA</vt:lpstr>
      <vt:lpstr>COOP UTINGA</vt:lpstr>
      <vt:lpstr>COOP CASTELO  BRANCO</vt:lpstr>
      <vt:lpstr>COOP HUMBERTO</vt:lpstr>
      <vt:lpstr>COOP HUMBERTO</vt:lpstr>
      <vt:lpstr>COOP HUMBERTO</vt:lpstr>
      <vt:lpstr>COOP HUMBERTO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1430</cp:revision>
  <dcterms:created xsi:type="dcterms:W3CDTF">2023-12-18T23:02:40Z</dcterms:created>
  <dcterms:modified xsi:type="dcterms:W3CDTF">2024-05-14T01:04:41Z</dcterms:modified>
</cp:coreProperties>
</file>