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5" r:id="rId3"/>
    <p:sldId id="304" r:id="rId4"/>
    <p:sldId id="349" r:id="rId5"/>
    <p:sldId id="379" r:id="rId6"/>
    <p:sldId id="266" r:id="rId7"/>
    <p:sldId id="268" r:id="rId8"/>
    <p:sldId id="308" r:id="rId9"/>
    <p:sldId id="270" r:id="rId10"/>
    <p:sldId id="354" r:id="rId11"/>
    <p:sldId id="272" r:id="rId12"/>
    <p:sldId id="314" r:id="rId13"/>
    <p:sldId id="315" r:id="rId14"/>
    <p:sldId id="356" r:id="rId15"/>
    <p:sldId id="277" r:id="rId16"/>
    <p:sldId id="317" r:id="rId17"/>
    <p:sldId id="318" r:id="rId18"/>
    <p:sldId id="278" r:id="rId19"/>
    <p:sldId id="321" r:id="rId20"/>
    <p:sldId id="352" r:id="rId21"/>
    <p:sldId id="300" r:id="rId22"/>
    <p:sldId id="381" r:id="rId23"/>
    <p:sldId id="357" r:id="rId24"/>
    <p:sldId id="279" r:id="rId25"/>
    <p:sldId id="326" r:id="rId26"/>
    <p:sldId id="378" r:id="rId27"/>
    <p:sldId id="385" r:id="rId28"/>
    <p:sldId id="281" r:id="rId29"/>
    <p:sldId id="329" r:id="rId30"/>
    <p:sldId id="331" r:id="rId31"/>
    <p:sldId id="358" r:id="rId32"/>
    <p:sldId id="290" r:id="rId33"/>
    <p:sldId id="332" r:id="rId34"/>
    <p:sldId id="359" r:id="rId35"/>
    <p:sldId id="360" r:id="rId36"/>
    <p:sldId id="294" r:id="rId37"/>
    <p:sldId id="384" r:id="rId38"/>
    <p:sldId id="374" r:id="rId39"/>
    <p:sldId id="295" r:id="rId40"/>
    <p:sldId id="337" r:id="rId41"/>
    <p:sldId id="338" r:id="rId42"/>
    <p:sldId id="361" r:id="rId43"/>
    <p:sldId id="363" r:id="rId44"/>
    <p:sldId id="364" r:id="rId45"/>
    <p:sldId id="365" r:id="rId46"/>
    <p:sldId id="366" r:id="rId47"/>
    <p:sldId id="367" r:id="rId48"/>
    <p:sldId id="371" r:id="rId49"/>
    <p:sldId id="375" r:id="rId50"/>
    <p:sldId id="377" r:id="rId51"/>
    <p:sldId id="368" r:id="rId52"/>
    <p:sldId id="387" r:id="rId53"/>
    <p:sldId id="369" r:id="rId54"/>
    <p:sldId id="388" r:id="rId55"/>
    <p:sldId id="370" r:id="rId56"/>
    <p:sldId id="376" r:id="rId57"/>
    <p:sldId id="383" r:id="rId58"/>
    <p:sldId id="389" r:id="rId59"/>
    <p:sldId id="372" r:id="rId60"/>
    <p:sldId id="382" r:id="rId61"/>
    <p:sldId id="380" r:id="rId62"/>
    <p:sldId id="386" r:id="rId6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presProps" Target="presProp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tableStyles" Target="tableStyles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 /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 /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 /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 /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 /><Relationship Id="rId2" Type="http://schemas.openxmlformats.org/officeDocument/2006/relationships/image" Target="../media/image55.jpe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 /><Relationship Id="rId2" Type="http://schemas.openxmlformats.org/officeDocument/2006/relationships/image" Target="../media/image57.jpe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 /><Relationship Id="rId2" Type="http://schemas.openxmlformats.org/officeDocument/2006/relationships/image" Target="../media/image62.jpe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 /><Relationship Id="rId2" Type="http://schemas.openxmlformats.org/officeDocument/2006/relationships/image" Target="../media/image6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6.jpe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 /><Relationship Id="rId2" Type="http://schemas.openxmlformats.org/officeDocument/2006/relationships/image" Target="../media/image67.jpe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 /><Relationship Id="rId2" Type="http://schemas.openxmlformats.org/officeDocument/2006/relationships/image" Target="../media/image69.jpe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 /><Relationship Id="rId2" Type="http://schemas.openxmlformats.org/officeDocument/2006/relationships/image" Target="../media/image72.jpe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 /><Relationship Id="rId2" Type="http://schemas.openxmlformats.org/officeDocument/2006/relationships/image" Target="../media/image74.jpe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 /><Relationship Id="rId2" Type="http://schemas.openxmlformats.org/officeDocument/2006/relationships/image" Target="../media/image77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9.jpeg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 /><Relationship Id="rId2" Type="http://schemas.openxmlformats.org/officeDocument/2006/relationships/image" Target="../media/image80.jpe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 /><Relationship Id="rId2" Type="http://schemas.openxmlformats.org/officeDocument/2006/relationships/image" Target="../media/image82.jpe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 /><Relationship Id="rId2" Type="http://schemas.openxmlformats.org/officeDocument/2006/relationships/image" Target="../media/image84.jpe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 /><Relationship Id="rId2" Type="http://schemas.openxmlformats.org/officeDocument/2006/relationships/image" Target="../media/image86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8.jpeg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 /><Relationship Id="rId2" Type="http://schemas.openxmlformats.org/officeDocument/2006/relationships/image" Target="../media/image89.jpe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 /><Relationship Id="rId2" Type="http://schemas.openxmlformats.org/officeDocument/2006/relationships/image" Target="../media/image91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 /><Relationship Id="rId2" Type="http://schemas.openxmlformats.org/officeDocument/2006/relationships/image" Target="../media/image93.jpe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 /><Relationship Id="rId2" Type="http://schemas.openxmlformats.org/officeDocument/2006/relationships/image" Target="../media/image95.jpe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 /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 /><Relationship Id="rId2" Type="http://schemas.openxmlformats.org/officeDocument/2006/relationships/image" Target="../media/image100.jpeg" /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 /><Relationship Id="rId2" Type="http://schemas.openxmlformats.org/officeDocument/2006/relationships/image" Target="../media/image102.jpeg" /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 /><Relationship Id="rId2" Type="http://schemas.openxmlformats.org/officeDocument/2006/relationships/image" Target="../media/image104.jpeg" /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 /><Relationship Id="rId2" Type="http://schemas.openxmlformats.org/officeDocument/2006/relationships/image" Target="../media/image106.jpeg" /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 /><Relationship Id="rId2" Type="http://schemas.openxmlformats.org/officeDocument/2006/relationships/image" Target="../media/image108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 /><Relationship Id="rId2" Type="http://schemas.openxmlformats.org/officeDocument/2006/relationships/image" Target="../media/image108.jpeg" /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 /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>
                <a:latin typeface="Segoe UI Black"/>
                <a:ea typeface="Segoe UI Black"/>
              </a:rPr>
              <a:t>BOOK EXECUÇÕES</a:t>
            </a:r>
            <a:endParaRPr lang="en-US" sz="3400">
              <a:latin typeface="Segoe UI Black"/>
              <a:ea typeface="Segoe UI Black"/>
            </a:endParaRPr>
          </a:p>
          <a:p>
            <a:pPr>
              <a:spcBef>
                <a:spcPts val="0"/>
              </a:spcBef>
            </a:pPr>
            <a:r>
              <a:rPr lang="pt-BR" sz="3400" b="1" i="1">
                <a:latin typeface="Segoe UI Black"/>
                <a:ea typeface="Segoe UI Black"/>
              </a:rPr>
              <a:t>COOP</a:t>
            </a:r>
            <a:br>
              <a:rPr lang="pt-BR" sz="3400" b="1" i="1">
                <a:latin typeface="Segoe UI Black"/>
                <a:ea typeface="Segoe UI Black"/>
              </a:rPr>
            </a:br>
            <a:br>
              <a:rPr lang="pt-BR" sz="3400" b="1" i="1">
                <a:latin typeface="Segoe UI Black"/>
                <a:ea typeface="Segoe UI Black"/>
              </a:rPr>
            </a:br>
            <a:r>
              <a:rPr lang="pt-BR" sz="3400" b="1" i="1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>
                <a:latin typeface="Segoe UI Black"/>
                <a:ea typeface="Segoe UI Black"/>
              </a:rPr>
            </a:br>
            <a:r>
              <a:rPr lang="pt-BR" sz="3400" b="1" i="1">
                <a:latin typeface="Segoe UI Black"/>
                <a:ea typeface="Segoe UI Black"/>
              </a:rPr>
              <a:t>Período: MAIO 2024</a:t>
            </a:r>
            <a:endParaRPr lang="en-US" sz="3400">
              <a:latin typeface="Segoe UI Black"/>
              <a:ea typeface="Segoe UI Black"/>
            </a:endParaRPr>
          </a:p>
          <a:p>
            <a:endParaRPr lang="de-DE" sz="340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>
                <a:ea typeface="Calibri"/>
                <a:cs typeface="Calibri"/>
              </a:rPr>
              <a:t>EQUIPE ÁNGELA E JOELMA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471A05-6230-CBCA-7D6A-B3FE9989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JOAQUIM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NABUCO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1F8F1A-9090-FDFA-478D-CBCB72D05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JOAQUIM NABUCO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27.05.24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656D74C5-AD97-CB48-F48A-EDC4F0AE7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533" y="0"/>
            <a:ext cx="5650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07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E7E652-F5CF-589C-00D8-FA5AE9A8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4F9436-AD1C-A8CD-DCE2-C6BEF6EB8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VIANAS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07.05.24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77EB40E-6945-B0C6-ECCA-ABE0707A4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136" y="0"/>
            <a:ext cx="3754303" cy="6858000"/>
          </a:xfrm>
          <a:prstGeom prst="rect">
            <a:avLst/>
          </a:prstGeom>
        </p:spPr>
      </p:pic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26E6587-DD34-4A97-6CB9-551FF1E08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221" y="0"/>
            <a:ext cx="3663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81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ABF367-B9B2-D2BF-691B-91C935E2B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E098AB-D5D0-7E56-088C-411EACDB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C72B80-D21D-883D-C128-77E67C6A3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VIANAS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14.05.24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295D4E-C7AF-449D-8C9F-3C904E8E9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5" name="Imagem 4" descr="Calendário&#10;&#10;Descrição gerada automaticamente">
            <a:extLst>
              <a:ext uri="{FF2B5EF4-FFF2-40B4-BE49-F238E27FC236}">
                <a16:creationId xmlns:a16="http://schemas.microsoft.com/office/drawing/2014/main" id="{EEC7A07A-334F-3251-904C-2AFCD723E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729" y="0"/>
            <a:ext cx="3586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3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A2768-8EE9-E9E4-47A9-1B058269F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5665FD-D18C-14F1-A6B1-0092559F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BE6FCE-0C2A-12F8-27BC-105DB4DA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21.05.24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com porta de vidro&#10;&#10;Descrição gerada automaticamente">
            <a:extLst>
              <a:ext uri="{FF2B5EF4-FFF2-40B4-BE49-F238E27FC236}">
                <a16:creationId xmlns:a16="http://schemas.microsoft.com/office/drawing/2014/main" id="{C53368F3-E3C9-183A-4BD6-7F65FD30B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8F1E4D5-9D18-639B-85DB-104EF685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967" y="0"/>
            <a:ext cx="3547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1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A2768-8EE9-E9E4-47A9-1B058269F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5665FD-D18C-14F1-A6B1-0092559F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BE6FCE-0C2A-12F8-27BC-105DB4DA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VIANAS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28.05.24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4ED6459-D499-AF1A-5715-EDA19D1D9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FA23FA05-51F0-039E-C9A5-24D0C8217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203" y="0"/>
            <a:ext cx="3405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3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57D2DA-8BF3-AA43-E4FB-47AD243A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PEREIRA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BARRETO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646F14-A324-A42A-1202-E68EF25B4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PEREIRA BARRETO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09.05.24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F5EB1355-3E7C-B319-F375-1704FE855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8F87BB8-74F0-263E-6E6A-B1A5A2473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881" y="0"/>
            <a:ext cx="3508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51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DCF2E-FA14-2231-6980-BE1F9EC21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7731D0-1C96-4891-EDA9-1A938C5F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PEREIRA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BARRETO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4013323-6666-C642-F895-EA37FD037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PEREIRA BARRETO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16.05.24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doces&#10;&#10;Descrição gerada automaticamente">
            <a:extLst>
              <a:ext uri="{FF2B5EF4-FFF2-40B4-BE49-F238E27FC236}">
                <a16:creationId xmlns:a16="http://schemas.microsoft.com/office/drawing/2014/main" id="{EC02CF13-3B22-3940-8F66-F05BD97C2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595" y="2411"/>
            <a:ext cx="3483083" cy="6858000"/>
          </a:xfrm>
          <a:prstGeom prst="rect">
            <a:avLst/>
          </a:prstGeom>
        </p:spPr>
      </p:pic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1F92140-B05E-FB10-E9E2-CD89042F2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610" y="0"/>
            <a:ext cx="3663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99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E5315-8DEE-90E4-E4F4-5FD49A210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74E07A-8FAE-0909-E277-14165A83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PEREIRA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BARRETO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F15C9C-8165-FD72-68A1-9413685E6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PEREIRA BARRETO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28.05.24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4647A8E-4556-7989-5A92-8CC80CE3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6" name="Imagem 5" descr="Balcão de loja&#10;&#10;Descrição gerada automaticamente">
            <a:extLst>
              <a:ext uri="{FF2B5EF4-FFF2-40B4-BE49-F238E27FC236}">
                <a16:creationId xmlns:a16="http://schemas.microsoft.com/office/drawing/2014/main" id="{F7B42EA4-E22F-1812-22D7-D1960C6E9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327" y="0"/>
            <a:ext cx="3449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15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056B79-75A0-1C11-7704-186C9293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660E-219B-15EA-BDAA-297127D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09.05.24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79FEFAA-3CC3-CF90-A7BE-25DC51CD3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753" y="0"/>
            <a:ext cx="3855749" cy="6858000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64D7DF7F-C7C3-3371-B2ED-E108812F5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109" y="0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43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796614-EF4B-4CC2-7198-604A6EBBD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D9FBC1-E66A-956D-AF6F-15F3A7D9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633C34-D223-7DC1-5105-2EFF7D995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21.05.24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8F10737-C829-D7C3-E486-8EE1D8F8C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753" y="0"/>
            <a:ext cx="3855749" cy="6858000"/>
          </a:xfrm>
          <a:prstGeom prst="rect">
            <a:avLst/>
          </a:prstGeom>
        </p:spPr>
      </p:pic>
      <p:pic>
        <p:nvPicPr>
          <p:cNvPr id="6" name="Imagem 5" descr="Uma imagem contendo mesa, comida, cheio, coberto&#10;&#10;Descrição gerada automaticamente">
            <a:extLst>
              <a:ext uri="{FF2B5EF4-FFF2-40B4-BE49-F238E27FC236}">
                <a16:creationId xmlns:a16="http://schemas.microsoft.com/office/drawing/2014/main" id="{859CA495-7484-3C11-A7C5-4059BC0D2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26" y="0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1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0A4D96-FB24-7279-E615-59411613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PERIMETRAL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B8BC23-4A31-0DDC-6F41-5840F742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PERIMETRAL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06.05.24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3FA78983-15C7-364A-8F9F-C17CF7D44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D18B3F1-58C4-E038-E2E7-4354DA0A4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17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12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796614-EF4B-4CC2-7198-604A6EBBD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D9FBC1-E66A-956D-AF6F-15F3A7D9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633C34-D223-7DC1-5105-2EFF7D995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28.05.24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Calendário&#10;&#10;Descrição gerada automaticamente">
            <a:extLst>
              <a:ext uri="{FF2B5EF4-FFF2-40B4-BE49-F238E27FC236}">
                <a16:creationId xmlns:a16="http://schemas.microsoft.com/office/drawing/2014/main" id="{73FBA3BF-1428-6EC5-7241-0B9E10FBE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753" y="0"/>
            <a:ext cx="3855749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9A30BC0-2678-BB8A-140C-428731F9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26" y="0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87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8A70F6-DBC4-15B6-FF36-661161D1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PEDRO(NOVA)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2F6005-60FC-1CA9-2A1E-F82DB183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 ( NOVA)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07.05.24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C92DBE0-5422-3787-14ED-C42173433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295" y="0"/>
            <a:ext cx="3481207" cy="6858000"/>
          </a:xfrm>
          <a:prstGeom prst="rect">
            <a:avLst/>
          </a:prstGeom>
        </p:spPr>
      </p:pic>
      <p:pic>
        <p:nvPicPr>
          <p:cNvPr id="7" name="Imagem 6" descr="Lata de loja&#10;&#10;Descrição gerada automaticamente">
            <a:extLst>
              <a:ext uri="{FF2B5EF4-FFF2-40B4-BE49-F238E27FC236}">
                <a16:creationId xmlns:a16="http://schemas.microsoft.com/office/drawing/2014/main" id="{4716F902-E0DF-A0AD-C6DA-F731F772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651" y="0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86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8A70F6-DBC4-15B6-FF36-661161D1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PEDRO(NOVA)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2F6005-60FC-1CA9-2A1E-F82DB183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 ( NOVA)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21.05.24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 descr="Loja de doces&#10;&#10;Descrição gerada automaticamente">
            <a:extLst>
              <a:ext uri="{FF2B5EF4-FFF2-40B4-BE49-F238E27FC236}">
                <a16:creationId xmlns:a16="http://schemas.microsoft.com/office/drawing/2014/main" id="{BCD00B6D-5A4B-B54C-2DDB-D02228450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753" y="0"/>
            <a:ext cx="3855749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A6FF362-2F06-F093-9400-BB6A0D4C9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05" y="0"/>
            <a:ext cx="351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13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7B6DF5-FED2-12ED-07E2-5737B2C6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0D8008-8B15-E388-F76C-156BF307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 (NOVA)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C34787-209A-C63A-189D-F6E14178F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 (NOVA)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28.05.24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9A49A9-F229-FCC8-E519-467AC910B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481" y="0"/>
            <a:ext cx="3662021" cy="6858000"/>
          </a:xfrm>
          <a:prstGeom prst="rect">
            <a:avLst/>
          </a:prstGeom>
        </p:spPr>
      </p:pic>
      <p:pic>
        <p:nvPicPr>
          <p:cNvPr id="7" name="Imagem 6" descr="Prateleira de loja&#10;&#10;Descrição gerada automaticamente">
            <a:extLst>
              <a:ext uri="{FF2B5EF4-FFF2-40B4-BE49-F238E27FC236}">
                <a16:creationId xmlns:a16="http://schemas.microsoft.com/office/drawing/2014/main" id="{8CE06496-402F-0404-8883-58B1F18BA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973" y="0"/>
            <a:ext cx="3558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71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92FC24-E613-C414-7726-43EA401E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CAPUAVA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8CADE3-F824-4756-6F47-D6760BB43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CAPUAVA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06.05.24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F7DC54E2-1AD1-E1D9-A73A-5FEE876F2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" r="4029"/>
          <a:stretch/>
        </p:blipFill>
        <p:spPr>
          <a:xfrm>
            <a:off x="5659707" y="0"/>
            <a:ext cx="6534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17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C28CD-6CF2-BDB9-9DB6-E046B7C5C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C9A84E-8F93-DF58-7F72-37AEE6755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CAPUAVA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4AD92E-7CC9-F7E4-EE90-3857E60EA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CAPUAVA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08.05.24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3F89CB6-3465-2F10-329F-B506FCBED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5" y="0"/>
            <a:ext cx="3857625" cy="6858000"/>
          </a:xfrm>
          <a:prstGeom prst="rect">
            <a:avLst/>
          </a:prstGeom>
        </p:spPr>
      </p:pic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0C667F5-6C5A-F2B3-8630-1054E7EA2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729" y="0"/>
            <a:ext cx="3638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81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C28CD-6CF2-BDB9-9DB6-E046B7C5C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C9A84E-8F93-DF58-7F72-37AEE6755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CAPUAVA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4AD92E-7CC9-F7E4-EE90-3857E60EA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CAPUAVA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20.05.24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AB955EA-2074-9756-8F8A-CDE2E84E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593" y="0"/>
            <a:ext cx="3366846" cy="6858000"/>
          </a:xfrm>
          <a:prstGeom prst="rect">
            <a:avLst/>
          </a:prstGeom>
        </p:spPr>
      </p:pic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44CDAA3D-944F-E5AD-B281-E52A3D67A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21"/>
          <a:stretch/>
        </p:blipFill>
        <p:spPr>
          <a:xfrm>
            <a:off x="3809999" y="0"/>
            <a:ext cx="4817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8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C28CD-6CF2-BDB9-9DB6-E046B7C5C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C9A84E-8F93-DF58-7F72-37AEE6755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CAPUAVA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4AD92E-7CC9-F7E4-EE90-3857E60EA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CAPUAVA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24.05.24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6" name="Imagem 5" descr="Loja de brinquedos&#10;&#10;Descrição gerada automaticamente">
            <a:extLst>
              <a:ext uri="{FF2B5EF4-FFF2-40B4-BE49-F238E27FC236}">
                <a16:creationId xmlns:a16="http://schemas.microsoft.com/office/drawing/2014/main" id="{F40ED51A-90CA-74AA-D943-AA4E7F4E9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4D07A7B-3C33-4CA1-11AC-C13B59BC9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81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DF6AF7-4946-8504-B8DB-3A66A169C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5C2CE9-30F6-4633-F1BD-F1AB6D565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CARIJOS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09.05.24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76332D-0ECE-9986-B352-6046855C3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FC00DF1-B190-F471-B440-6E26203C1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119" y="0"/>
            <a:ext cx="3392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63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9C1-643B-7B68-80BD-8F9013E05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41F389-F36E-1435-2244-081BF0C52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23DF60-5423-B96A-2D93-BCBB61FD5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CARIJOS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14.05.24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D679513E-1408-4DE7-D4A5-1E4873231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120" y="0"/>
            <a:ext cx="3599320" cy="6858000"/>
          </a:xfrm>
          <a:prstGeom prst="rect">
            <a:avLst/>
          </a:prstGeom>
        </p:spPr>
      </p:pic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A080DFF-FF46-E345-4733-BC6F052C2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711" y="0"/>
            <a:ext cx="3780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89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 PERIMETRAL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13.05.24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Uma imagem contendo Diagrama&#10;&#10;Descrição gerada automaticamente">
            <a:extLst>
              <a:ext uri="{FF2B5EF4-FFF2-40B4-BE49-F238E27FC236}">
                <a16:creationId xmlns:a16="http://schemas.microsoft.com/office/drawing/2014/main" id="{9B1D914C-0751-92E4-9C34-18EE39969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788" y="0"/>
            <a:ext cx="3857625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F7ABDDA-8782-EA7F-8E81-03A41DFF4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17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9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D3451-5C0A-1966-3917-AF06DD74F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E70F3F-8592-183C-8519-536E419C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0FD965-4A24-420C-8971-EFB87131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CARIJOS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21.05.24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D7109A6-BB2D-D8B4-BACF-7BF113C69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6" name="Imagem 5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6DE0B71-A445-CB83-5748-AE6648DC7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120" y="0"/>
            <a:ext cx="3392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59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D3451-5C0A-1966-3917-AF06DD74F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E70F3F-8592-183C-8519-536E419C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0FD965-4A24-420C-8971-EFB87131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CARIJOS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28.04.24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AA4F0409-F952-5DD3-9DF7-704882BF5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04D688F1-872A-86F6-9FA3-45B71707B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712" y="0"/>
            <a:ext cx="3508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05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EF3318-EF86-2C8E-04D6-75321952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853480-B47F-EB3E-5191-060A28E3C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MILENA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02.05.24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B8D97B6-8E88-AAD8-5A7A-5F8B90355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202" y="1668"/>
            <a:ext cx="7193798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65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217" y="2729345"/>
            <a:ext cx="2963484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MILENA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08.05.24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7" name="Imagem 6" descr="Uma imagem contendo mesa, cheio, itens, bolsa&#10;&#10;Descrição gerada automaticamente">
            <a:extLst>
              <a:ext uri="{FF2B5EF4-FFF2-40B4-BE49-F238E27FC236}">
                <a16:creationId xmlns:a16="http://schemas.microsoft.com/office/drawing/2014/main" id="{8C37A8BE-8C1D-04FB-F300-97A78FFBA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0" b="-189"/>
          <a:stretch/>
        </p:blipFill>
        <p:spPr>
          <a:xfrm>
            <a:off x="4791559" y="1668"/>
            <a:ext cx="7400448" cy="685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69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217" y="2729345"/>
            <a:ext cx="2963484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MILENA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22.05.24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272A247C-E2C6-931D-CCB1-718EA9DE9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576" y="1668"/>
            <a:ext cx="7555424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34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217" y="2729345"/>
            <a:ext cx="2963484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MILENA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28.05.24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1F838C6-4B85-06A2-116F-D41341D9B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56" b="-189"/>
          <a:stretch/>
        </p:blipFill>
        <p:spPr>
          <a:xfrm>
            <a:off x="7804337" y="1668"/>
            <a:ext cx="4387666" cy="6854683"/>
          </a:xfrm>
          <a:prstGeom prst="rect">
            <a:avLst/>
          </a:prstGeom>
        </p:spPr>
      </p:pic>
      <p:pic>
        <p:nvPicPr>
          <p:cNvPr id="6" name="Imagem 5" descr="Uma imagem contendo mesa, bolsa, cheio, itens&#10;&#10;Descrição gerada automaticamente">
            <a:extLst>
              <a:ext uri="{FF2B5EF4-FFF2-40B4-BE49-F238E27FC236}">
                <a16:creationId xmlns:a16="http://schemas.microsoft.com/office/drawing/2014/main" id="{5571B1FD-A8A4-91DE-4CB9-D657FF5EF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36" b="-189"/>
          <a:stretch/>
        </p:blipFill>
        <p:spPr>
          <a:xfrm>
            <a:off x="3952068" y="1668"/>
            <a:ext cx="3693770" cy="685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65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AAFB20-E3AF-0DC0-A32E-57BFE605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Segoe UI Black"/>
              </a:rPr>
              <a:t>COOP SUIÇA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851EB-C01A-EEC9-E27D-8E396A2AE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SUIÇA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02.05.24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587299B5-9010-38AD-870C-A2FEF97B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435" y="0"/>
            <a:ext cx="2754179" cy="6858000"/>
          </a:xfrm>
          <a:prstGeom prst="rect">
            <a:avLst/>
          </a:prstGeom>
        </p:spPr>
      </p:pic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1F6B23A4-ADEE-72A7-0942-177EF853C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40" r="20098"/>
          <a:stretch/>
        </p:blipFill>
        <p:spPr>
          <a:xfrm>
            <a:off x="6818717" y="0"/>
            <a:ext cx="2470823" cy="6858000"/>
          </a:xfrm>
          <a:prstGeom prst="rect">
            <a:avLst/>
          </a:prstGeom>
        </p:spPr>
      </p:pic>
      <p:pic>
        <p:nvPicPr>
          <p:cNvPr id="7" name="Imagem 6" descr="Uma imagem contendo no interior, mesa, comida, cheio&#10;&#10;Descrição gerada automaticamente">
            <a:extLst>
              <a:ext uri="{FF2B5EF4-FFF2-40B4-BE49-F238E27FC236}">
                <a16:creationId xmlns:a16="http://schemas.microsoft.com/office/drawing/2014/main" id="{F140CD8A-4608-1729-C30E-A5037DAED7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7" r="17679"/>
          <a:stretch/>
        </p:blipFill>
        <p:spPr>
          <a:xfrm>
            <a:off x="4132881" y="0"/>
            <a:ext cx="2529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8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AAFB20-E3AF-0DC0-A32E-57BFE605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Segoe UI Black"/>
              </a:rPr>
              <a:t>COOP SUIÇA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851EB-C01A-EEC9-E27D-8E396A2AE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SUIÇA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23.05.24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2651CB44-9928-4372-0E62-7B1E85EDD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232" y="0"/>
            <a:ext cx="3942382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E0D301E-6F06-2803-659A-E8A6BD04C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927" y="0"/>
            <a:ext cx="3929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53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AAFB20-E3AF-0DC0-A32E-57BFE605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Segoe UI Black"/>
              </a:rPr>
              <a:t>COOP SUIÇA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851EB-C01A-EEC9-E27D-8E396A2AE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SUIÇA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28.05.24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4DA57ED6-4F83-0CEE-9328-2E58AB75A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513" y="0"/>
            <a:ext cx="4229101" cy="6858000"/>
          </a:xfrm>
          <a:prstGeom prst="rect">
            <a:avLst/>
          </a:prstGeom>
        </p:spPr>
      </p:pic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AACBAD1E-F145-BE2A-AD44-E5E8D97DE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803" y="0"/>
            <a:ext cx="3572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19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1DBEFC-03DD-F63F-DB4F-D195AFCB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E8BAC7-2C4F-FB97-98D9-17CBA35F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UTINGA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09.05.24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A2E8BFA4-47B6-78D5-BB0D-6457CA610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322" y="1668"/>
            <a:ext cx="7516678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79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 PERIMETRAL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20.05.24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51347F97-3B26-85CD-7B81-4112BB34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0C129D8-64C7-448E-2451-87F58892B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001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0259BE-6561-F886-8837-FC734091C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08DDEB-B45C-821A-AA0C-CF799027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D89840-0C14-726D-0619-D74D55AA2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16.05.24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57695B1D-3FD3-08DD-603C-D1CD10BD0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9" y="1668"/>
            <a:ext cx="4572001" cy="685466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AC409A9-9732-A281-2C6F-30B6BAA52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763"/>
          <a:stretch/>
        </p:blipFill>
        <p:spPr>
          <a:xfrm>
            <a:off x="4555584" y="0"/>
            <a:ext cx="2746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20.05.24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0A075277-6BAB-53B5-3182-CA597110E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753" y="0"/>
            <a:ext cx="3855749" cy="6858000"/>
          </a:xfrm>
          <a:prstGeom prst="rect">
            <a:avLst/>
          </a:prstGeom>
        </p:spPr>
      </p:pic>
      <p:pic>
        <p:nvPicPr>
          <p:cNvPr id="6" name="Imagem 5" descr="Balcão de loja&#10;&#10;Descrição gerada automaticamente">
            <a:extLst>
              <a:ext uri="{FF2B5EF4-FFF2-40B4-BE49-F238E27FC236}">
                <a16:creationId xmlns:a16="http://schemas.microsoft.com/office/drawing/2014/main" id="{F7572D3F-F3A2-30FE-A3D4-77A9FAA33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160" y="0"/>
            <a:ext cx="3584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32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29.05.24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595EF9B9-49F8-276F-AA86-C427DA9B3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559" y="1668"/>
            <a:ext cx="7400441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51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HUMBERTO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HUMBERTO</a:t>
            </a:r>
          </a:p>
          <a:p>
            <a:r>
              <a:rPr lang="en-US" sz="2000" b="1">
                <a:latin typeface="Segoe UI"/>
                <a:cs typeface="Segoe UI"/>
              </a:rPr>
              <a:t>DATA: 03.05.24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mesa, itens, cheio, computador&#10;&#10;Descrição gerada automaticamente">
            <a:extLst>
              <a:ext uri="{FF2B5EF4-FFF2-40B4-BE49-F238E27FC236}">
                <a16:creationId xmlns:a16="http://schemas.microsoft.com/office/drawing/2014/main" id="{70F76EE4-8EFA-4E58-28B9-C7574C1AD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898" y="0"/>
            <a:ext cx="3108541" cy="6858000"/>
          </a:xfrm>
          <a:prstGeom prst="rect">
            <a:avLst/>
          </a:prstGeom>
        </p:spPr>
      </p:pic>
      <p:pic>
        <p:nvPicPr>
          <p:cNvPr id="4" name="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C53F5505-261B-8D43-9581-1CE12E7E6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932" y="0"/>
            <a:ext cx="2462779" cy="6858000"/>
          </a:xfrm>
          <a:prstGeom prst="rect">
            <a:avLst/>
          </a:prstGeom>
        </p:spPr>
      </p:pic>
      <p:pic>
        <p:nvPicPr>
          <p:cNvPr id="6" name="Imagem 5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9C790C52-EC7C-7D74-30B9-C512E8B8FC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9" r="19732"/>
          <a:stretch/>
        </p:blipFill>
        <p:spPr>
          <a:xfrm>
            <a:off x="3934712" y="0"/>
            <a:ext cx="2386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035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HUMBERTO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HUMBERTO</a:t>
            </a:r>
          </a:p>
          <a:p>
            <a:r>
              <a:rPr lang="en-US" sz="2000" b="1">
                <a:latin typeface="Segoe UI"/>
                <a:cs typeface="Segoe UI"/>
              </a:rPr>
              <a:t>DATA: 10.05.24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C27D361-DB47-BA09-4673-350497819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753" y="0"/>
            <a:ext cx="3855749" cy="6858000"/>
          </a:xfrm>
          <a:prstGeom prst="rect">
            <a:avLst/>
          </a:prstGeom>
        </p:spPr>
      </p:pic>
      <p:pic>
        <p:nvPicPr>
          <p:cNvPr id="9" name="Imagem 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BA94096-8DCF-B0A9-1DFC-EA900809B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17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43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 dirty="0">
                <a:latin typeface="Segoe UI Black"/>
                <a:ea typeface="Calibri Light"/>
                <a:cs typeface="Calibri Light"/>
              </a:rPr>
            </a:br>
            <a:r>
              <a:rPr lang="pt-BR" sz="4000" dirty="0">
                <a:latin typeface="Segoe UI Black"/>
                <a:ea typeface="Calibri Light"/>
                <a:cs typeface="Calibri Light"/>
              </a:rPr>
              <a:t> HUMBERTO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HUMBERTO</a:t>
            </a:r>
          </a:p>
          <a:p>
            <a:r>
              <a:rPr lang="en-US" sz="2000" b="1" dirty="0">
                <a:latin typeface="Segoe UI"/>
                <a:cs typeface="Segoe UI"/>
              </a:rPr>
              <a:t>DATA: 17.05.24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DDFDA9F-B39E-8434-9537-9B2EA1D66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720C284-43BF-C8DF-9A18-C100AAD37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40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HUMBERTO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HUMBERTO</a:t>
            </a:r>
          </a:p>
          <a:p>
            <a:r>
              <a:rPr lang="en-US" sz="2000" b="1">
                <a:latin typeface="Segoe UI"/>
                <a:cs typeface="Segoe UI"/>
              </a:rPr>
              <a:t>DATA: 29.05.24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B32642A-AA86-3342-E608-452225FFF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BDCB9DA-AA73-9622-1DD4-488940227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09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PIRELLI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</a:t>
            </a:r>
          </a:p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 PIRELLI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 sz="2000" b="1">
                <a:latin typeface="Segoe UI"/>
                <a:cs typeface="Segoe UI"/>
              </a:rPr>
              <a:t>DATA: 02.05.24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comida, cheio, coberto, mesa&#10;&#10;Descrição gerada automaticamente">
            <a:extLst>
              <a:ext uri="{FF2B5EF4-FFF2-40B4-BE49-F238E27FC236}">
                <a16:creationId xmlns:a16="http://schemas.microsoft.com/office/drawing/2014/main" id="{5D4DB5CF-5511-D554-9375-6CCA8856B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686" y="2928"/>
            <a:ext cx="2733999" cy="6858000"/>
          </a:xfrm>
          <a:prstGeom prst="rect">
            <a:avLst/>
          </a:prstGeom>
        </p:spPr>
      </p:pic>
      <p:pic>
        <p:nvPicPr>
          <p:cNvPr id="4" name="Imagem 3" descr="Balcão de loja&#10;&#10;Descrição gerada automaticamente">
            <a:extLst>
              <a:ext uri="{FF2B5EF4-FFF2-40B4-BE49-F238E27FC236}">
                <a16:creationId xmlns:a16="http://schemas.microsoft.com/office/drawing/2014/main" id="{517C9846-BAE2-CD59-B472-28F07BCDB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322" y="0"/>
            <a:ext cx="2591931" cy="6858000"/>
          </a:xfrm>
          <a:prstGeom prst="rect">
            <a:avLst/>
          </a:prstGeom>
        </p:spPr>
      </p:pic>
      <p:pic>
        <p:nvPicPr>
          <p:cNvPr id="7" name="Imagem 6" descr="Calendário&#10;&#10;Descrição gerada automaticamente">
            <a:extLst>
              <a:ext uri="{FF2B5EF4-FFF2-40B4-BE49-F238E27FC236}">
                <a16:creationId xmlns:a16="http://schemas.microsoft.com/office/drawing/2014/main" id="{C51B2704-3579-766C-3CB7-236D8E082D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50" r="9476"/>
          <a:stretch/>
        </p:blipFill>
        <p:spPr>
          <a:xfrm>
            <a:off x="4541728" y="0"/>
            <a:ext cx="2007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462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PIRELLI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</a:t>
            </a:r>
          </a:p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 PIRELLI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 sz="2000" b="1">
                <a:latin typeface="Segoe UI"/>
                <a:cs typeface="Segoe UI"/>
              </a:rPr>
              <a:t>DATA: 09.05.24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Calendário&#10;&#10;Descrição gerada automaticamente">
            <a:extLst>
              <a:ext uri="{FF2B5EF4-FFF2-40B4-BE49-F238E27FC236}">
                <a16:creationId xmlns:a16="http://schemas.microsoft.com/office/drawing/2014/main" id="{F38C5410-D7AB-8A11-946C-6E60FE684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6" name="Imagem 5" descr="Uma imagem contendo itens, comida, mesa, cheio&#10;&#10;Descrição gerada automaticamente">
            <a:extLst>
              <a:ext uri="{FF2B5EF4-FFF2-40B4-BE49-F238E27FC236}">
                <a16:creationId xmlns:a16="http://schemas.microsoft.com/office/drawing/2014/main" id="{B44BC668-216B-AB32-EF63-4C62252C0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407" y="0"/>
            <a:ext cx="3741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542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PIRELLI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</a:t>
            </a: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 PIRELLI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16.05.24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Calendário&#10;&#10;Descrição gerada automaticamente">
            <a:extLst>
              <a:ext uri="{FF2B5EF4-FFF2-40B4-BE49-F238E27FC236}">
                <a16:creationId xmlns:a16="http://schemas.microsoft.com/office/drawing/2014/main" id="{AFC4AD1A-35DD-8BB6-342A-B71004E21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204" y="0"/>
            <a:ext cx="3612235" cy="6858000"/>
          </a:xfrm>
          <a:prstGeom prst="rect">
            <a:avLst/>
          </a:prstGeom>
        </p:spPr>
      </p:pic>
      <p:pic>
        <p:nvPicPr>
          <p:cNvPr id="6" name="Imagem 5" descr="Balcão de loja&#10;&#10;Descrição gerada automaticamente">
            <a:extLst>
              <a:ext uri="{FF2B5EF4-FFF2-40B4-BE49-F238E27FC236}">
                <a16:creationId xmlns:a16="http://schemas.microsoft.com/office/drawing/2014/main" id="{93A642C4-02C1-1663-7E28-B2CA27D9E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72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30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 PERIMETRAL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27.05.24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43FDBB9-0335-B374-7F86-0FECD0E0E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919" y="-5411"/>
            <a:ext cx="3892794" cy="6858000"/>
          </a:xfrm>
          <a:prstGeom prst="rect">
            <a:avLst/>
          </a:prstGeom>
        </p:spPr>
      </p:pic>
      <p:pic>
        <p:nvPicPr>
          <p:cNvPr id="7" name="Imagem 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1FB6BB6C-B2D4-35C3-99CC-0C63174B9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450" y="-541"/>
            <a:ext cx="3595322" cy="684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20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PIRELLI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</a:t>
            </a:r>
          </a:p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 PIRELLI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 sz="2000" b="1">
                <a:latin typeface="Segoe UI"/>
                <a:cs typeface="Segoe UI"/>
              </a:rPr>
              <a:t>DATA: 28.05.24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Calendário&#10;&#10;Descrição gerada automaticamente">
            <a:extLst>
              <a:ext uri="{FF2B5EF4-FFF2-40B4-BE49-F238E27FC236}">
                <a16:creationId xmlns:a16="http://schemas.microsoft.com/office/drawing/2014/main" id="{F23E7754-8EC6-80B6-9BEE-3E9146E58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A1466804-AC75-F039-B910-A5AC62344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898" y="0"/>
            <a:ext cx="3663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66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INDUSTRIAL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INDUSTRIAL 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07.05.24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4C19C115-261D-3A37-6001-A1F94DE05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753" y="0"/>
            <a:ext cx="3855749" cy="6858000"/>
          </a:xfrm>
          <a:prstGeom prst="rect">
            <a:avLst/>
          </a:prstGeom>
        </p:spPr>
      </p:pic>
      <p:pic>
        <p:nvPicPr>
          <p:cNvPr id="6" name="Imagem 5" descr="Loja de doces&#10;&#10;Descrição gerada automaticamente">
            <a:extLst>
              <a:ext uri="{FF2B5EF4-FFF2-40B4-BE49-F238E27FC236}">
                <a16:creationId xmlns:a16="http://schemas.microsoft.com/office/drawing/2014/main" id="{378F58B0-FCFC-9C1F-98B5-60A9CA908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940" y="0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57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INDUSTRIAL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INDUSTRIAL 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27.05.24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Loja de doces&#10;&#10;Descrição gerada automaticamente">
            <a:extLst>
              <a:ext uri="{FF2B5EF4-FFF2-40B4-BE49-F238E27FC236}">
                <a16:creationId xmlns:a16="http://schemas.microsoft.com/office/drawing/2014/main" id="{F673FC7F-1D00-2534-02FA-1C11D79B8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101" y="1668"/>
            <a:ext cx="7787899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15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ITAPARK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INDUSTRIAL 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07.05.24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ata de loja&#10;&#10;Descrição gerada automaticamente">
            <a:extLst>
              <a:ext uri="{FF2B5EF4-FFF2-40B4-BE49-F238E27FC236}">
                <a16:creationId xmlns:a16="http://schemas.microsoft.com/office/drawing/2014/main" id="{69C7C6D2-1B4E-0C5C-7D27-6A2F22C2A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487" y="0"/>
            <a:ext cx="6267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214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ITAPARK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INDUSTRIAL 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28.05.24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Loja de doces&#10;&#10;Descrição gerada automaticamente">
            <a:extLst>
              <a:ext uri="{FF2B5EF4-FFF2-40B4-BE49-F238E27FC236}">
                <a16:creationId xmlns:a16="http://schemas.microsoft.com/office/drawing/2014/main" id="{07BA9E00-00C5-0C83-3C64-4588A5996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471" y="0"/>
            <a:ext cx="6874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728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RIBEIRÃO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CENTRO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RIBEIRÃO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CENTRO</a:t>
            </a:r>
          </a:p>
          <a:p>
            <a:r>
              <a:rPr lang="en-US" sz="2000" b="1">
                <a:latin typeface="Segoe UI"/>
                <a:cs typeface="Segoe UI"/>
              </a:rPr>
              <a:t>DATA: 08.05.24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mesa, muitos, itens, foto&#10;&#10;Descrição gerada automaticamente">
            <a:extLst>
              <a:ext uri="{FF2B5EF4-FFF2-40B4-BE49-F238E27FC236}">
                <a16:creationId xmlns:a16="http://schemas.microsoft.com/office/drawing/2014/main" id="{849DE1F8-FBCE-0D03-B125-099C75D35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5" name="Imagem 4" descr="Uma imagem contendo mesa, cheio, bolsa, muitos&#10;&#10;Descrição gerada automaticamente">
            <a:extLst>
              <a:ext uri="{FF2B5EF4-FFF2-40B4-BE49-F238E27FC236}">
                <a16:creationId xmlns:a16="http://schemas.microsoft.com/office/drawing/2014/main" id="{3BBE704E-95B4-C968-E082-30DD93645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474" y="0"/>
            <a:ext cx="356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374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RIBEIRÃO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CENTRO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RIBEIRÃO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CENTRO</a:t>
            </a:r>
          </a:p>
          <a:p>
            <a:r>
              <a:rPr lang="en-US" sz="2000" b="1" dirty="0">
                <a:latin typeface="Segoe UI"/>
                <a:cs typeface="Segoe UI"/>
              </a:rPr>
              <a:t>DATA: 15.05.24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9042DAA4-E407-730C-161B-1A6532CC7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076" y="0"/>
            <a:ext cx="3444337" cy="6858000"/>
          </a:xfrm>
          <a:prstGeom prst="rect">
            <a:avLst/>
          </a:prstGeom>
        </p:spPr>
      </p:pic>
      <p:pic>
        <p:nvPicPr>
          <p:cNvPr id="6" name="Imagem 5" descr="Uma imagem contendo foto, muitos, comida, cheio&#10;&#10;Descrição gerada automaticamente">
            <a:extLst>
              <a:ext uri="{FF2B5EF4-FFF2-40B4-BE49-F238E27FC236}">
                <a16:creationId xmlns:a16="http://schemas.microsoft.com/office/drawing/2014/main" id="{0B4F9D8F-9926-8DD6-53DC-14A7DF739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830" y="0"/>
            <a:ext cx="4016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61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RIBEIRÃO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CENTRO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RIBEIRÃO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CENTRO</a:t>
            </a:r>
          </a:p>
          <a:p>
            <a:r>
              <a:rPr lang="en-US" sz="2000" b="1" dirty="0">
                <a:latin typeface="Segoe UI"/>
                <a:cs typeface="Segoe UI"/>
              </a:rPr>
              <a:t>DATA: 22.05.24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Loja de doces&#10;&#10;Descrição gerada automaticamente">
            <a:extLst>
              <a:ext uri="{FF2B5EF4-FFF2-40B4-BE49-F238E27FC236}">
                <a16:creationId xmlns:a16="http://schemas.microsoft.com/office/drawing/2014/main" id="{8DAA0D94-AC39-6EDD-3253-A4C5ECF44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5" name="Imagem 4" descr="Uma imagem contendo computador, foto, mesa, muitos&#10;&#10;Descrição gerada automaticamente">
            <a:extLst>
              <a:ext uri="{FF2B5EF4-FFF2-40B4-BE49-F238E27FC236}">
                <a16:creationId xmlns:a16="http://schemas.microsoft.com/office/drawing/2014/main" id="{2602D1D4-7108-2FFC-4C80-C521C1993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289" y="0"/>
            <a:ext cx="344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208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RIBEIRÃO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CENTRO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RIBEIRÃO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CENTRO</a:t>
            </a:r>
          </a:p>
          <a:p>
            <a:r>
              <a:rPr lang="en-US" sz="2000" b="1" dirty="0">
                <a:latin typeface="Segoe UI"/>
                <a:cs typeface="Segoe UI"/>
              </a:rPr>
              <a:t>DATA: 29.05.24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foto, computador, muitos, mesa&#10;&#10;Descrição gerada automaticamente">
            <a:extLst>
              <a:ext uri="{FF2B5EF4-FFF2-40B4-BE49-F238E27FC236}">
                <a16:creationId xmlns:a16="http://schemas.microsoft.com/office/drawing/2014/main" id="{FC742BAB-856E-B26D-3574-2A1563A26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7E45DC8-CDDB-3663-CC7E-EC14429C8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560" y="0"/>
            <a:ext cx="3599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790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DIADEMA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DIADEMA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10.05.24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Calendário&#10;&#10;Descrição gerada automaticamente">
            <a:extLst>
              <a:ext uri="{FF2B5EF4-FFF2-40B4-BE49-F238E27FC236}">
                <a16:creationId xmlns:a16="http://schemas.microsoft.com/office/drawing/2014/main" id="{2859909F-DA6E-E209-184A-A249065D9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753" y="0"/>
            <a:ext cx="3855749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638F00A-D899-BD25-05BC-85F2E760C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940" y="0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55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 b="1">
                <a:latin typeface="Segoe UI Black"/>
                <a:ea typeface="Calibri Light"/>
                <a:cs typeface="Calibri Light"/>
              </a:rPr>
            </a:br>
            <a:r>
              <a:rPr lang="pt-BR" sz="4000" b="1">
                <a:latin typeface="Segoe UI Black"/>
                <a:ea typeface="Calibri Light"/>
                <a:cs typeface="Calibri Light"/>
              </a:rPr>
              <a:t>QUEIROZ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QUEIROZ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06.05.24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Garrafa de vidro de loja&#10;&#10;Descrição gerada automaticamente">
            <a:extLst>
              <a:ext uri="{FF2B5EF4-FFF2-40B4-BE49-F238E27FC236}">
                <a16:creationId xmlns:a16="http://schemas.microsoft.com/office/drawing/2014/main" id="{326BE153-131F-5F20-3E9E-8E7A6288A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45" r="251"/>
          <a:stretch/>
        </p:blipFill>
        <p:spPr>
          <a:xfrm>
            <a:off x="7980012" y="0"/>
            <a:ext cx="4202462" cy="6858000"/>
          </a:xfrm>
          <a:prstGeom prst="rect">
            <a:avLst/>
          </a:prstGeom>
        </p:spPr>
      </p:pic>
      <p:pic>
        <p:nvPicPr>
          <p:cNvPr id="4" name="Imagem 3" descr="Uma imagem contendo no interior, mesa, biblioteca, computador&#10;&#10;Descrição gerada automaticamente">
            <a:extLst>
              <a:ext uri="{FF2B5EF4-FFF2-40B4-BE49-F238E27FC236}">
                <a16:creationId xmlns:a16="http://schemas.microsoft.com/office/drawing/2014/main" id="{8439F4C6-14DB-542E-94FF-62485BCA17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06" r="251"/>
          <a:stretch/>
        </p:blipFill>
        <p:spPr>
          <a:xfrm>
            <a:off x="3782555" y="0"/>
            <a:ext cx="3983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592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DIADEMA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DIADEMA</a:t>
            </a:r>
            <a:endParaRPr lang="en-US" sz="2000" b="1">
              <a:latin typeface="Segoe UI"/>
              <a:ea typeface="Calibr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10.05.24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Calendário&#10;&#10;Descrição gerada automaticamente">
            <a:extLst>
              <a:ext uri="{FF2B5EF4-FFF2-40B4-BE49-F238E27FC236}">
                <a16:creationId xmlns:a16="http://schemas.microsoft.com/office/drawing/2014/main" id="{2859909F-DA6E-E209-184A-A249065D9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753" y="0"/>
            <a:ext cx="3855749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638F00A-D899-BD25-05BC-85F2E760C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940" y="0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913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 dirty="0">
                <a:latin typeface="Segoe UI Black"/>
                <a:ea typeface="Calibri Light"/>
                <a:cs typeface="Calibri Light"/>
              </a:rPr>
            </a:br>
            <a:r>
              <a:rPr lang="pt-BR" sz="4000" dirty="0">
                <a:latin typeface="Segoe UI Black"/>
                <a:ea typeface="Calibri Light"/>
                <a:cs typeface="Calibri Light"/>
              </a:rPr>
              <a:t>BARÃO MAÚA</a:t>
            </a:r>
            <a:br>
              <a:rPr lang="pt-BR" sz="4000" dirty="0">
                <a:latin typeface="Segoe UI Black"/>
                <a:ea typeface="Calibri Light"/>
                <a:cs typeface="Calibri Light"/>
              </a:rPr>
            </a:br>
            <a:r>
              <a:rPr lang="pt-BR" sz="4000" dirty="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BARÃO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MAÚA </a:t>
            </a:r>
          </a:p>
          <a:p>
            <a:r>
              <a:rPr lang="en-US" sz="2000" b="1" dirty="0">
                <a:latin typeface="Segoe UI"/>
                <a:cs typeface="Segoe UI"/>
              </a:rPr>
              <a:t>DATA: 21.05.24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Balcão de loja&#10;&#10;Descrição gerada automaticamente">
            <a:extLst>
              <a:ext uri="{FF2B5EF4-FFF2-40B4-BE49-F238E27FC236}">
                <a16:creationId xmlns:a16="http://schemas.microsoft.com/office/drawing/2014/main" id="{699567E5-525A-00A8-5D5F-F75C71E80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302" y="0"/>
            <a:ext cx="6848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932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 dirty="0">
                <a:latin typeface="Segoe UI Black"/>
                <a:ea typeface="Calibri Light"/>
                <a:cs typeface="Calibri Light"/>
              </a:rPr>
            </a:br>
            <a:r>
              <a:rPr lang="pt-BR" sz="4000" dirty="0">
                <a:latin typeface="Segoe UI Black"/>
                <a:ea typeface="Calibri Light"/>
                <a:cs typeface="Calibri Light"/>
              </a:rPr>
              <a:t>BARÃO MAÚA</a:t>
            </a:r>
            <a:br>
              <a:rPr lang="pt-BR" sz="4000" dirty="0">
                <a:latin typeface="Segoe UI Black"/>
                <a:ea typeface="Calibri Light"/>
                <a:cs typeface="Calibri Light"/>
              </a:rPr>
            </a:br>
            <a:r>
              <a:rPr lang="pt-BR" sz="4000" dirty="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BARÃO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MAÚA </a:t>
            </a:r>
          </a:p>
          <a:p>
            <a:r>
              <a:rPr lang="en-US" sz="2000" b="1" dirty="0">
                <a:latin typeface="Segoe UI"/>
                <a:cs typeface="Segoe UI"/>
              </a:rPr>
              <a:t>DATA: 27.05.24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F2B3AB8A-6AA0-9BF2-E3D8-B1D2CB26D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284" y="0"/>
            <a:ext cx="5931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87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D26CE6-CDD6-29F8-A54D-78F17086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B7B843-00F1-1FF7-9C22-7CE271F5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LUZITA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17.05.24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42F3B0C-5A2F-5063-16F2-FD43AD90E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356" y="0"/>
            <a:ext cx="3483083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9DE8B39-180D-C425-ACB1-8781231D8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136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08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BC491B-6E5E-C094-A621-F9B9622B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AEDC49-698D-4909-9B9E-45F73983C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LUZITA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27.05.24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81D57D88-53B0-9A6A-30CD-5ED0800AD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14" y="0"/>
            <a:ext cx="3857625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66CA204-A0F1-69BA-E4C4-E89A0FD57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627" y="0"/>
            <a:ext cx="3315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53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471A05-6230-CBCA-7D6A-B3FE9989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JOAQUIM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NABUCO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1F8F1A-9090-FDFA-478D-CBCB72D05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JOAQUIM NABUCO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06.05.24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3A6E1282-535E-B37C-027F-FB80B78D6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719" y="0"/>
            <a:ext cx="3545783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4FD34AF-591B-AE1D-ECBA-0A5F97CF4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278" y="0"/>
            <a:ext cx="3429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9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62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3" baseType="lpstr">
      <vt:lpstr>Office Theme</vt:lpstr>
      <vt:lpstr>BOOK EXECUÇÕES COOP  Cliente:  DISMAX DISTRIBUIÇÃO MÁXIMA Período: MAIO 2024 </vt:lpstr>
      <vt:lpstr>COOP  PERIMETRAL</vt:lpstr>
      <vt:lpstr>COOP  PERIMETRAL </vt:lpstr>
      <vt:lpstr>COOP  PERIMETRAL </vt:lpstr>
      <vt:lpstr>COOP  PERIMETRAL </vt:lpstr>
      <vt:lpstr>COOP  QUEIROZ</vt:lpstr>
      <vt:lpstr>COOP LUZITA</vt:lpstr>
      <vt:lpstr>COOP LUZITA </vt:lpstr>
      <vt:lpstr>COOP JOAQUIM  NABUCO</vt:lpstr>
      <vt:lpstr>COOP JOAQUIM  NABUCO</vt:lpstr>
      <vt:lpstr>COOP VIANAS</vt:lpstr>
      <vt:lpstr>COOP VIANAS</vt:lpstr>
      <vt:lpstr>COOP VIANAS</vt:lpstr>
      <vt:lpstr>COOP VIANAS</vt:lpstr>
      <vt:lpstr>COOP PEREIRA  BARRETO</vt:lpstr>
      <vt:lpstr>COOP PEREIRA  BARRETO</vt:lpstr>
      <vt:lpstr>COOP PEREIRA  BARRETO</vt:lpstr>
      <vt:lpstr>COOP DOM  PEDRO</vt:lpstr>
      <vt:lpstr>COOP DOM  PEDRO</vt:lpstr>
      <vt:lpstr>COOP DOM  PEDRO</vt:lpstr>
      <vt:lpstr>COOP DOM  PEDRO(NOVA)</vt:lpstr>
      <vt:lpstr>COOP DOM  PEDRO(NOVA)</vt:lpstr>
      <vt:lpstr>COOP DOM  PEDRO (NOVA)</vt:lpstr>
      <vt:lpstr>COOP CAPUAVA</vt:lpstr>
      <vt:lpstr>COOP  CAPUAVA</vt:lpstr>
      <vt:lpstr>COOP  CAPUAVA</vt:lpstr>
      <vt:lpstr>COOP  CAPUAVA</vt:lpstr>
      <vt:lpstr>COOP CARIJOS</vt:lpstr>
      <vt:lpstr>COOP CARIJOS</vt:lpstr>
      <vt:lpstr>COOP CARIJOS</vt:lpstr>
      <vt:lpstr>COOP CARIJOS</vt:lpstr>
      <vt:lpstr>COOP MILENA</vt:lpstr>
      <vt:lpstr>COOP MILENA</vt:lpstr>
      <vt:lpstr>COOP MILENA</vt:lpstr>
      <vt:lpstr>COOP  MILENA</vt:lpstr>
      <vt:lpstr>COOP SUIÇA</vt:lpstr>
      <vt:lpstr>COOP SUIÇA</vt:lpstr>
      <vt:lpstr>COOP SUIÇA</vt:lpstr>
      <vt:lpstr>COOP UTINGA</vt:lpstr>
      <vt:lpstr>COOP UTINGA</vt:lpstr>
      <vt:lpstr>COOP UTINGA</vt:lpstr>
      <vt:lpstr>COOP UTINGA</vt:lpstr>
      <vt:lpstr>COOP  HUMBERTO</vt:lpstr>
      <vt:lpstr>COOP  HUMBERTO</vt:lpstr>
      <vt:lpstr>COOP  HUMBERTO</vt:lpstr>
      <vt:lpstr>COOP  HUMBERTO</vt:lpstr>
      <vt:lpstr>COOP PIRELLI</vt:lpstr>
      <vt:lpstr>COOP PIRELLI</vt:lpstr>
      <vt:lpstr>COOP PIRELLI</vt:lpstr>
      <vt:lpstr>COOP PIRELLI</vt:lpstr>
      <vt:lpstr>COOP  INDUSTRIAL </vt:lpstr>
      <vt:lpstr>COOP  INDUSTRIAL </vt:lpstr>
      <vt:lpstr>COOP  ITAPARK</vt:lpstr>
      <vt:lpstr>COOP  ITAPARK</vt:lpstr>
      <vt:lpstr>COOP RIBEIRÃO CENTRO  </vt:lpstr>
      <vt:lpstr>COOP RIBEIRÃO CENTRO  </vt:lpstr>
      <vt:lpstr>COOP RIBEIRÃO CENTRO  </vt:lpstr>
      <vt:lpstr>COOP RIBEIRÃO CENTRO  </vt:lpstr>
      <vt:lpstr>COOP  DIADEMA  </vt:lpstr>
      <vt:lpstr>COOP  DIADEMA  </vt:lpstr>
      <vt:lpstr>COOP  BARÃO MAÚA  </vt:lpstr>
      <vt:lpstr>COOP  BARÃO MAÚA 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vagner lazarini</cp:lastModifiedBy>
  <cp:revision>267</cp:revision>
  <dcterms:created xsi:type="dcterms:W3CDTF">2023-12-18T23:02:40Z</dcterms:created>
  <dcterms:modified xsi:type="dcterms:W3CDTF">2024-06-06T00:29:18Z</dcterms:modified>
</cp:coreProperties>
</file>