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79" r:id="rId3"/>
    <p:sldId id="383" r:id="rId4"/>
    <p:sldId id="438" r:id="rId5"/>
    <p:sldId id="387" r:id="rId6"/>
    <p:sldId id="388" r:id="rId7"/>
    <p:sldId id="395" r:id="rId8"/>
    <p:sldId id="399" r:id="rId9"/>
    <p:sldId id="401" r:id="rId10"/>
    <p:sldId id="404" r:id="rId11"/>
    <p:sldId id="403" r:id="rId12"/>
    <p:sldId id="405" r:id="rId13"/>
    <p:sldId id="407" r:id="rId14"/>
    <p:sldId id="408" r:id="rId15"/>
    <p:sldId id="409" r:id="rId16"/>
    <p:sldId id="440" r:id="rId17"/>
    <p:sldId id="441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BOOK EXECUÇÕES</a:t>
            </a:r>
            <a:endParaRPr lang="en-US" sz="340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JOANIN/COOP</a:t>
            </a:r>
            <a:br>
              <a:rPr lang="pt-BR" sz="3400" b="1" i="1">
                <a:latin typeface="Segoe UI Black"/>
                <a:ea typeface="Segoe UI Black"/>
              </a:rPr>
            </a:b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Período: MAR 2024</a:t>
            </a:r>
            <a:endParaRPr lang="en-US" sz="340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DD546-03E1-ED15-E9EB-29CF05F92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FF8D0F8-A4A7-3D62-9A1F-3DB9C30C1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449697A-EBCD-DD1C-263E-8355BA961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B30A1F-6424-C50C-039D-A74C61DA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22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D92CF7-D809-307A-DA33-0A6B2267F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- 22</a:t>
            </a:r>
          </a:p>
          <a:p>
            <a:r>
              <a:rPr lang="en-US" sz="2000" b="1">
                <a:latin typeface="Segoe UI"/>
                <a:cs typeface="Segoe UI"/>
              </a:rPr>
              <a:t>DATA: 14.03.24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comida, mesa, computador&#10;&#10;Descrição gerada automaticamente">
            <a:extLst>
              <a:ext uri="{FF2B5EF4-FFF2-40B4-BE49-F238E27FC236}">
                <a16:creationId xmlns:a16="http://schemas.microsoft.com/office/drawing/2014/main" id="{2AF15FF9-F75F-00D2-6EE5-5374ECAC7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70" y="1969697"/>
            <a:ext cx="4107871" cy="48883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9DF3CFC-4D19-5397-871D-CC2C15B73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575" y="1969697"/>
            <a:ext cx="4280399" cy="49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EC938A-4BA3-1E2F-64B7-5BC171BA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292FC22-6034-23FD-E9A2-A7F915646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482349C-7E68-E1EB-E734-7F838218C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DDBF98-F91B-4A58-5E75-5062BE68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22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B04328-E443-536E-C5E9-CDB383674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- 22</a:t>
            </a:r>
          </a:p>
          <a:p>
            <a:r>
              <a:rPr lang="en-US" sz="2000" b="1">
                <a:latin typeface="Segoe UI"/>
                <a:cs typeface="Segoe UI"/>
              </a:rPr>
              <a:t>DATA: 21.03.24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53ABE3-32F4-B3AD-B7BB-76C6A489D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896" y="1897811"/>
            <a:ext cx="4682965" cy="4960189"/>
          </a:xfrm>
          <a:prstGeom prst="rect">
            <a:avLst/>
          </a:prstGeom>
        </p:spPr>
      </p:pic>
      <p:pic>
        <p:nvPicPr>
          <p:cNvPr id="6" name="Imagem 5" descr="Uma imagem contendo no interior, mesa, livro, comida&#10;&#10;Descrição gerada automaticamente">
            <a:extLst>
              <a:ext uri="{FF2B5EF4-FFF2-40B4-BE49-F238E27FC236}">
                <a16:creationId xmlns:a16="http://schemas.microsoft.com/office/drawing/2014/main" id="{8E2AD641-AB21-C280-C404-49CB6DBC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06" y="1897811"/>
            <a:ext cx="369092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55F1F-D084-162E-B4F1-8FE79CC59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B5C1D56-7E20-8054-008C-39E88A733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5CC7FE-AE86-4D70-5EAE-C47DB9A58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65242E-15F1-898A-0E2B-E62C3983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22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A5F68D-2F6D-CBC9-50DD-31A086B72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- 22</a:t>
            </a: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80E657C-D90B-0600-E92E-C60B048E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225" y="1713709"/>
            <a:ext cx="4715775" cy="51414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3FE97F5-FDF8-CB8B-7529-C1498EF08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970" y="1710905"/>
            <a:ext cx="3619041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323C62-C969-69FC-5FAA-232636B71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83E4C04-C8D7-7D66-86A1-CF28B381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EB307CC-8C8F-F1D8-F948-1AC0F85CE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FFCDA4-02FC-8F20-A5F7-EB1C6CD3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23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D32DA0-F26A-EF3C-13C2-1E9E7EF8F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- 23</a:t>
            </a:r>
          </a:p>
          <a:p>
            <a:r>
              <a:rPr lang="en-US" sz="2000" b="1">
                <a:latin typeface="Segoe UI"/>
                <a:cs typeface="Segoe UI"/>
              </a:rPr>
              <a:t>DATA: 21.03.24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mesa, brinquedo, comida&#10;&#10;Descrição gerada automaticamente">
            <a:extLst>
              <a:ext uri="{FF2B5EF4-FFF2-40B4-BE49-F238E27FC236}">
                <a16:creationId xmlns:a16="http://schemas.microsoft.com/office/drawing/2014/main" id="{CEB7777F-B75E-360E-85FC-C2E671DCD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292" y="1710906"/>
            <a:ext cx="4481682" cy="51470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DEE4C45-1E0F-D94C-39EA-8407C866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989" y="1710905"/>
            <a:ext cx="3748436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2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B0396-A07E-229D-D88B-7B59BAB13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6E5C0F1-BF2F-9F0E-5EA4-C9C8549EB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FF076FB-E22A-CD63-8D51-01BBF5D84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14C31A-EA1B-F775-83E7-FEC3810F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23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9630D9-AB76-F4B4-B020-C5B2AA8CB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- 23</a:t>
            </a: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4F61D0-C847-3253-A885-E7B848C42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83" y="1897811"/>
            <a:ext cx="4222890" cy="49601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70352C-48B5-F697-7D36-1569FBED8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802" y="1897811"/>
            <a:ext cx="4424172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2E674-362B-8BFB-B3D9-491A7ED8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3E19F17-E95F-375E-6F58-70D09E66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72E5C8-76C8-B507-2500-A4AD9B9A6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98AE2F-FA15-FACB-A468-B18007E6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23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5EE60D-55A1-9ED9-A54D-38B7C112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- 23</a:t>
            </a: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brinquedo, pequeno, mesa, criança&#10;&#10;Descrição gerada automaticamente">
            <a:extLst>
              <a:ext uri="{FF2B5EF4-FFF2-40B4-BE49-F238E27FC236}">
                <a16:creationId xmlns:a16="http://schemas.microsoft.com/office/drawing/2014/main" id="{0DA2F0BC-8A5F-2DBE-D187-D69A8914F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556" y="1897811"/>
            <a:ext cx="4395417" cy="4960189"/>
          </a:xfrm>
          <a:prstGeom prst="rect">
            <a:avLst/>
          </a:prstGeom>
        </p:spPr>
      </p:pic>
      <p:pic>
        <p:nvPicPr>
          <p:cNvPr id="6" name="Imagem 5" descr="Lata de loja&#10;&#10;Descrição gerada automaticamente">
            <a:extLst>
              <a:ext uri="{FF2B5EF4-FFF2-40B4-BE49-F238E27FC236}">
                <a16:creationId xmlns:a16="http://schemas.microsoft.com/office/drawing/2014/main" id="{9292DF46-0AEE-1B3A-EF8F-71A4964C1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970" y="1897811"/>
            <a:ext cx="396409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87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2E674-362B-8BFB-B3D9-491A7ED8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3E19F17-E95F-375E-6F58-70D09E66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72E5C8-76C8-B507-2500-A4AD9B9A6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98AE2F-FA15-FACB-A468-B18007E6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24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5EE60D-55A1-9ED9-A54D-38B7C112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- 24</a:t>
            </a:r>
          </a:p>
          <a:p>
            <a:r>
              <a:rPr lang="en-US" sz="2000" b="1">
                <a:latin typeface="Segoe UI"/>
                <a:cs typeface="Segoe UI"/>
              </a:rPr>
              <a:t>DATA: 20.03.24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A6EF045D-545A-75B0-6BEE-607BF3703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975" y="1897810"/>
            <a:ext cx="4455070" cy="4960190"/>
          </a:xfrm>
          <a:prstGeom prst="rect">
            <a:avLst/>
          </a:prstGeom>
        </p:spPr>
      </p:pic>
      <p:pic>
        <p:nvPicPr>
          <p:cNvPr id="7" name="Imagem 6" descr="Uma imagem contendo itens, comida, cheio, caixa&#10;&#10;Descrição gerada automaticamente">
            <a:extLst>
              <a:ext uri="{FF2B5EF4-FFF2-40B4-BE49-F238E27FC236}">
                <a16:creationId xmlns:a16="http://schemas.microsoft.com/office/drawing/2014/main" id="{913B9EDB-3FB1-4552-5232-9B17C2EF4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88" y="1897811"/>
            <a:ext cx="396624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9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2E674-362B-8BFB-B3D9-491A7ED8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3E19F17-E95F-375E-6F58-70D09E66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72E5C8-76C8-B507-2500-A4AD9B9A6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98AE2F-FA15-FACB-A468-B18007E6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24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5EE60D-55A1-9ED9-A54D-38B7C112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- 24</a:t>
            </a:r>
          </a:p>
          <a:p>
            <a:r>
              <a:rPr lang="en-US" sz="2000" b="1">
                <a:latin typeface="Segoe UI"/>
                <a:cs typeface="Segoe UI"/>
              </a:rPr>
              <a:t>DATA: 27.03.24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D212CD8E-2A0C-F7D7-8223-5C156F32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848" y="1900613"/>
            <a:ext cx="4672642" cy="49545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436EEA-F01D-C1A8-E545-A3699FAE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083" y="1897811"/>
            <a:ext cx="366217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18C46-D98B-2F47-8F84-8885F2E7B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07E88B34-9DAE-3BF5-265F-3CAFF8736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9630A57-09B4-F8AA-907F-6D6DD6206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51FB61-D027-D5C6-948D-54755C88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6C8ECB-F4E0-D6AD-F83D-67C9FAE10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- 15</a:t>
            </a:r>
          </a:p>
          <a:p>
            <a:r>
              <a:rPr lang="en-US" sz="2000" b="1">
                <a:latin typeface="Segoe UI"/>
                <a:cs typeface="Segoe UI"/>
              </a:rPr>
              <a:t>DATA: 27.03.23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97B821-DBB8-6061-65E1-29729565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509" y="1955320"/>
            <a:ext cx="4547738" cy="49026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AD9FD7-F2A2-05CA-8F99-7518F66B7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452" y="1955320"/>
            <a:ext cx="4015775" cy="49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3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1946-456A-1D2B-B91B-993C17DE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0392CF1-CA4C-8D9D-989D-DACF1BEDD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4DAA2C-D293-D448-2952-47EE0D6A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666941-80D4-CA63-AE01-86C3F0B9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508833-38D9-D62F-3EEE-40DAA8DB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- 16</a:t>
            </a:r>
          </a:p>
          <a:p>
            <a:r>
              <a:rPr lang="en-US" sz="2000" b="1">
                <a:latin typeface="Segoe UI"/>
                <a:cs typeface="Segoe UI"/>
              </a:rPr>
              <a:t>DATA: 19.03.24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comida, cheio, mesa, itens&#10;&#10;Descrição gerada automaticamente">
            <a:extLst>
              <a:ext uri="{FF2B5EF4-FFF2-40B4-BE49-F238E27FC236}">
                <a16:creationId xmlns:a16="http://schemas.microsoft.com/office/drawing/2014/main" id="{48D28DF9-9FD5-1449-856E-2C88F6D5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385" y="1581509"/>
            <a:ext cx="4236288" cy="5276491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72D11CEA-3CB6-32F7-6905-FC172D06D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686" y="1710906"/>
            <a:ext cx="3862477" cy="51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0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1946-456A-1D2B-B91B-993C17DE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0392CF1-CA4C-8D9D-989D-DACF1BEDD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4DAA2C-D293-D448-2952-47EE0D6A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666941-80D4-CA63-AE01-86C3F0B9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508833-38D9-D62F-3EEE-40DAA8DB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- 16</a:t>
            </a: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comida, cheio, caixa, mesa&#10;&#10;Descrição gerada automaticamente">
            <a:extLst>
              <a:ext uri="{FF2B5EF4-FFF2-40B4-BE49-F238E27FC236}">
                <a16:creationId xmlns:a16="http://schemas.microsoft.com/office/drawing/2014/main" id="{527FC0F0-BE5C-F33A-E09B-82C3396EF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344" y="1825924"/>
            <a:ext cx="4698294" cy="5032076"/>
          </a:xfrm>
          <a:prstGeom prst="rect">
            <a:avLst/>
          </a:prstGeom>
        </p:spPr>
      </p:pic>
      <p:pic>
        <p:nvPicPr>
          <p:cNvPr id="5" name="Imagem 4" descr="Uma imagem contendo no interior, cheio, itens, comida&#10;&#10;Descrição gerada automaticamente">
            <a:extLst>
              <a:ext uri="{FF2B5EF4-FFF2-40B4-BE49-F238E27FC236}">
                <a16:creationId xmlns:a16="http://schemas.microsoft.com/office/drawing/2014/main" id="{AD2601B7-0690-FB85-AC39-E23DE07D4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589" y="1897811"/>
            <a:ext cx="328931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7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E7D34-B32C-DD62-F451-9473DEB2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D557AEE-3B57-2696-69D4-0C12654FE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CFBA0B6-8C7A-4584-2791-5DD947EA3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0EFA16-1F5B-0F7A-4FB3-0AA97086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17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A5E905-8AF2-A68D-C2EF-6CA6DAA1E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- 17</a:t>
            </a:r>
          </a:p>
          <a:p>
            <a:r>
              <a:rPr lang="en-US" sz="2000" b="1">
                <a:latin typeface="Segoe UI"/>
                <a:cs typeface="Segoe UI"/>
              </a:rPr>
              <a:t>DATA: 19.03.24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DF80CAE8-446F-5878-7FD4-BEFCF339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698" y="1797169"/>
            <a:ext cx="4159549" cy="50608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C6FDF0-D398-21AF-499F-8FC1D8E89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81" y="1797169"/>
            <a:ext cx="4243937" cy="506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12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FC363-9354-A0F6-D770-3B48BB08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B440A16-217A-42EB-47B0-70526ECAC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99D2F34-1AFA-652D-D596-4557DB231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51D87A-B0D7-0640-438B-78BF243A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17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0936CD-C07E-9547-44C2-C3C001460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- 17</a:t>
            </a: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Pessoa em pé em frente a loja&#10;&#10;Descrição gerada automaticamente">
            <a:extLst>
              <a:ext uri="{FF2B5EF4-FFF2-40B4-BE49-F238E27FC236}">
                <a16:creationId xmlns:a16="http://schemas.microsoft.com/office/drawing/2014/main" id="{92FBA8C5-93B1-5796-C438-C519FA5C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338" y="1797169"/>
            <a:ext cx="4058908" cy="50608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F8513BC-63D8-A8E0-D9F1-9FD3497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97" y="1797169"/>
            <a:ext cx="4231436" cy="506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7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CBAC9-2784-82B7-91D3-1BD996C44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B5FC220-4C04-1BC8-4B47-72F172EE6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14A198D-6FBF-878D-0EFC-7CB85D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A3FDB3-DF35-3C3C-0311-130C0267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8A15BA-DB56-FC23-B12E-BC5511F94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- 19</a:t>
            </a: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A8B8D382-FE73-D0F4-BC2D-EC4B41869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121" y="2113471"/>
            <a:ext cx="4322552" cy="4744529"/>
          </a:xfrm>
          <a:prstGeom prst="rect">
            <a:avLst/>
          </a:prstGeom>
        </p:spPr>
      </p:pic>
      <p:pic>
        <p:nvPicPr>
          <p:cNvPr id="6" name="Imagem 5" descr="Uma imagem contendo no interior, mesa, pequeno, comida&#10;&#10;Descrição gerada automaticamente">
            <a:extLst>
              <a:ext uri="{FF2B5EF4-FFF2-40B4-BE49-F238E27FC236}">
                <a16:creationId xmlns:a16="http://schemas.microsoft.com/office/drawing/2014/main" id="{AAD60565-2D4D-25A9-6935-49A491A2E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648" y="2113471"/>
            <a:ext cx="3948741" cy="47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A08012-6578-9A79-8DFD-6323DB564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74ABC34-967A-9889-9630-6E318EAD3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337C202-168D-681B-CCFF-9BF620C24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033CF6-C5F2-E8FD-0FC9-CF6CC3F03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7E94D0-EA27-FB65-2D60-8ED532AC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- 21</a:t>
            </a:r>
          </a:p>
          <a:p>
            <a:r>
              <a:rPr lang="en-US" sz="2000" b="1">
                <a:latin typeface="Segoe UI"/>
                <a:cs typeface="Segoe UI"/>
              </a:rPr>
              <a:t>DATA: 19.03.24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comida, mesa, pequeno&#10;&#10;Descrição gerada automaticamente">
            <a:extLst>
              <a:ext uri="{FF2B5EF4-FFF2-40B4-BE49-F238E27FC236}">
                <a16:creationId xmlns:a16="http://schemas.microsoft.com/office/drawing/2014/main" id="{45492A46-F9BA-35D7-F5D1-7D0AF5D2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377" y="1811547"/>
            <a:ext cx="4590870" cy="50464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1BFAFD7-EB27-A2CF-7D67-CBDB06949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97" y="1811547"/>
            <a:ext cx="3857625" cy="50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6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98DED-14E1-717F-4137-5C974A83F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EF22A82-0D0F-834F-F1DC-538334725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5FE00F2-DCBB-3FD1-D77D-85763085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9E4C43-3DAA-C762-C3D0-842BCCD2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F31F4D-5E31-6BCB-4454-30AF3C71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- 21</a:t>
            </a: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A13D8A5F-AE9A-1E0F-A22D-EB888F4E6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518" y="2055961"/>
            <a:ext cx="4193155" cy="4802039"/>
          </a:xfrm>
          <a:prstGeom prst="rect">
            <a:avLst/>
          </a:prstGeom>
        </p:spPr>
      </p:pic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B4C20D90-CF6B-EEC1-F52E-30C1B025A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667" y="2055961"/>
            <a:ext cx="3876854" cy="48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6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Widescreen</PresentationFormat>
  <Paragraphs>83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JOANIN/COOP  Cliente:  DISMAX DISTRIBUIÇÃO MÁXIMA Período: MAR 2024 </vt:lpstr>
      <vt:lpstr>JOANIN – LOJA 15</vt:lpstr>
      <vt:lpstr>JOANIN – LOJA 16</vt:lpstr>
      <vt:lpstr>JOANIN – LOJA 16</vt:lpstr>
      <vt:lpstr>JOANIN – LOJA 17</vt:lpstr>
      <vt:lpstr>JOANIN – LOJA 17</vt:lpstr>
      <vt:lpstr>JOANIN – LOJA 19</vt:lpstr>
      <vt:lpstr>JOANIN – LOJA 21</vt:lpstr>
      <vt:lpstr>JOANIN – LOJA 21</vt:lpstr>
      <vt:lpstr>JOANIN – LOJA 22</vt:lpstr>
      <vt:lpstr>JOANIN – LOJA 22</vt:lpstr>
      <vt:lpstr>JOANIN – LOJA 22</vt:lpstr>
      <vt:lpstr>JOANIN – LOJA 23</vt:lpstr>
      <vt:lpstr>JOANIN – LOJA 23</vt:lpstr>
      <vt:lpstr>JOANIN – LOJA 23</vt:lpstr>
      <vt:lpstr>JOANIN – LOJA 24</vt:lpstr>
      <vt:lpstr>JOANIN – LOJA 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4</cp:revision>
  <dcterms:created xsi:type="dcterms:W3CDTF">2023-12-18T23:02:40Z</dcterms:created>
  <dcterms:modified xsi:type="dcterms:W3CDTF">2024-04-09T02:12:04Z</dcterms:modified>
</cp:coreProperties>
</file>