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351" r:id="rId3"/>
    <p:sldId id="353" r:id="rId4"/>
    <p:sldId id="429" r:id="rId5"/>
    <p:sldId id="354" r:id="rId6"/>
    <p:sldId id="355" r:id="rId7"/>
    <p:sldId id="356" r:id="rId8"/>
    <p:sldId id="357" r:id="rId9"/>
    <p:sldId id="358" r:id="rId10"/>
    <p:sldId id="359" r:id="rId11"/>
    <p:sldId id="364" r:id="rId12"/>
    <p:sldId id="436" r:id="rId13"/>
    <p:sldId id="368" r:id="rId14"/>
    <p:sldId id="369" r:id="rId15"/>
    <p:sldId id="437" r:id="rId16"/>
    <p:sldId id="374" r:id="rId17"/>
    <p:sldId id="371" r:id="rId18"/>
    <p:sldId id="372" r:id="rId19"/>
    <p:sldId id="375" r:id="rId20"/>
    <p:sldId id="376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0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4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pt-BR" sz="3400" b="1" i="1">
                <a:latin typeface="Segoe UI Black"/>
                <a:ea typeface="Segoe UI Black"/>
              </a:rPr>
              <a:t>BOOK EXECUÇÕES</a:t>
            </a:r>
            <a:endParaRPr lang="en-US" sz="3400">
              <a:latin typeface="Segoe UI Black"/>
              <a:ea typeface="Segoe UI Black"/>
            </a:endParaRPr>
          </a:p>
          <a:p>
            <a:pPr>
              <a:spcBef>
                <a:spcPts val="0"/>
              </a:spcBef>
            </a:pPr>
            <a:r>
              <a:rPr lang="pt-BR" sz="3400" b="1" i="1">
                <a:latin typeface="Segoe UI Black"/>
                <a:ea typeface="Segoe UI Black"/>
              </a:rPr>
              <a:t>JOANIN/COOP</a:t>
            </a:r>
            <a:br>
              <a:rPr lang="pt-BR" sz="3400" b="1" i="1">
                <a:latin typeface="Segoe UI Black"/>
                <a:ea typeface="Segoe UI Black"/>
              </a:rPr>
            </a:br>
            <a:br>
              <a:rPr lang="pt-BR" sz="3400" b="1" i="1">
                <a:latin typeface="Segoe UI Black"/>
                <a:ea typeface="Segoe UI Black"/>
              </a:rPr>
            </a:br>
            <a:r>
              <a:rPr lang="pt-BR" sz="3400" b="1" i="1">
                <a:latin typeface="Segoe UI Black"/>
                <a:ea typeface="Segoe UI Black"/>
              </a:rPr>
              <a:t>Cliente:  DISMAX DISTRIBUIÇÃO MÁXIMA</a:t>
            </a:r>
            <a:br>
              <a:rPr lang="pt-BR" sz="3400" b="1" i="1">
                <a:latin typeface="Segoe UI Black"/>
                <a:ea typeface="Segoe UI Black"/>
              </a:rPr>
            </a:br>
            <a:r>
              <a:rPr lang="pt-BR" sz="3400" b="1" i="1">
                <a:latin typeface="Segoe UI Black"/>
                <a:ea typeface="Segoe UI Black"/>
              </a:rPr>
              <a:t>Período: MAR 2024</a:t>
            </a:r>
            <a:endParaRPr lang="en-US" sz="3400">
              <a:latin typeface="Segoe UI Black"/>
              <a:ea typeface="Segoe UI Black"/>
            </a:endParaRPr>
          </a:p>
          <a:p>
            <a:endParaRPr lang="de-DE" sz="3400">
              <a:ea typeface="Calibri Light"/>
              <a:cs typeface="Calibri Ligh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de-DE" sz="2800" b="1">
                <a:ea typeface="Calibri"/>
                <a:cs typeface="Calibri"/>
              </a:rPr>
              <a:t>EQUIPE ÁNGELA E JOELMA</a:t>
            </a:r>
            <a:endParaRPr lang="de-DE" sz="2800">
              <a:ea typeface="Calibri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6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ADD3A0-9737-B109-961E-27DDA674B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DE485838-799E-F092-F484-B339D6E03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8643738-B5A4-3B6B-B6D9-B876ADE03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34DA5CD-F1D8-4CA4-14EE-60BBAF51B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6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F11CFD-BC2D-029A-1758-0906FE513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- 6</a:t>
            </a:r>
          </a:p>
          <a:p>
            <a:r>
              <a:rPr lang="en-US" sz="2000" b="1">
                <a:latin typeface="Segoe UI"/>
                <a:cs typeface="Segoe UI"/>
              </a:rPr>
              <a:t>DATA: 20.03.24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7053947-F1C4-DD09-FBA2-6DB169906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900" y="1710905"/>
            <a:ext cx="4071409" cy="5147095"/>
          </a:xfrm>
          <a:prstGeom prst="rect">
            <a:avLst/>
          </a:prstGeom>
        </p:spPr>
      </p:pic>
      <p:pic>
        <p:nvPicPr>
          <p:cNvPr id="6" name="Imagem 5" descr="Uma imagem contendo no interior, comida, mesa, frente&#10;&#10;Descrição gerada automaticamente">
            <a:extLst>
              <a:ext uri="{FF2B5EF4-FFF2-40B4-BE49-F238E27FC236}">
                <a16:creationId xmlns:a16="http://schemas.microsoft.com/office/drawing/2014/main" id="{511E6EDA-0490-C929-0175-0C1DA05FB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031" y="1710906"/>
            <a:ext cx="4229560" cy="514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75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0F03B5-9871-B56C-34CD-F29638268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AE407F99-127F-208A-E731-11B88700E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DB79512-EC38-F578-F18D-BDB31B600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1D3013-DCD3-85D4-C7F5-F3182C09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9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649B22-A2C1-D462-69DD-64595F846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- 9</a:t>
            </a:r>
          </a:p>
          <a:p>
            <a:r>
              <a:rPr lang="en-US" sz="2000" b="1">
                <a:latin typeface="Segoe UI"/>
                <a:cs typeface="Segoe UI"/>
              </a:rPr>
              <a:t>DATA: 18.03.24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no interior, comida, mesa, pequeno&#10;&#10;Descrição gerada automaticamente">
            <a:extLst>
              <a:ext uri="{FF2B5EF4-FFF2-40B4-BE49-F238E27FC236}">
                <a16:creationId xmlns:a16="http://schemas.microsoft.com/office/drawing/2014/main" id="{E5812A25-57C5-AEE2-55FE-4B8530F81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560" y="1725282"/>
            <a:ext cx="3855749" cy="513271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AEEFE41-EBCE-1E08-CD8C-282704B22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26" y="1725283"/>
            <a:ext cx="3855749" cy="513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24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0F03B5-9871-B56C-34CD-F29638268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AE407F99-127F-208A-E731-11B88700E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DB79512-EC38-F578-F18D-BDB31B600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1D3013-DCD3-85D4-C7F5-F3182C09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9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649B22-A2C1-D462-69DD-64595F846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- 9</a:t>
            </a:r>
          </a:p>
          <a:p>
            <a:r>
              <a:rPr lang="en-US" sz="2000" b="1">
                <a:latin typeface="Segoe UI"/>
                <a:cs typeface="Segoe UI"/>
              </a:rPr>
              <a:t>DATA: 25.03.24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no interior, brinquedo, criança, pequeno&#10;&#10;Descrição gerada automaticamente">
            <a:extLst>
              <a:ext uri="{FF2B5EF4-FFF2-40B4-BE49-F238E27FC236}">
                <a16:creationId xmlns:a16="http://schemas.microsoft.com/office/drawing/2014/main" id="{66869838-0E98-DCC7-3F68-51F2E7714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283" y="1581508"/>
            <a:ext cx="4403964" cy="5276492"/>
          </a:xfrm>
          <a:prstGeom prst="rect">
            <a:avLst/>
          </a:prstGeom>
        </p:spPr>
      </p:pic>
      <p:pic>
        <p:nvPicPr>
          <p:cNvPr id="6" name="Imagem 5" descr="Uma imagem contendo no interior, livro, cheio, mesa&#10;&#10;Descrição gerada automaticamente">
            <a:extLst>
              <a:ext uri="{FF2B5EF4-FFF2-40B4-BE49-F238E27FC236}">
                <a16:creationId xmlns:a16="http://schemas.microsoft.com/office/drawing/2014/main" id="{4248CD4B-BFD8-0D01-C7C5-C1693DF40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735" y="1581509"/>
            <a:ext cx="3857625" cy="527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49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6E36B5-16FC-A66D-0BB1-A06FB4532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DA751AFE-A519-1069-5765-80ACD6776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27F2682-B97B-65CD-476C-EF75053A8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15DC67-B9EF-0AF2-679B-D115A078B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10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6D9EB4-3C0A-30C9-7912-9127D9D0A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- 10</a:t>
            </a:r>
          </a:p>
          <a:p>
            <a:r>
              <a:rPr lang="en-US" sz="2000" b="1">
                <a:latin typeface="Segoe UI"/>
                <a:cs typeface="Segoe UI"/>
              </a:rPr>
              <a:t>DATA: 07.03.24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garrafa, comida, cheio, geladeira&#10;&#10;Descrição gerada automaticamente">
            <a:extLst>
              <a:ext uri="{FF2B5EF4-FFF2-40B4-BE49-F238E27FC236}">
                <a16:creationId xmlns:a16="http://schemas.microsoft.com/office/drawing/2014/main" id="{3BD93771-6360-A02C-38EA-E7FBF7348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112" y="1552754"/>
            <a:ext cx="4677134" cy="5305246"/>
          </a:xfrm>
          <a:prstGeom prst="rect">
            <a:avLst/>
          </a:prstGeom>
        </p:spPr>
      </p:pic>
      <p:pic>
        <p:nvPicPr>
          <p:cNvPr id="5" name="Imagem 4" descr="Uma imagem contendo comida, mesa, itens, cheio&#10;&#10;Descrição gerada automaticamente">
            <a:extLst>
              <a:ext uri="{FF2B5EF4-FFF2-40B4-BE49-F238E27FC236}">
                <a16:creationId xmlns:a16="http://schemas.microsoft.com/office/drawing/2014/main" id="{8D8EF02D-4AFF-6543-2A74-B9E04AFD1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565" y="1552754"/>
            <a:ext cx="3857625" cy="530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3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06BA53-F493-AD37-8A3F-D7CB0E6A0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F67140D1-8AF5-70F1-EB70-F5E844ECC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99D1F29-36C4-9E4D-99BA-5B5A924E9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23046A-10CF-91F0-E744-659A67651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360490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10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CCD5DF-4490-7EF7-FD3E-20CA65F7C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066" y="2743722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- 10</a:t>
            </a:r>
          </a:p>
          <a:p>
            <a:r>
              <a:rPr lang="en-US" sz="2000" b="1">
                <a:latin typeface="Segoe UI"/>
                <a:cs typeface="Segoe UI"/>
              </a:rPr>
              <a:t>DATA: 21.03.24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comida, cheio, fruta, muitos&#10;&#10;Descrição gerada automaticamente">
            <a:extLst>
              <a:ext uri="{FF2B5EF4-FFF2-40B4-BE49-F238E27FC236}">
                <a16:creationId xmlns:a16="http://schemas.microsoft.com/office/drawing/2014/main" id="{C3137F54-77F2-A08C-DCC7-C07380054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598" y="1595886"/>
            <a:ext cx="4387711" cy="526211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2F3A9B0-47F0-C8E2-339D-8424C0460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37" y="1595886"/>
            <a:ext cx="3855749" cy="526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94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06BA53-F493-AD37-8A3F-D7CB0E6A0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F67140D1-8AF5-70F1-EB70-F5E844ECC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99D1F29-36C4-9E4D-99BA-5B5A924E9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23046A-10CF-91F0-E744-659A67651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360490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10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CCD5DF-4490-7EF7-FD3E-20CA65F7C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066" y="2743722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- 10</a:t>
            </a:r>
          </a:p>
          <a:p>
            <a:r>
              <a:rPr lang="en-US" sz="2000" b="1">
                <a:latin typeface="Segoe UI"/>
                <a:cs typeface="Segoe UI"/>
              </a:rPr>
              <a:t>DATA: 28.03.24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com portas de vidro&#10;&#10;Descrição gerada automaticamente">
            <a:extLst>
              <a:ext uri="{FF2B5EF4-FFF2-40B4-BE49-F238E27FC236}">
                <a16:creationId xmlns:a16="http://schemas.microsoft.com/office/drawing/2014/main" id="{DDA5FAE8-BF0C-83A2-C12A-31D0DBFFF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862" y="1710905"/>
            <a:ext cx="4301447" cy="514709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A490E07-123F-77DF-1AA3-48697B7C2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786" y="1653396"/>
            <a:ext cx="3855749" cy="520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40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5BE8F-652A-C180-37D0-D0AD5CC14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8898EDF1-1F18-9986-7D03-F671A39B1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E54D502-EED3-759D-BE98-5EC752525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A1D2965-90B6-D65A-5F8E-E3612356D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334133-59B5-A22D-1A7A-35C1DE8C0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- 12</a:t>
            </a:r>
          </a:p>
          <a:p>
            <a:r>
              <a:rPr lang="en-US" sz="2000" b="1">
                <a:latin typeface="Segoe UI"/>
                <a:cs typeface="Segoe UI"/>
              </a:rPr>
              <a:t>DATA: 13.03.24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Carrinho de mercado&#10;&#10;Descrição gerada automaticamente">
            <a:extLst>
              <a:ext uri="{FF2B5EF4-FFF2-40B4-BE49-F238E27FC236}">
                <a16:creationId xmlns:a16="http://schemas.microsoft.com/office/drawing/2014/main" id="{0F1D5A03-3DA9-8892-75A4-8C0EC9555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811" y="1897811"/>
            <a:ext cx="4231436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AC3D66E-A455-0843-0BF3-A13BC9806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207" y="1897810"/>
            <a:ext cx="3857625" cy="496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77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DF5AF3-EE8E-30D1-BEE5-FDAD1C007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4C80F507-8374-C49C-A6F0-5C060E2CE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A4D2BF7-60B4-281E-FA20-1A7152324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C4C6ED-6273-6170-FC85-5734EE358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DB543E-0405-74D9-8797-BAB886A46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- 12</a:t>
            </a:r>
          </a:p>
          <a:p>
            <a:r>
              <a:rPr lang="en-US" sz="2000" b="1">
                <a:latin typeface="Segoe UI"/>
                <a:cs typeface="Segoe UI"/>
              </a:rPr>
              <a:t>DATA: 20.03.24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no interior, mesa, computador, bagunçado&#10;&#10;Descrição gerada automaticamente">
            <a:extLst>
              <a:ext uri="{FF2B5EF4-FFF2-40B4-BE49-F238E27FC236}">
                <a16:creationId xmlns:a16="http://schemas.microsoft.com/office/drawing/2014/main" id="{58547B07-1721-FA42-D795-D4EF0D74D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792" y="1811547"/>
            <a:ext cx="4346455" cy="5046453"/>
          </a:xfrm>
          <a:prstGeom prst="rect">
            <a:avLst/>
          </a:prstGeom>
        </p:spPr>
      </p:pic>
      <p:pic>
        <p:nvPicPr>
          <p:cNvPr id="5" name="Imagem 4" descr="Uma imagem contendo no interior, muitos, mesa, bagunçado&#10;&#10;Descrição gerada automaticamente">
            <a:extLst>
              <a:ext uri="{FF2B5EF4-FFF2-40B4-BE49-F238E27FC236}">
                <a16:creationId xmlns:a16="http://schemas.microsoft.com/office/drawing/2014/main" id="{22A040EA-A68E-0F96-3DF5-0C290A1A3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768" y="1811547"/>
            <a:ext cx="3855749" cy="504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37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42632D-1EE3-071E-FC6A-96B4AEE55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540D16E7-3C4D-D4C2-512C-65B51C794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C0A7363-727B-A8C1-0EA7-DB2E7B4B8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F363F3-2ABB-3C6D-6EF8-84FBFFFA4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B163480-500D-8545-3DEE-C9E4A2B2D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- 12</a:t>
            </a:r>
          </a:p>
          <a:p>
            <a:r>
              <a:rPr lang="en-US" sz="2000" b="1">
                <a:latin typeface="Segoe UI"/>
                <a:cs typeface="Segoe UI"/>
              </a:rPr>
              <a:t>DATA: 27.03.24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Calendário&#10;&#10;Descrição gerada automaticamente">
            <a:extLst>
              <a:ext uri="{FF2B5EF4-FFF2-40B4-BE49-F238E27FC236}">
                <a16:creationId xmlns:a16="http://schemas.microsoft.com/office/drawing/2014/main" id="{50DA9468-601B-51FF-C86F-05B338C3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622" y="1897811"/>
            <a:ext cx="3857625" cy="4960189"/>
          </a:xfrm>
          <a:prstGeom prst="rect">
            <a:avLst/>
          </a:prstGeom>
        </p:spPr>
      </p:pic>
      <p:pic>
        <p:nvPicPr>
          <p:cNvPr id="5" name="Imagem 4" descr="Uma imagem contendo no interior, bagunçado, mesa, comida&#10;&#10;Descrição gerada automaticamente">
            <a:extLst>
              <a:ext uri="{FF2B5EF4-FFF2-40B4-BE49-F238E27FC236}">
                <a16:creationId xmlns:a16="http://schemas.microsoft.com/office/drawing/2014/main" id="{2D325F95-AC5A-A45D-26E8-88E297D09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8" y="1897811"/>
            <a:ext cx="385762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24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703060-AB93-64DA-6AA9-BFC70DF0C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D97901CB-B4A3-08C7-F43A-B3195E836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40E80D9-97B8-D1C2-22EF-6CF9D0F14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A1F294-51C8-F726-C144-D7D6940C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740388D-CA32-DE24-5975-B52414039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- 14</a:t>
            </a:r>
          </a:p>
          <a:p>
            <a:r>
              <a:rPr lang="en-US" sz="2000" b="1">
                <a:latin typeface="Segoe UI"/>
                <a:cs typeface="Segoe UI"/>
              </a:rPr>
              <a:t>DATA: 12.03.24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Loja de doces&#10;&#10;Descrição gerada automaticamente">
            <a:extLst>
              <a:ext uri="{FF2B5EF4-FFF2-40B4-BE49-F238E27FC236}">
                <a16:creationId xmlns:a16="http://schemas.microsoft.com/office/drawing/2014/main" id="{B5A8B1BD-FD06-702B-DEAC-D50F3300C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339" y="1710905"/>
            <a:ext cx="4058908" cy="5147095"/>
          </a:xfrm>
          <a:prstGeom prst="rect">
            <a:avLst/>
          </a:prstGeom>
        </p:spPr>
      </p:pic>
      <p:pic>
        <p:nvPicPr>
          <p:cNvPr id="5" name="Imagem 4" descr="Uma imagem contendo comida, computador, computer, colorido&#10;&#10;Descrição gerada automaticamente">
            <a:extLst>
              <a:ext uri="{FF2B5EF4-FFF2-40B4-BE49-F238E27FC236}">
                <a16:creationId xmlns:a16="http://schemas.microsoft.com/office/drawing/2014/main" id="{DB52C557-69DB-6D71-C330-9B63CE93A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339" y="1710905"/>
            <a:ext cx="4145172" cy="51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26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3F136B-A336-4F3E-2213-D9BA5D005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2A071E19-4D38-8CE6-F74E-34B681168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4972C3D-8604-A236-A7BD-AD76CD4FF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325D21-91A1-008F-6D3C-8A07EE836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3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B9C579-83DE-6086-CCC4-3025077EB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- 3</a:t>
            </a:r>
          </a:p>
          <a:p>
            <a:r>
              <a:rPr lang="en-US" sz="2000" b="1">
                <a:latin typeface="Segoe UI"/>
                <a:cs typeface="Segoe UI"/>
              </a:rPr>
              <a:t>DATA: 13.03.24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C07D98C6-9A3C-3234-8453-EBC11194B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735" y="1584313"/>
            <a:ext cx="4658265" cy="5270883"/>
          </a:xfrm>
          <a:prstGeom prst="rect">
            <a:avLst/>
          </a:prstGeom>
        </p:spPr>
      </p:pic>
      <p:pic>
        <p:nvPicPr>
          <p:cNvPr id="6" name="Imagem 5" descr="Uma imagem contendo no interior, mesa, pequeno, brinquedo&#10;&#10;Descrição gerada automaticamente">
            <a:extLst>
              <a:ext uri="{FF2B5EF4-FFF2-40B4-BE49-F238E27FC236}">
                <a16:creationId xmlns:a16="http://schemas.microsoft.com/office/drawing/2014/main" id="{D855D67C-599F-1D5F-BD6E-1653B4172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875" y="1581509"/>
            <a:ext cx="3532777" cy="527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96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CA8059-58B0-4CB3-DF97-56547CA14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9972BA0A-6C57-D54B-8755-410A01018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3997CA9-AA5E-0CB7-4AE8-7BCA7CED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351F404-0EFC-C6A5-FC68-490AE968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14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F3CCA0-B8D6-C14D-A00A-A159C46E6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- 14</a:t>
            </a:r>
          </a:p>
          <a:p>
            <a:r>
              <a:rPr lang="en-US" sz="2000" b="1">
                <a:latin typeface="Segoe UI"/>
                <a:cs typeface="Segoe UI"/>
              </a:rPr>
              <a:t>DATA: 28.03.24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ata de loja&#10;&#10;Descrição gerada automaticamente">
            <a:extLst>
              <a:ext uri="{FF2B5EF4-FFF2-40B4-BE49-F238E27FC236}">
                <a16:creationId xmlns:a16="http://schemas.microsoft.com/office/drawing/2014/main" id="{A7E128E8-DA7F-697A-A820-FB9544FC3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735" y="1840301"/>
            <a:ext cx="4691511" cy="5017699"/>
          </a:xfrm>
          <a:prstGeom prst="rect">
            <a:avLst/>
          </a:prstGeom>
        </p:spPr>
      </p:pic>
      <p:pic>
        <p:nvPicPr>
          <p:cNvPr id="6" name="Imagem 5" descr="Uma imagem contendo no interior, mesa, comida, bagunçado&#10;&#10;Descrição gerada automaticamente">
            <a:extLst>
              <a:ext uri="{FF2B5EF4-FFF2-40B4-BE49-F238E27FC236}">
                <a16:creationId xmlns:a16="http://schemas.microsoft.com/office/drawing/2014/main" id="{09DE752B-C894-50A3-CD95-E26B66F1B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565" y="1840301"/>
            <a:ext cx="3857625" cy="50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1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6D565-8BE1-04EB-E3D8-276D5F1E5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5FDF1CF8-821E-47D7-DD4A-BD36AD27D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031EA91-D519-62D6-FB4B-FCE97591D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B46150A-8867-EA8B-1441-17F6F1FBA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3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B59F499-7670-9F07-986F-52149239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- 3</a:t>
            </a:r>
          </a:p>
          <a:p>
            <a:r>
              <a:rPr lang="en-US" sz="2000" b="1">
                <a:latin typeface="Segoe UI"/>
                <a:cs typeface="Segoe UI"/>
              </a:rPr>
              <a:t>DATA: 18.03.24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EAFBE58-B97A-E307-53A9-A2403BC36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990" y="1524000"/>
            <a:ext cx="4035984" cy="5334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231A13B-A55F-785C-CAB4-7D2723845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781" y="1524000"/>
            <a:ext cx="4021607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97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F13A5D-9CEC-E644-2D47-44FD71C58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3207C32B-6C5B-4755-830E-E04BC4BE8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4D5718B-5F53-0A2C-0781-99FA487DB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5AE9D1F-3AF8-6460-4AE7-932C97528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3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093244-E473-C111-6B2F-50F94048D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- 3</a:t>
            </a:r>
          </a:p>
          <a:p>
            <a:r>
              <a:rPr lang="en-US" sz="2000" b="1">
                <a:latin typeface="Segoe UI"/>
                <a:cs typeface="Segoe UI"/>
              </a:rPr>
              <a:t>DATA: 25.03.24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de doces&#10;&#10;Descrição gerada automaticamente">
            <a:extLst>
              <a:ext uri="{FF2B5EF4-FFF2-40B4-BE49-F238E27FC236}">
                <a16:creationId xmlns:a16="http://schemas.microsoft.com/office/drawing/2014/main" id="{C27E4423-8005-385D-00F4-38DBACB6F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254" y="1639018"/>
            <a:ext cx="3949720" cy="5218982"/>
          </a:xfrm>
          <a:prstGeom prst="rect">
            <a:avLst/>
          </a:prstGeom>
        </p:spPr>
      </p:pic>
      <p:pic>
        <p:nvPicPr>
          <p:cNvPr id="5" name="Imagem 4" descr="Uma imagem contendo no interior, brinquedo, pequeno, comida&#10;&#10;Descrição gerada automaticamente">
            <a:extLst>
              <a:ext uri="{FF2B5EF4-FFF2-40B4-BE49-F238E27FC236}">
                <a16:creationId xmlns:a16="http://schemas.microsoft.com/office/drawing/2014/main" id="{85769B7F-9B7E-EA14-A5CF-EE57E6BF7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140" y="1639018"/>
            <a:ext cx="4237267" cy="521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67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977AE5-AB4A-487D-B278-7F4555DB3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B55B77D5-40D4-A5E6-D56E-FEA5E3B08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DB548D5-296B-ACD3-02FE-B238C50E5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ED62AA-F7E6-2971-9EE1-077F6EF3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3D5D83-FFDB-2BB8-14CA-6348E2652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- 4</a:t>
            </a:r>
          </a:p>
          <a:p>
            <a:r>
              <a:rPr lang="en-US" sz="2000" b="1">
                <a:latin typeface="Segoe UI"/>
                <a:cs typeface="Segoe UI"/>
              </a:rPr>
              <a:t>DATA: 05.03.24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de brinquedos&#10;&#10;Descrição gerada automaticamente">
            <a:extLst>
              <a:ext uri="{FF2B5EF4-FFF2-40B4-BE49-F238E27FC236}">
                <a16:creationId xmlns:a16="http://schemas.microsoft.com/office/drawing/2014/main" id="{A4C472E7-4132-8B6B-95A5-F4DF49BFB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684" y="1624640"/>
            <a:ext cx="3792028" cy="5233360"/>
          </a:xfrm>
          <a:prstGeom prst="rect">
            <a:avLst/>
          </a:prstGeom>
        </p:spPr>
      </p:pic>
      <p:pic>
        <p:nvPicPr>
          <p:cNvPr id="5" name="Imagem 4" descr="Interface gráfica do usuário, Calendário&#10;&#10;Descrição gerada automaticamente">
            <a:extLst>
              <a:ext uri="{FF2B5EF4-FFF2-40B4-BE49-F238E27FC236}">
                <a16:creationId xmlns:a16="http://schemas.microsoft.com/office/drawing/2014/main" id="{EBFC0F89-A8EF-BF5F-A1F4-42E50C17F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1624641"/>
            <a:ext cx="4597161" cy="523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94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10BBB4-12D6-FD93-0A67-549DF93A5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4B7B5DFE-4FE5-6047-8328-596EBE05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F63DA12-9076-0066-3783-B9019879C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2F73E0-57BF-7881-1347-D254ADFD4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225547A-0329-4BDF-30E2-A8EC83A5D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- 4</a:t>
            </a:r>
          </a:p>
          <a:p>
            <a:r>
              <a:rPr lang="en-US" sz="2000" b="1">
                <a:latin typeface="Segoe UI"/>
                <a:cs typeface="Segoe UI"/>
              </a:rPr>
              <a:t>DATA: 12.03.24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5FED7AEE-9C43-48BD-225B-D17BCF16D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740" y="1710905"/>
            <a:ext cx="4151463" cy="5147095"/>
          </a:xfrm>
          <a:prstGeom prst="rect">
            <a:avLst/>
          </a:prstGeom>
        </p:spPr>
      </p:pic>
      <p:pic>
        <p:nvPicPr>
          <p:cNvPr id="6" name="Imagem 5" descr="Caixa de loja&#10;&#10;Descrição gerada automaticamente">
            <a:extLst>
              <a:ext uri="{FF2B5EF4-FFF2-40B4-BE49-F238E27FC236}">
                <a16:creationId xmlns:a16="http://schemas.microsoft.com/office/drawing/2014/main" id="{65DA6729-A6A4-1478-6E6E-FD29F1075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924" y="1710905"/>
            <a:ext cx="4428228" cy="51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92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D3515C-0FEB-F7E4-DF9D-DBC2FCC29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F32C4163-B836-94AF-5762-4777DA0A0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3FCB1DD-1B35-37D9-0303-84D49A095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385FD86-889E-1ACB-D9E6-CE39079DA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61605CE-A22E-FA51-2BC7-8288C9A07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- 4</a:t>
            </a:r>
          </a:p>
          <a:p>
            <a:r>
              <a:rPr lang="en-US" sz="2000" b="1">
                <a:latin typeface="Segoe UI"/>
                <a:cs typeface="Segoe UI"/>
              </a:rPr>
              <a:t>DATA: 19.03.24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no interior, pessoa, mesa, computer&#10;&#10;Descrição gerada automaticamente">
            <a:extLst>
              <a:ext uri="{FF2B5EF4-FFF2-40B4-BE49-F238E27FC236}">
                <a16:creationId xmlns:a16="http://schemas.microsoft.com/office/drawing/2014/main" id="{E7F87634-733B-E377-1ABF-3B0BC08B4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1910" y="1610264"/>
            <a:ext cx="3878293" cy="524773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99F24E-5F90-7E40-0BF5-DA6FF8AA0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1610264"/>
            <a:ext cx="4467765" cy="52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21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EF3F1-084C-D62D-DDCF-52D336DCC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1A94FA7A-8261-837A-9C09-D8534E277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3C4A0BE-DAD1-44BB-2CF8-DBFCAB53F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EFEA346-C518-958E-E435-1600D823B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6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E725D7-1206-6807-A041-480E96BEC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- 6</a:t>
            </a:r>
          </a:p>
          <a:p>
            <a:r>
              <a:rPr lang="en-US" sz="2000" b="1">
                <a:latin typeface="Segoe UI"/>
                <a:cs typeface="Segoe UI"/>
              </a:rPr>
              <a:t>DATA: 05.03.24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74943E-980C-F113-560A-32580CB8F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0923" y="1710905"/>
            <a:ext cx="4303323" cy="514709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5F73461-8807-F8E4-ED36-1C05FC1EF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112" y="1710905"/>
            <a:ext cx="3857625" cy="51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07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505735-B456-5976-7842-6B25AE0BA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4676A2B9-CCBC-423F-995E-E2C544AAD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AA19F6D-C824-071F-5FE7-C2BEA1024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8E04F63-A838-B264-6941-621CA1590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612" y="587642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JOANIN – LOJA 6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85430E-9B2E-CEAA-1423-67803FB04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JOANIN - 6</a:t>
            </a:r>
          </a:p>
          <a:p>
            <a:r>
              <a:rPr lang="en-US" sz="2000" b="1">
                <a:latin typeface="Segoe UI"/>
                <a:cs typeface="Segoe UI"/>
              </a:rPr>
              <a:t>DATA: 12.03.24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D5FE08B-60DE-190F-0F56-B8416F182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660" y="1955320"/>
            <a:ext cx="4389587" cy="490268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2FDDF6A-7724-E5FB-C580-B633D5424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829" y="1955320"/>
            <a:ext cx="3857625" cy="49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07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</Words>
  <Application>Microsoft Office PowerPoint</Application>
  <PresentationFormat>Widescreen</PresentationFormat>
  <Paragraphs>98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Segoe UI</vt:lpstr>
      <vt:lpstr>Segoe UI Black</vt:lpstr>
      <vt:lpstr>Office Theme</vt:lpstr>
      <vt:lpstr>BOOK EXECUÇÕES JOANIN/COOP  Cliente:  DISMAX DISTRIBUIÇÃO MÁXIMA Período: MAR 2024 </vt:lpstr>
      <vt:lpstr>JOANIN – LOJA 3</vt:lpstr>
      <vt:lpstr>JOANIN – LOJA 3</vt:lpstr>
      <vt:lpstr>JOANIN – LOJA 3</vt:lpstr>
      <vt:lpstr>JOANIN – LOJA 4</vt:lpstr>
      <vt:lpstr>JOANIN – LOJA 4</vt:lpstr>
      <vt:lpstr>JOANIN – LOJA 4</vt:lpstr>
      <vt:lpstr>JOANIN – LOJA 6</vt:lpstr>
      <vt:lpstr>JOANIN – LOJA 6</vt:lpstr>
      <vt:lpstr>JOANIN – LOJA 6</vt:lpstr>
      <vt:lpstr>JOANIN – LOJA 9</vt:lpstr>
      <vt:lpstr>JOANIN – LOJA 9</vt:lpstr>
      <vt:lpstr>JOANIN – LOJA 10</vt:lpstr>
      <vt:lpstr>JOANIN – LOJA 10</vt:lpstr>
      <vt:lpstr>JOANIN – LOJA 10</vt:lpstr>
      <vt:lpstr>JOANIN – LOJA 12</vt:lpstr>
      <vt:lpstr>JOANIN – LOJA 12</vt:lpstr>
      <vt:lpstr>JOANIN – LOJA 12</vt:lpstr>
      <vt:lpstr>JOANIN – LOJA 14</vt:lpstr>
      <vt:lpstr>JOANIN – LOJA 14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Rildo Souza</cp:lastModifiedBy>
  <cp:revision>4</cp:revision>
  <dcterms:created xsi:type="dcterms:W3CDTF">2023-12-18T23:02:40Z</dcterms:created>
  <dcterms:modified xsi:type="dcterms:W3CDTF">2024-04-09T02:11:42Z</dcterms:modified>
</cp:coreProperties>
</file>