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00" r:id="rId3"/>
    <p:sldId id="324" r:id="rId4"/>
    <p:sldId id="330" r:id="rId5"/>
    <p:sldId id="329" r:id="rId6"/>
    <p:sldId id="331" r:id="rId7"/>
    <p:sldId id="290" r:id="rId8"/>
    <p:sldId id="332" r:id="rId9"/>
    <p:sldId id="442" r:id="rId10"/>
    <p:sldId id="291" r:id="rId11"/>
    <p:sldId id="293" r:id="rId12"/>
    <p:sldId id="294" r:id="rId13"/>
    <p:sldId id="335" r:id="rId14"/>
    <p:sldId id="434" r:id="rId15"/>
    <p:sldId id="295" r:id="rId16"/>
    <p:sldId id="337" r:id="rId17"/>
    <p:sldId id="338" r:id="rId18"/>
    <p:sldId id="298" r:id="rId19"/>
    <p:sldId id="443" r:id="rId20"/>
    <p:sldId id="444" r:id="rId21"/>
    <p:sldId id="296" r:id="rId22"/>
    <p:sldId id="299" r:id="rId23"/>
    <p:sldId id="445" r:id="rId24"/>
    <p:sldId id="297" r:id="rId25"/>
    <p:sldId id="446" r:id="rId26"/>
    <p:sldId id="345" r:id="rId27"/>
    <p:sldId id="346" r:id="rId28"/>
    <p:sldId id="347" r:id="rId29"/>
    <p:sldId id="348" r:id="rId30"/>
    <p:sldId id="350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>
                <a:latin typeface="Segoe UI Black"/>
                <a:ea typeface="Segoe UI Black"/>
              </a:rPr>
              <a:t>BOOK EXECUÇÕES</a:t>
            </a:r>
            <a:endParaRPr lang="en-US" sz="340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>
                <a:latin typeface="Segoe UI Black"/>
                <a:ea typeface="Segoe UI Black"/>
              </a:rPr>
              <a:t>JOANIN/COOP</a:t>
            </a:r>
            <a:br>
              <a:rPr lang="pt-BR" sz="3400" b="1" i="1">
                <a:latin typeface="Segoe UI Black"/>
                <a:ea typeface="Segoe UI Black"/>
              </a:rPr>
            </a:br>
            <a:br>
              <a:rPr lang="pt-BR" sz="3400" b="1" i="1">
                <a:latin typeface="Segoe UI Black"/>
                <a:ea typeface="Segoe UI Black"/>
              </a:rPr>
            </a:br>
            <a:r>
              <a:rPr lang="pt-BR" sz="3400" b="1" i="1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>
                <a:latin typeface="Segoe UI Black"/>
                <a:ea typeface="Segoe UI Black"/>
              </a:rPr>
            </a:br>
            <a:r>
              <a:rPr lang="pt-BR" sz="3400" b="1" i="1">
                <a:latin typeface="Segoe UI Black"/>
                <a:ea typeface="Segoe UI Black"/>
              </a:rPr>
              <a:t>Período: MAR 2024</a:t>
            </a:r>
            <a:endParaRPr lang="en-US" sz="3400">
              <a:latin typeface="Segoe UI Black"/>
              <a:ea typeface="Segoe UI Black"/>
            </a:endParaRPr>
          </a:p>
          <a:p>
            <a:endParaRPr lang="de-DE" sz="340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69" name="Rectangle 37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5083CF-B00E-7F18-FADB-24297581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CASTELO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BRANCO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75A019-B496-37AC-DADA-00E8A2301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CASTELO BRANCO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14.03.24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D24509-03B7-7E83-5C78-5EA0EF804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645" y="-749"/>
            <a:ext cx="4156997" cy="6855541"/>
          </a:xfrm>
          <a:prstGeom prst="rect">
            <a:avLst/>
          </a:prstGeom>
        </p:spPr>
      </p:pic>
      <p:pic>
        <p:nvPicPr>
          <p:cNvPr id="7" name="Imagem 6" descr="Uma imagem contendo em pé, comida, calçada, mesa&#10;&#10;Descrição gerada automaticamente">
            <a:extLst>
              <a:ext uri="{FF2B5EF4-FFF2-40B4-BE49-F238E27FC236}">
                <a16:creationId xmlns:a16="http://schemas.microsoft.com/office/drawing/2014/main" id="{3446BB75-1A4B-1D9C-4738-DB3CCD740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094" y="0"/>
            <a:ext cx="3118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30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31F134-6665-1FF9-6207-DA7DB768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CAFÉ FILHO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6CC767-0118-0C0A-61AF-859838103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CAFÉ FILHO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05.03.24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50F724B-A48F-F949-8CC6-DEB22C747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366" y="-3874"/>
            <a:ext cx="3612997" cy="686574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6C0EE35-6BDC-06B1-BD88-54C5BC4CA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068" b="-189"/>
          <a:stretch/>
        </p:blipFill>
        <p:spPr>
          <a:xfrm>
            <a:off x="5766757" y="0"/>
            <a:ext cx="2647600" cy="693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51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AAFB20-E3AF-0DC0-A32E-57BFE605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Segoe UI Black"/>
              </a:rPr>
              <a:t>COOP SUIÇA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851EB-C01A-EEC9-E27D-8E396A2AE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SUIÇA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07.03.24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69FF704-4534-D215-B981-3E638A833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357" y="2458"/>
            <a:ext cx="3305482" cy="6853084"/>
          </a:xfrm>
          <a:prstGeom prst="rect">
            <a:avLst/>
          </a:prstGeom>
        </p:spPr>
      </p:pic>
      <p:pic>
        <p:nvPicPr>
          <p:cNvPr id="6" name="Imagem 5" descr="Loja de doces&#10;&#10;Descrição gerada automaticamente">
            <a:extLst>
              <a:ext uri="{FF2B5EF4-FFF2-40B4-BE49-F238E27FC236}">
                <a16:creationId xmlns:a16="http://schemas.microsoft.com/office/drawing/2014/main" id="{104D01E6-489D-2126-977E-EBD268C4B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862" y="0"/>
            <a:ext cx="4270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8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8CE893-C403-13E9-F014-2E5DB04C3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F8ACFC-F159-C5DD-F87A-6531F393C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Segoe UI Black"/>
              </a:rPr>
              <a:t>COOP SUIÇA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637D2C-CB2D-926D-73D7-0249D6FB5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SUIÇA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14.03.24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ata de loja&#10;&#10;Descrição gerada automaticamente">
            <a:extLst>
              <a:ext uri="{FF2B5EF4-FFF2-40B4-BE49-F238E27FC236}">
                <a16:creationId xmlns:a16="http://schemas.microsoft.com/office/drawing/2014/main" id="{0068254D-2332-0D1C-0B9D-E2CC66D38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036" y="1229"/>
            <a:ext cx="3789413" cy="68555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9AB5D8-5704-02C8-DEFE-61C844206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088" y="0"/>
            <a:ext cx="4000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31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8CE893-C403-13E9-F014-2E5DB04C3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F8ACFC-F159-C5DD-F87A-6531F393C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Segoe UI Black"/>
              </a:rPr>
              <a:t>COOP SUIÇA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637D2C-CB2D-926D-73D7-0249D6FB5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SUIÇA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28.03.24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doces&#10;&#10;Descrição gerada automaticamente">
            <a:extLst>
              <a:ext uri="{FF2B5EF4-FFF2-40B4-BE49-F238E27FC236}">
                <a16:creationId xmlns:a16="http://schemas.microsoft.com/office/drawing/2014/main" id="{4DC40B1C-4338-53A6-093B-213209C80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270" y="0"/>
            <a:ext cx="4713339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8275B8E-39B4-2FA4-0EEB-B2457C8DE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6" r="25564" b="-189"/>
          <a:stretch/>
        </p:blipFill>
        <p:spPr>
          <a:xfrm>
            <a:off x="4668787" y="0"/>
            <a:ext cx="2611929" cy="685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53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1DBEFC-03DD-F63F-DB4F-D195AFCB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E8BAC7-2C4F-FB97-98D9-17CBA35F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UTINGA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07.03.24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3096B19-62FC-33D1-78E0-DD33D68B7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494" y="2459"/>
            <a:ext cx="3978949" cy="6853083"/>
          </a:xfrm>
          <a:prstGeom prst="rect">
            <a:avLst/>
          </a:prstGeom>
        </p:spPr>
      </p:pic>
      <p:pic>
        <p:nvPicPr>
          <p:cNvPr id="6" name="Imagem 5" descr="Lata de loja&#10;&#10;Descrição gerada automaticamente">
            <a:extLst>
              <a:ext uri="{FF2B5EF4-FFF2-40B4-BE49-F238E27FC236}">
                <a16:creationId xmlns:a16="http://schemas.microsoft.com/office/drawing/2014/main" id="{0F3B0609-8C1A-93EA-B0F3-289D04FEC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468" y="3626"/>
            <a:ext cx="3096387" cy="68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79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259BE-6561-F886-8837-FC734091C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08DDEB-B45C-821A-AA0C-CF799027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D89840-0C14-726D-0619-D74D55AA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UTINGA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21.03.24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B552B7D4-FF6C-B49A-26DA-1E193E841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445" y="2459"/>
            <a:ext cx="3733142" cy="685308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5235089-2D29-ED5C-8150-1C1EA1985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433" y="-1166"/>
            <a:ext cx="3366774" cy="68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UTINGA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28.03.24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87A50A0-8AE9-FA60-73C5-0A783E089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107" y="83"/>
            <a:ext cx="3538838" cy="685554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3B84920-7FD5-B9C8-B594-21E5F39F1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925" y="500"/>
            <a:ext cx="3870677" cy="68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32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B0E086-53E0-848B-C30E-273B9875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GIOVANNI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PIRELLI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5F0B46-01C1-D033-9F80-14BFDFA9E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GIOVANI PIRELLI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05.03.24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A025E7-E2DA-3262-3C37-401996385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574" y="0"/>
            <a:ext cx="3562658" cy="6858000"/>
          </a:xfrm>
          <a:prstGeom prst="rect">
            <a:avLst/>
          </a:prstGeom>
        </p:spPr>
      </p:pic>
      <p:pic>
        <p:nvPicPr>
          <p:cNvPr id="5" name="Imagem 4" descr="Uma imagem contendo comida, mesa, em pé, pequeno&#10;&#10;Descrição gerada automaticamente">
            <a:extLst>
              <a:ext uri="{FF2B5EF4-FFF2-40B4-BE49-F238E27FC236}">
                <a16:creationId xmlns:a16="http://schemas.microsoft.com/office/drawing/2014/main" id="{4C785536-57F2-97FB-4801-A35C22722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821" y="0"/>
            <a:ext cx="3279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0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B0E086-53E0-848B-C30E-273B9875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GIOVANNI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PIRELLI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5F0B46-01C1-D033-9F80-14BFDFA9E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GIOVANI PIRELLI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12.03.24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cs typeface="Calibri"/>
            </a:endParaRPr>
          </a:p>
        </p:txBody>
      </p:sp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FFCCD86E-0554-D38A-50F8-41E635C7D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743" y="-3687"/>
            <a:ext cx="3677416" cy="6877664"/>
          </a:xfrm>
          <a:prstGeom prst="rect">
            <a:avLst/>
          </a:prstGeom>
        </p:spPr>
      </p:pic>
      <p:pic>
        <p:nvPicPr>
          <p:cNvPr id="7" name="Imagem 6" descr="Uma imagem contendo comida, mesa, pequeno, cheio&#10;&#10;Descrição gerada automaticamente">
            <a:extLst>
              <a:ext uri="{FF2B5EF4-FFF2-40B4-BE49-F238E27FC236}">
                <a16:creationId xmlns:a16="http://schemas.microsoft.com/office/drawing/2014/main" id="{118A5495-D032-285B-F626-144070681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559" y="-541"/>
            <a:ext cx="2818478" cy="68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9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8A70F6-DBC4-15B6-FF36-661161D1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 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2F6005-60FC-1CA9-2A1E-F82DB183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 ( NOVA)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14.03.24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Loja de doces&#10;&#10;Descrição gerada automaticamente">
            <a:extLst>
              <a:ext uri="{FF2B5EF4-FFF2-40B4-BE49-F238E27FC236}">
                <a16:creationId xmlns:a16="http://schemas.microsoft.com/office/drawing/2014/main" id="{7F181AEC-72DE-81F8-8C29-428CCAFAC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545" y="0"/>
            <a:ext cx="3855749" cy="6858000"/>
          </a:xfrm>
          <a:prstGeom prst="rect">
            <a:avLst/>
          </a:prstGeom>
        </p:spPr>
      </p:pic>
      <p:pic>
        <p:nvPicPr>
          <p:cNvPr id="7" name="Imagem 6" descr="Prateleira com produtos&#10;&#10;Descrição gerada automaticamente">
            <a:extLst>
              <a:ext uri="{FF2B5EF4-FFF2-40B4-BE49-F238E27FC236}">
                <a16:creationId xmlns:a16="http://schemas.microsoft.com/office/drawing/2014/main" id="{E956FD68-E40E-FAA6-4C36-357360C5F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960" y="-1870"/>
            <a:ext cx="3013997" cy="685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86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B0E086-53E0-848B-C30E-273B9875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GIOVANNI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PIRELLI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5F0B46-01C1-D033-9F80-14BFDFA9E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GIOVANI PIRELLI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21.03.24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C769BE3E-0CB3-87B6-C89B-50DB57922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57" t="-717" r="357" b="538"/>
          <a:stretch/>
        </p:blipFill>
        <p:spPr>
          <a:xfrm>
            <a:off x="8457681" y="-3687"/>
            <a:ext cx="3739131" cy="6867859"/>
          </a:xfrm>
          <a:prstGeom prst="rect">
            <a:avLst/>
          </a:prstGeom>
        </p:spPr>
      </p:pic>
      <p:pic>
        <p:nvPicPr>
          <p:cNvPr id="5" name="Imagem 4" descr="Uma imagem contendo mesa, comida, brinquedo, livro&#10;&#10;Descrição gerada automaticamente">
            <a:extLst>
              <a:ext uri="{FF2B5EF4-FFF2-40B4-BE49-F238E27FC236}">
                <a16:creationId xmlns:a16="http://schemas.microsoft.com/office/drawing/2014/main" id="{6A328572-D7DC-FC09-1FF0-5B3E5C598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214" y="-3688"/>
            <a:ext cx="2656249" cy="68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4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7BE51D-8007-1515-01F7-64BDAA2C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DIADEMA 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5CB445-98FE-EB0A-DDD0-EC7743F50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DIADEMA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13.03.24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E58CCC0-7A25-BBB2-ADC5-CD3A0B78A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504" y="-3687"/>
            <a:ext cx="3074120" cy="6877663"/>
          </a:xfrm>
          <a:prstGeom prst="rect">
            <a:avLst/>
          </a:prstGeom>
        </p:spPr>
      </p:pic>
      <p:pic>
        <p:nvPicPr>
          <p:cNvPr id="6" name="Imagem 5" descr="Loja de brinquedos&#10;&#10;Descrição gerada automaticamente">
            <a:extLst>
              <a:ext uri="{FF2B5EF4-FFF2-40B4-BE49-F238E27FC236}">
                <a16:creationId xmlns:a16="http://schemas.microsoft.com/office/drawing/2014/main" id="{B4B77900-34F2-AB58-27BE-DECA26C3A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988" y="-2833"/>
            <a:ext cx="3554771" cy="68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7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038F7F-83A1-03FE-13B0-35B293BE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ITAPARK 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72222F-E368-5F8F-78C6-1B6B36531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38" y="2743722"/>
            <a:ext cx="11144200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ITAPARK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05.03.24</a:t>
            </a:r>
            <a:endParaRPr lang="pt-BR" sz="2000"/>
          </a:p>
        </p:txBody>
      </p:sp>
      <p:pic>
        <p:nvPicPr>
          <p:cNvPr id="4" name="Imagem 3" descr="Uma imagem contendo no interior, mesa, comida, cozinha&#10;&#10;Descrição gerada automaticamente">
            <a:extLst>
              <a:ext uri="{FF2B5EF4-FFF2-40B4-BE49-F238E27FC236}">
                <a16:creationId xmlns:a16="http://schemas.microsoft.com/office/drawing/2014/main" id="{72DF812F-0D14-B59E-866D-875DE5626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059" y="-3687"/>
            <a:ext cx="3290366" cy="68776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268E56E-512C-2522-087C-DB5AA0831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274" y="-64909"/>
            <a:ext cx="3423927" cy="69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99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038F7F-83A1-03FE-13B0-35B293BE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ITAPARK 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72222F-E368-5F8F-78C6-1B6B36531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38" y="2743722"/>
            <a:ext cx="11144200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ITAPARK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26.03.24</a:t>
            </a:r>
            <a:endParaRPr lang="pt-BR" sz="200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B3B9AA5-651D-38D7-E77C-D8BDDE741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655" y="8603"/>
            <a:ext cx="3216624" cy="6840792"/>
          </a:xfrm>
          <a:prstGeom prst="rect">
            <a:avLst/>
          </a:prstGeom>
        </p:spPr>
      </p:pic>
      <p:pic>
        <p:nvPicPr>
          <p:cNvPr id="7" name="Imagem 6" descr="Calendário&#10;&#10;Descrição gerada automaticamente">
            <a:extLst>
              <a:ext uri="{FF2B5EF4-FFF2-40B4-BE49-F238E27FC236}">
                <a16:creationId xmlns:a16="http://schemas.microsoft.com/office/drawing/2014/main" id="{708DFEF2-DF14-B973-2E43-98D42C00C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497" y="4042"/>
            <a:ext cx="3632861" cy="683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94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4D79A3-AAE1-AE3E-6564-FB6402C7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SÃO </a:t>
            </a:r>
            <a:br>
              <a:rPr lang="pt-BR" sz="4000" b="1">
                <a:latin typeface="Segoe UI Black"/>
                <a:ea typeface="Calibri Light"/>
                <a:cs typeface="Calibri Light"/>
              </a:rPr>
            </a:br>
            <a:r>
              <a:rPr lang="pt-BR" sz="4000" b="1">
                <a:latin typeface="Segoe UI Black"/>
                <a:ea typeface="Calibri Light"/>
                <a:cs typeface="Calibri Light"/>
              </a:rPr>
              <a:t>CAETANO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B16DAE-A937-ED25-8741-07FD3C4B8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SÃO CAETANO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13.03.24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7" name="Imagem 6" descr="Uma imagem contendo no interior, mesa, muitos, loja&#10;&#10;Descrição gerada automaticamente">
            <a:extLst>
              <a:ext uri="{FF2B5EF4-FFF2-40B4-BE49-F238E27FC236}">
                <a16:creationId xmlns:a16="http://schemas.microsoft.com/office/drawing/2014/main" id="{5EEA36F2-D1CE-1EAA-2DDD-BC31DD3CC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912" y="499"/>
            <a:ext cx="3161480" cy="6855540"/>
          </a:xfrm>
          <a:prstGeom prst="rect">
            <a:avLst/>
          </a:prstGeom>
        </p:spPr>
      </p:pic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5D13904-590D-52BA-7C25-377D324D2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6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06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4D79A3-AAE1-AE3E-6564-FB6402C7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SÃO </a:t>
            </a:r>
            <a:br>
              <a:rPr lang="pt-BR" sz="4000" b="1">
                <a:latin typeface="Segoe UI Black"/>
                <a:ea typeface="Calibri Light"/>
                <a:cs typeface="Calibri Light"/>
              </a:rPr>
            </a:br>
            <a:r>
              <a:rPr lang="pt-BR" sz="4000" b="1">
                <a:latin typeface="Segoe UI Black"/>
                <a:ea typeface="Calibri Light"/>
                <a:cs typeface="Calibri Light"/>
              </a:rPr>
              <a:t>CAETANO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B16DAE-A937-ED25-8741-07FD3C4B8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SÃO CAETANO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27.03.24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155437B8-8CFB-30FB-07AE-93065ABB8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247" y="-6040"/>
            <a:ext cx="4413453" cy="6867830"/>
          </a:xfrm>
          <a:prstGeom prst="rect">
            <a:avLst/>
          </a:prstGeom>
        </p:spPr>
      </p:pic>
      <p:pic>
        <p:nvPicPr>
          <p:cNvPr id="6" name="Imagem 5" descr="Uma imagem contendo placa, caixa, caminhão, cheio&#10;&#10;Descrição gerada automaticamente">
            <a:extLst>
              <a:ext uri="{FF2B5EF4-FFF2-40B4-BE49-F238E27FC236}">
                <a16:creationId xmlns:a16="http://schemas.microsoft.com/office/drawing/2014/main" id="{2D5A836D-0A2B-5205-A1D2-400EC687F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6" r="25537" b="56"/>
          <a:stretch/>
        </p:blipFill>
        <p:spPr>
          <a:xfrm>
            <a:off x="3733185" y="-3832"/>
            <a:ext cx="3830010" cy="685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80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C93DC0-653D-1221-304E-88AD19EE8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1E2F13D2-F3F4-2AF7-E93B-B5AA3059F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931E4AA-304F-7C28-EE1D-E35AD56F1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F8DE1C-1CC5-DF49-4F61-DE44A0F0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13DE89-724B-C2DD-8C8A-1566CCCE8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</a:t>
            </a:r>
          </a:p>
          <a:p>
            <a:r>
              <a:rPr lang="en-US" sz="2000" b="1">
                <a:latin typeface="Segoe UI"/>
                <a:cs typeface="Segoe UI"/>
              </a:rPr>
              <a:t>DATA: 04.03.24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brinquedo, no interior, pequeno, criança&#10;&#10;Descrição gerada automaticamente">
            <a:extLst>
              <a:ext uri="{FF2B5EF4-FFF2-40B4-BE49-F238E27FC236}">
                <a16:creationId xmlns:a16="http://schemas.microsoft.com/office/drawing/2014/main" id="{AC5BCBAB-D1BE-A322-56A6-5BAB41667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659" y="1710905"/>
            <a:ext cx="3627588" cy="51470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C746C8E-DD69-0683-CC05-9A7D50BF2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716" y="1710905"/>
            <a:ext cx="3857625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71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29944B-F5A1-0EEA-0E0F-3D877E8FC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666CEAE4-F15C-07B6-A5B0-DBB6209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477AC8F-DD5B-1412-14EF-2921B30E6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5F4A07-B296-5843-B0E7-4EBC16A5A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FFBCCD-61EA-F09E-3E7F-2B5DBB2AF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</a:t>
            </a:r>
          </a:p>
          <a:p>
            <a:r>
              <a:rPr lang="en-US" sz="2000" b="1">
                <a:latin typeface="Segoe UI"/>
                <a:cs typeface="Segoe UI"/>
              </a:rPr>
              <a:t>DATA: 11.03.24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2079849-CF64-508F-4F4D-9827E7B7D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621" y="1581509"/>
            <a:ext cx="3857625" cy="5276491"/>
          </a:xfrm>
          <a:prstGeom prst="rect">
            <a:avLst/>
          </a:prstGeom>
        </p:spPr>
      </p:pic>
      <p:pic>
        <p:nvPicPr>
          <p:cNvPr id="4" name="Imagem 3" descr="Uma imagem contendo no interior, comida, pequeno, brinquedo&#10;&#10;Descrição gerada automaticamente">
            <a:extLst>
              <a:ext uri="{FF2B5EF4-FFF2-40B4-BE49-F238E27FC236}">
                <a16:creationId xmlns:a16="http://schemas.microsoft.com/office/drawing/2014/main" id="{88EBEDD7-C468-2C79-6B74-200F58155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8" y="1581509"/>
            <a:ext cx="3857625" cy="52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50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30001D-AABF-03FA-9A62-1C0938F81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630AEC69-FD09-F630-BCEC-D179286F3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BC9D743-2298-F21F-0196-F21F61BBA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02E2B3-7E33-A21E-AA03-21597BB3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42A78C-C08E-C391-7962-05DB24D5E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</a:t>
            </a:r>
          </a:p>
          <a:p>
            <a:r>
              <a:rPr lang="en-US" sz="2000" b="1">
                <a:latin typeface="Segoe UI"/>
                <a:cs typeface="Segoe UI"/>
              </a:rPr>
              <a:t>DATA: 25.03.24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no interior, brinquedo, comida, criança&#10;&#10;Descrição gerada automaticamente">
            <a:extLst>
              <a:ext uri="{FF2B5EF4-FFF2-40B4-BE49-F238E27FC236}">
                <a16:creationId xmlns:a16="http://schemas.microsoft.com/office/drawing/2014/main" id="{E2D40CC7-59C4-3754-F57C-4A9F2AF92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560" y="1624641"/>
            <a:ext cx="3855749" cy="5233359"/>
          </a:xfrm>
          <a:prstGeom prst="rect">
            <a:avLst/>
          </a:prstGeom>
        </p:spPr>
      </p:pic>
      <p:pic>
        <p:nvPicPr>
          <p:cNvPr id="6" name="Imagem 5" descr="Lata de loja&#10;&#10;Descrição gerada automaticamente">
            <a:extLst>
              <a:ext uri="{FF2B5EF4-FFF2-40B4-BE49-F238E27FC236}">
                <a16:creationId xmlns:a16="http://schemas.microsoft.com/office/drawing/2014/main" id="{FD52ACB5-B1C0-02F5-23EA-600E6185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843" y="1624641"/>
            <a:ext cx="3855749" cy="523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77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E778FC-0EAF-E5BC-4E1A-11B47B6BA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5FA65CE3-D919-E556-1925-E517DA82C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69E08CA-7973-660D-9F5A-621FAA896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0A9E66-F6E6-9CBD-0E38-991EFB720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8E8A93-EFB0-D28B-1729-FF452BC69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</a:t>
            </a:r>
          </a:p>
          <a:p>
            <a:r>
              <a:rPr lang="en-US" sz="2000" b="1">
                <a:latin typeface="Segoe UI"/>
                <a:cs typeface="Segoe UI"/>
              </a:rPr>
              <a:t>DATA: 13.03.24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44BC21-433C-4324-54F3-283981BDE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622" y="1797168"/>
            <a:ext cx="7667625" cy="50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26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B6DF5-FED2-12ED-07E2-5737B2C6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0D8008-8B15-E388-F76C-156BF307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C34787-209A-C63A-189D-F6E14178F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 (NOVA)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28.03.24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Loja de doces&#10;&#10;Descrição gerada automaticamente">
            <a:extLst>
              <a:ext uri="{FF2B5EF4-FFF2-40B4-BE49-F238E27FC236}">
                <a16:creationId xmlns:a16="http://schemas.microsoft.com/office/drawing/2014/main" id="{66BF8120-143A-8B1E-6410-0F0FFBB62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804" y="1169"/>
            <a:ext cx="5521222" cy="68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3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86F718-3802-2B78-71A7-EB9C08292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8EBD2439-42EF-E891-F009-BADFAC6D5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2275AC7-1A8E-7557-E9FC-E277BDF60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20CF7C-A896-1F4F-2512-9406918F3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E0419-4D52-2256-6DD3-F3A34A8C7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</a:t>
            </a:r>
          </a:p>
          <a:p>
            <a:r>
              <a:rPr lang="en-US" sz="2000" b="1">
                <a:latin typeface="Segoe UI"/>
                <a:cs typeface="Segoe UI"/>
              </a:rPr>
              <a:t>DATA: 19.03.24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no interior, comida, mesa, homem&#10;&#10;Descrição gerada automaticamente">
            <a:extLst>
              <a:ext uri="{FF2B5EF4-FFF2-40B4-BE49-F238E27FC236}">
                <a16:creationId xmlns:a16="http://schemas.microsoft.com/office/drawing/2014/main" id="{CF35E58A-4F65-772F-4E36-014BC8B04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051" y="1825924"/>
            <a:ext cx="6961258" cy="503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818DD6-E36E-93A5-2C1F-7B9F46F76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B79609-9C10-B999-CA93-A9882D17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C15F2B-D202-2F88-C100-3B9B85F8C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CARIJOS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07.03.24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6B1249-383C-D5BF-2386-CE0871EB7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561" y="-3875"/>
            <a:ext cx="3954811" cy="6865748"/>
          </a:xfrm>
          <a:prstGeom prst="rect">
            <a:avLst/>
          </a:prstGeom>
        </p:spPr>
      </p:pic>
      <p:pic>
        <p:nvPicPr>
          <p:cNvPr id="6" name="Imagem 5" descr="Uma imagem contendo edifício, comida, mesa, colorido&#10;&#10;Descrição gerada automaticamente">
            <a:extLst>
              <a:ext uri="{FF2B5EF4-FFF2-40B4-BE49-F238E27FC236}">
                <a16:creationId xmlns:a16="http://schemas.microsoft.com/office/drawing/2014/main" id="{4D458FEA-AFC8-840D-1894-4739A0899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497" y="2791"/>
            <a:ext cx="2965962" cy="68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94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9C1-643B-7B68-80BD-8F9013E05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41F389-F36E-1435-2244-081BF0C5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23DF60-5423-B96A-2D93-BCBB61FD5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CARIJOS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12.03.24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colorido, pequeno, comida, cheio&#10;&#10;Descrição gerada automaticamente">
            <a:extLst>
              <a:ext uri="{FF2B5EF4-FFF2-40B4-BE49-F238E27FC236}">
                <a16:creationId xmlns:a16="http://schemas.microsoft.com/office/drawing/2014/main" id="{6B296613-4E73-A6C8-BD6D-F89ACD552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505" y="1229"/>
            <a:ext cx="3998346" cy="6855541"/>
          </a:xfrm>
          <a:prstGeom prst="rect">
            <a:avLst/>
          </a:prstGeom>
        </p:spPr>
      </p:pic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DE975D4D-A677-4AE7-D982-6EAD5D7F1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996" y="4042"/>
            <a:ext cx="3002832" cy="68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9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D3451-5C0A-1966-3917-AF06DD74F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E70F3F-8592-183C-8519-536E419C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0FD965-4A24-420C-8971-EFB87131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CARIJOS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21.03.24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no interior, mesa, comida, itens&#10;&#10;Descrição gerada automaticamente">
            <a:extLst>
              <a:ext uri="{FF2B5EF4-FFF2-40B4-BE49-F238E27FC236}">
                <a16:creationId xmlns:a16="http://schemas.microsoft.com/office/drawing/2014/main" id="{52C9ABE0-3C06-1554-8D1E-13E29E8F5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493" y="-3686"/>
            <a:ext cx="3555897" cy="6855541"/>
          </a:xfrm>
          <a:prstGeom prst="rect">
            <a:avLst/>
          </a:prstGeom>
        </p:spPr>
      </p:pic>
      <p:pic>
        <p:nvPicPr>
          <p:cNvPr id="6" name="Imagem 5" descr="Loja de brinquedos&#10;&#10;Descrição gerada automaticamente">
            <a:extLst>
              <a:ext uri="{FF2B5EF4-FFF2-40B4-BE49-F238E27FC236}">
                <a16:creationId xmlns:a16="http://schemas.microsoft.com/office/drawing/2014/main" id="{2413719A-7DF0-1346-D614-DA6CB8AC3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46" y="8603"/>
            <a:ext cx="3566804" cy="685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59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EF3318-EF86-2C8E-04D6-75321952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853480-B47F-EB3E-5191-060A28E3C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MILENA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06.03.24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, Site, Calendário&#10;&#10;Descrição gerada automaticamente">
            <a:extLst>
              <a:ext uri="{FF2B5EF4-FFF2-40B4-BE49-F238E27FC236}">
                <a16:creationId xmlns:a16="http://schemas.microsoft.com/office/drawing/2014/main" id="{30D9BE62-E010-8715-08E5-D93CEE4CD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251" y="1959"/>
            <a:ext cx="3329903" cy="6855540"/>
          </a:xfrm>
          <a:prstGeom prst="rect">
            <a:avLst/>
          </a:prstGeom>
        </p:spPr>
      </p:pic>
      <p:pic>
        <p:nvPicPr>
          <p:cNvPr id="6" name="Imagem 5" descr="Calendário, Mapa&#10;&#10;Descrição gerada automaticamente">
            <a:extLst>
              <a:ext uri="{FF2B5EF4-FFF2-40B4-BE49-F238E27FC236}">
                <a16:creationId xmlns:a16="http://schemas.microsoft.com/office/drawing/2014/main" id="{F957E7EA-506E-3857-E951-7A59997CF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271" y="4666"/>
            <a:ext cx="3494445" cy="68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5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MILENA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13.03.24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FB234F14-A04A-84FD-BFD1-570699635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220" y="-3687"/>
            <a:ext cx="3192368" cy="6865374"/>
          </a:xfrm>
          <a:prstGeom prst="rect">
            <a:avLst/>
          </a:prstGeom>
        </p:spPr>
      </p:pic>
      <p:pic>
        <p:nvPicPr>
          <p:cNvPr id="6" name="Imagem 5" descr="Loja de doces&#10;&#10;Descrição gerada automaticamente">
            <a:extLst>
              <a:ext uri="{FF2B5EF4-FFF2-40B4-BE49-F238E27FC236}">
                <a16:creationId xmlns:a16="http://schemas.microsoft.com/office/drawing/2014/main" id="{17ABB9FB-0254-E443-B0F4-E2F91DC92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360" y="-749"/>
            <a:ext cx="4239142" cy="68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69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MILENA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27.03.24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2099E88-A73F-C69E-A827-41160ADCA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626" y="-1375"/>
            <a:ext cx="3710903" cy="6855541"/>
          </a:xfrm>
          <a:prstGeom prst="rect">
            <a:avLst/>
          </a:prstGeom>
        </p:spPr>
      </p:pic>
      <p:pic>
        <p:nvPicPr>
          <p:cNvPr id="4" name="Imagem 3" descr="Loja de doces&#10;&#10;Descrição gerada automaticamente">
            <a:extLst>
              <a:ext uri="{FF2B5EF4-FFF2-40B4-BE49-F238E27FC236}">
                <a16:creationId xmlns:a16="http://schemas.microsoft.com/office/drawing/2014/main" id="{9D4FA7BE-2F55-12FD-0AA2-F8FB7264E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2" y="1125"/>
            <a:ext cx="3489677" cy="68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43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509</Words>
  <Application>Microsoft Office PowerPoint</Application>
  <PresentationFormat>Widescreen</PresentationFormat>
  <Paragraphs>148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Segoe UI</vt:lpstr>
      <vt:lpstr>Segoe UI Black</vt:lpstr>
      <vt:lpstr>Office Theme</vt:lpstr>
      <vt:lpstr>BOOK EXECUÇÕES JOANIN/COOP  Cliente:  DISMAX DISTRIBUIÇÃO MÁXIMA Período: MAR 2024 </vt:lpstr>
      <vt:lpstr>COOP DOM  PEDRO (NOVA)</vt:lpstr>
      <vt:lpstr>COOP DOM PEDRO  (NOVA)</vt:lpstr>
      <vt:lpstr>COOP CARIJOS</vt:lpstr>
      <vt:lpstr>COOP CARIJOS</vt:lpstr>
      <vt:lpstr>COOP CARIJOS</vt:lpstr>
      <vt:lpstr>COOP MILENA</vt:lpstr>
      <vt:lpstr>COOP MILENA</vt:lpstr>
      <vt:lpstr>COOP MILENA</vt:lpstr>
      <vt:lpstr>COOP CASTELO  BRANCO</vt:lpstr>
      <vt:lpstr>COOP CAFÉ FILHO</vt:lpstr>
      <vt:lpstr>COOP SUIÇA</vt:lpstr>
      <vt:lpstr>COOP SUIÇA</vt:lpstr>
      <vt:lpstr>COOP SUIÇA</vt:lpstr>
      <vt:lpstr>COOP UTINGA</vt:lpstr>
      <vt:lpstr>COOP UTINGA</vt:lpstr>
      <vt:lpstr>COOP UTINGA</vt:lpstr>
      <vt:lpstr>COOP GIOVANNI  PIRELLI </vt:lpstr>
      <vt:lpstr>COOP GIOVANNI  PIRELLI </vt:lpstr>
      <vt:lpstr>COOP GIOVANNI  PIRELLI </vt:lpstr>
      <vt:lpstr>COOP DIADEMA </vt:lpstr>
      <vt:lpstr>COOP ITAPARK  </vt:lpstr>
      <vt:lpstr>COOP ITAPARK  </vt:lpstr>
      <vt:lpstr>COOP SÃO  CAETANO</vt:lpstr>
      <vt:lpstr>COOP SÃO  CAETANO</vt:lpstr>
      <vt:lpstr>JOANIN – LOJA 1</vt:lpstr>
      <vt:lpstr>JOANIN – LOJA 1</vt:lpstr>
      <vt:lpstr>JOANIN – LOJA 1</vt:lpstr>
      <vt:lpstr>JOANIN – LOJA 2</vt:lpstr>
      <vt:lpstr>JOANIN – LOJA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3</cp:revision>
  <dcterms:created xsi:type="dcterms:W3CDTF">2023-12-18T23:02:40Z</dcterms:created>
  <dcterms:modified xsi:type="dcterms:W3CDTF">2024-04-09T02:11:01Z</dcterms:modified>
</cp:coreProperties>
</file>