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5" r:id="rId3"/>
    <p:sldId id="304" r:id="rId4"/>
    <p:sldId id="305" r:id="rId5"/>
    <p:sldId id="439" r:id="rId6"/>
    <p:sldId id="306" r:id="rId7"/>
    <p:sldId id="266" r:id="rId8"/>
    <p:sldId id="307" r:id="rId9"/>
    <p:sldId id="420" r:id="rId10"/>
    <p:sldId id="267" r:id="rId11"/>
    <p:sldId id="418" r:id="rId12"/>
    <p:sldId id="413" r:id="rId13"/>
    <p:sldId id="414" r:id="rId14"/>
    <p:sldId id="415" r:id="rId15"/>
    <p:sldId id="268" r:id="rId16"/>
    <p:sldId id="309" r:id="rId17"/>
    <p:sldId id="308" r:id="rId18"/>
    <p:sldId id="270" r:id="rId19"/>
    <p:sldId id="312" r:id="rId20"/>
    <p:sldId id="313" r:id="rId21"/>
    <p:sldId id="272" r:id="rId22"/>
    <p:sldId id="314" r:id="rId23"/>
    <p:sldId id="315" r:id="rId24"/>
    <p:sldId id="277" r:id="rId25"/>
    <p:sldId id="317" r:id="rId26"/>
    <p:sldId id="318" r:id="rId27"/>
    <p:sldId id="278" r:id="rId28"/>
    <p:sldId id="322" r:id="rId29"/>
    <p:sldId id="323" r:id="rId30"/>
    <p:sldId id="325" r:id="rId3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3" y="1999615"/>
            <a:ext cx="9144000" cy="2764028"/>
          </a:xfrm>
        </p:spPr>
        <p:txBody>
          <a:bodyPr anchor="ctr">
            <a:normAutofit/>
          </a:bodyPr>
          <a:lstStyle/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BOOK EXECUÇÕES</a:t>
            </a:r>
            <a:endParaRPr lang="en-US" sz="3400">
              <a:latin typeface="Segoe UI Black"/>
              <a:ea typeface="Segoe UI Black"/>
            </a:endParaRPr>
          </a:p>
          <a:p>
            <a:pPr>
              <a:spcBef>
                <a:spcPts val="0"/>
              </a:spcBef>
            </a:pPr>
            <a:r>
              <a:rPr lang="pt-BR" sz="3400" b="1" i="1">
                <a:latin typeface="Segoe UI Black"/>
                <a:ea typeface="Segoe UI Black"/>
              </a:rPr>
              <a:t>JOANIN/COOP</a:t>
            </a:r>
            <a:br>
              <a:rPr lang="pt-BR" sz="3400" b="1" i="1">
                <a:latin typeface="Segoe UI Black"/>
                <a:ea typeface="Segoe UI Black"/>
              </a:rPr>
            </a:b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Cliente:  DISMAX DISTRIBUIÇÃO MÁXIMA</a:t>
            </a:r>
            <a:br>
              <a:rPr lang="pt-BR" sz="3400" b="1" i="1">
                <a:latin typeface="Segoe UI Black"/>
                <a:ea typeface="Segoe UI Black"/>
              </a:rPr>
            </a:br>
            <a:r>
              <a:rPr lang="pt-BR" sz="3400" b="1" i="1">
                <a:latin typeface="Segoe UI Black"/>
                <a:ea typeface="Segoe UI Black"/>
              </a:rPr>
              <a:t>Período: MAR 2024</a:t>
            </a:r>
            <a:endParaRPr lang="en-US" sz="3400">
              <a:latin typeface="Segoe UI Black"/>
              <a:ea typeface="Segoe UI Black"/>
            </a:endParaRPr>
          </a:p>
          <a:p>
            <a:endParaRPr lang="de-DE" sz="3400">
              <a:ea typeface="Calibri Light"/>
              <a:cs typeface="Calibri Light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66912" y="5645150"/>
            <a:ext cx="8258176" cy="631825"/>
          </a:xfrm>
        </p:spPr>
        <p:txBody>
          <a:bodyPr anchor="ctr">
            <a:normAutofit/>
          </a:bodyPr>
          <a:lstStyle/>
          <a:p>
            <a:r>
              <a:rPr lang="de-DE" sz="2800" b="1">
                <a:ea typeface="Calibri"/>
                <a:cs typeface="Calibri"/>
              </a:rPr>
              <a:t>EQUIPE ÁNGELA E JOELMA</a:t>
            </a:r>
            <a:endParaRPr lang="de-DE" sz="2800">
              <a:ea typeface="Calibri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866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E6ACB6-C185-580E-4932-23485D5A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RUDGE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RAMOS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38CDCEB-A0AD-AE26-838F-5677542F7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RUDGE RAMOS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0DF43FC-A60B-EBA9-3ED5-47D216C4A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622" y="-52848"/>
            <a:ext cx="3253820" cy="6914535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C9733473-B81B-7460-2449-32976497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032" y="0"/>
            <a:ext cx="4214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1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DB0260-245A-6FCF-928B-94173DFB2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55BE5EA5-0196-FF6B-1610-9F082C993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9">
            <a:extLst>
              <a:ext uri="{FF2B5EF4-FFF2-40B4-BE49-F238E27FC236}">
                <a16:creationId xmlns:a16="http://schemas.microsoft.com/office/drawing/2014/main" id="{113ECB57-D43B-5974-AB3E-FAE789A85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341B3DB-72AD-360D-6878-E26F8B3C8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RUDGE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RAMOS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049D61F-9E6C-EEF9-1352-9DBC1885BA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RUDGE RAMOS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22.03.24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com portas de vidro&#10;&#10;Descrição gerada automaticamente">
            <a:extLst>
              <a:ext uri="{FF2B5EF4-FFF2-40B4-BE49-F238E27FC236}">
                <a16:creationId xmlns:a16="http://schemas.microsoft.com/office/drawing/2014/main" id="{D722F739-1444-924F-BEB7-8F8A73F48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364" y="8603"/>
            <a:ext cx="3180078" cy="6853083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F9AB6E7B-08C3-54D3-52E9-3C6DEA925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678" y="12290"/>
            <a:ext cx="41528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0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480934-9EA7-0CD4-5446-994331B2BC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CF10532A-84C5-8831-008D-54A389C62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9">
            <a:extLst>
              <a:ext uri="{FF2B5EF4-FFF2-40B4-BE49-F238E27FC236}">
                <a16:creationId xmlns:a16="http://schemas.microsoft.com/office/drawing/2014/main" id="{B3ED72F6-4A56-11D5-E477-5C40279D6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97ED21-D923-7FA9-F7DD-C94EE9DF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PORTUGAL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7584FF-4E77-3B23-90EC-F6F2E3A77E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PORTUGAL</a:t>
            </a:r>
          </a:p>
          <a:p>
            <a:r>
              <a:rPr lang="en-US" sz="2000" b="1">
                <a:latin typeface="Segoe UI"/>
                <a:cs typeface="Segoe UI"/>
              </a:rPr>
              <a:t>DATA: 08.03.24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Prateleira de loja&#10;&#10;Descrição gerada automaticamente">
            <a:extLst>
              <a:ext uri="{FF2B5EF4-FFF2-40B4-BE49-F238E27FC236}">
                <a16:creationId xmlns:a16="http://schemas.microsoft.com/office/drawing/2014/main" id="{DCD76E0C-33AD-1878-D2B4-4180AFED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452" y="-2541"/>
            <a:ext cx="5679357" cy="68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584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3A36CC-87B6-67D2-327B-1781CE838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D3C6A11D-C1FA-EFCE-20DC-DAE651EBA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9">
            <a:extLst>
              <a:ext uri="{FF2B5EF4-FFF2-40B4-BE49-F238E27FC236}">
                <a16:creationId xmlns:a16="http://schemas.microsoft.com/office/drawing/2014/main" id="{267801FF-8BC9-78DB-3C31-F5B0DE691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8180A6-97C5-70F1-7C0A-1342BDF1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PORTUGAL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5D7E6B3-9540-C03F-86CB-2CCEF39C1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PORTUGAL</a:t>
            </a:r>
          </a:p>
          <a:p>
            <a:r>
              <a:rPr lang="en-US" sz="2000" b="1">
                <a:latin typeface="Segoe UI"/>
                <a:cs typeface="Segoe UI"/>
              </a:rPr>
              <a:t>DATA: 20.03.24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Pessoas dentro de loja&#10;&#10;Descrição gerada automaticamente">
            <a:extLst>
              <a:ext uri="{FF2B5EF4-FFF2-40B4-BE49-F238E27FC236}">
                <a16:creationId xmlns:a16="http://schemas.microsoft.com/office/drawing/2014/main" id="{97EDDB4E-634A-87EE-AAD1-A990B9B7D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3518" y="8602"/>
            <a:ext cx="6304321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E74233-E2C8-09D0-BDA5-986C4D2D7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59D8CC39-C69F-5A50-62B2-BA1224A2E8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9">
            <a:extLst>
              <a:ext uri="{FF2B5EF4-FFF2-40B4-BE49-F238E27FC236}">
                <a16:creationId xmlns:a16="http://schemas.microsoft.com/office/drawing/2014/main" id="{94DCE7EF-023E-6CB7-17D8-F0D866623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F4B601-6626-B3DC-47D5-FD11FCCEC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PORTUGAL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8C3866A-3B39-4732-1156-8F6AAFA5C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PORTUGAL</a:t>
            </a: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Pessoas dentro de loja&#10;&#10;Descrição gerada automaticamente">
            <a:extLst>
              <a:ext uri="{FF2B5EF4-FFF2-40B4-BE49-F238E27FC236}">
                <a16:creationId xmlns:a16="http://schemas.microsoft.com/office/drawing/2014/main" id="{0AAAC561-5DC5-86D9-302B-388ACA4DE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0142" y="4458"/>
            <a:ext cx="6724035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19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DD26CE6-CDD6-29F8-A54D-78F17086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B7B843-00F1-1FF7-9C22-7CE271F5E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63A72E3-DA64-BD8C-21ED-050D8389BA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0130" y="2459"/>
            <a:ext cx="3407030" cy="685308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07708B6-525C-E6FA-9F25-B025E7D01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654" y="-750"/>
            <a:ext cx="3936896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108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F75561E-74BD-D454-23C8-17F3AEC9F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562358-03EE-BE44-A16C-8E5DEF0F3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15.03.24</a:t>
            </a:r>
            <a:endParaRPr lang="pt-BR" sz="2000"/>
          </a:p>
        </p:txBody>
      </p:sp>
      <p:pic>
        <p:nvPicPr>
          <p:cNvPr id="4" name="Imagem 3" descr="Calendário&#10;&#10;Descrição gerada automaticamente">
            <a:extLst>
              <a:ext uri="{FF2B5EF4-FFF2-40B4-BE49-F238E27FC236}">
                <a16:creationId xmlns:a16="http://schemas.microsoft.com/office/drawing/2014/main" id="{1E9581D7-DCF3-80CB-4663-CAA71F29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647" y="2459"/>
            <a:ext cx="3554514" cy="6853083"/>
          </a:xfrm>
          <a:prstGeom prst="rect">
            <a:avLst/>
          </a:prstGeom>
        </p:spPr>
      </p:pic>
      <p:pic>
        <p:nvPicPr>
          <p:cNvPr id="7" name="Imagem 6" descr="Balcão de loja&#10;&#10;Descrição gerada automaticamente">
            <a:extLst>
              <a:ext uri="{FF2B5EF4-FFF2-40B4-BE49-F238E27FC236}">
                <a16:creationId xmlns:a16="http://schemas.microsoft.com/office/drawing/2014/main" id="{F7742F6A-2859-DDA4-E8B8-EAD67C864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7645" y="-5748"/>
            <a:ext cx="3359252" cy="68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3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0BC491B-6E5E-C094-A621-F9B9622B9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LUZITA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AEDC49-698D-4909-9B9E-45F73983CC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LUZITA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27.03.24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Uma imagem contendo Texto&#10;&#10;Descrição gerada automaticamente">
            <a:extLst>
              <a:ext uri="{FF2B5EF4-FFF2-40B4-BE49-F238E27FC236}">
                <a16:creationId xmlns:a16="http://schemas.microsoft.com/office/drawing/2014/main" id="{BA00C015-C87E-22C5-4B1C-DC0E43106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001" y="-3687"/>
            <a:ext cx="3370159" cy="68653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28BC49-39F3-29C7-4F09-D0A1C0FD6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262" y="5083"/>
            <a:ext cx="3838575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53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471A05-6230-CBCA-7D6A-B3FE9989B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21F8F1A-9090-FDFA-478D-CBCB72D05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8EE607D0-E75A-EE07-355D-1E0C299D4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8549" y="2458"/>
            <a:ext cx="6098611" cy="685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69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C33CC6-E7B9-DB08-B687-36ACA202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146F085-C838-AB72-1900-411EC4F9F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9EC984A-28EE-1B31-E6B7-10DEAA2BC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14.03.24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642FC58-C3A1-D763-59BB-3C2ABB0A7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9738" y="-1791"/>
            <a:ext cx="3297800" cy="6855541"/>
          </a:xfrm>
          <a:prstGeom prst="rect">
            <a:avLst/>
          </a:prstGeom>
        </p:spPr>
      </p:pic>
      <p:pic>
        <p:nvPicPr>
          <p:cNvPr id="4" name="Imagem 3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72F6F228-1522-16F5-51F2-735C78E5D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468" y="2793"/>
            <a:ext cx="3531315" cy="68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50A4D96-FB24-7279-E615-594116139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EB8BC23-4A31-0DDC-6F41-5840F74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04.03.24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Interface gráfica do usuário&#10;&#10;Descrição gerada automaticamente">
            <a:extLst>
              <a:ext uri="{FF2B5EF4-FFF2-40B4-BE49-F238E27FC236}">
                <a16:creationId xmlns:a16="http://schemas.microsoft.com/office/drawing/2014/main" id="{D5339397-3DC9-3F6E-4727-899A5B3F4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1890" y="1229"/>
            <a:ext cx="2965962" cy="685554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25A7350-C037-E7F3-CB49-BEF21D1FE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4930" y="0"/>
            <a:ext cx="3279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712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092AB1-1DA3-21A5-5D09-3A8C5CF37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B8D2E9-97E3-98F0-3B6E-18A115543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JOAQUIM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NABUCO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A3F40F-BDC4-A822-933A-6A8D83E4A8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JOAQUIM NABUCO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Calendário&#10;&#10;Descrição gerada automaticamente">
            <a:extLst>
              <a:ext uri="{FF2B5EF4-FFF2-40B4-BE49-F238E27FC236}">
                <a16:creationId xmlns:a16="http://schemas.microsoft.com/office/drawing/2014/main" id="{0E26DB65-BD92-5AE0-5383-F05524348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537" y="-3687"/>
            <a:ext cx="3369088" cy="686537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6CAD62B4-ECBD-80D0-6846-6A4878E4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921" y="7167"/>
            <a:ext cx="3591643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671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6E7E652-F5CF-589C-00D8-FA5AE9A82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04F9436-AD1C-A8CD-DCE2-C6BEF6EB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05.03.24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389339BC-CD0A-96AD-CB42-699A399C9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103" y="-3875"/>
            <a:ext cx="3381377" cy="6865374"/>
          </a:xfrm>
          <a:prstGeom prst="rect">
            <a:avLst/>
          </a:prstGeom>
        </p:spPr>
      </p:pic>
      <p:pic>
        <p:nvPicPr>
          <p:cNvPr id="6" name="Imagem 5" descr="Uma imagem contendo no interior, mesa, pequeno, comida&#10;&#10;Descrição gerada automaticamente">
            <a:extLst>
              <a:ext uri="{FF2B5EF4-FFF2-40B4-BE49-F238E27FC236}">
                <a16:creationId xmlns:a16="http://schemas.microsoft.com/office/drawing/2014/main" id="{B4028A52-6554-9743-857B-6E59F55E1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65" y="3416"/>
            <a:ext cx="3247513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81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ABF367-B9B2-D2BF-691B-91C935E2B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98AB-D5D0-7E56-088C-411EACDB8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DC72B80-D21D-883D-C128-77E67C6A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13.03.24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61AEDD1F-F372-EB9E-6185-F4A1D5E3D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257" y="5560"/>
            <a:ext cx="3580477" cy="6843251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50478AEB-89C7-9414-FC18-5B3BF7885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4607" y="0"/>
            <a:ext cx="3525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3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A2768-8EE9-E9E4-47A9-1B058269F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85665FD-D18C-14F1-A6B1-0092559F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VIANAS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EBE6FCE-0C2A-12F8-27BC-105DB4DAC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VIANAS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25F736-FA23-29AC-6DC8-90F71D131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517" y="2459"/>
            <a:ext cx="3505353" cy="685308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8272440-288C-CC74-9FC1-E14EDD5AC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576" y="8416"/>
            <a:ext cx="3531316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57D2DA-8BF3-AA43-E4FB-47AD243A2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8646F14-A324-A42A-1202-E68EF25B40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PEREIRA BARRETO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07.03.24</a:t>
            </a:r>
            <a:endParaRPr lang="en-US" sz="2000">
              <a:latin typeface="Segoe UI"/>
              <a:cs typeface="Segoe U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962862DD-FC55-E1FE-EB28-C6084EF32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177" y="-3875"/>
            <a:ext cx="3875446" cy="6867832"/>
          </a:xfrm>
          <a:prstGeom prst="rect">
            <a:avLst/>
          </a:prstGeom>
        </p:spPr>
      </p:pic>
      <p:pic>
        <p:nvPicPr>
          <p:cNvPr id="4" name="Imagem 3" descr="Loja com portas de vidro colorido&#10;&#10;Descrição gerada automaticamente">
            <a:extLst>
              <a:ext uri="{FF2B5EF4-FFF2-40B4-BE49-F238E27FC236}">
                <a16:creationId xmlns:a16="http://schemas.microsoft.com/office/drawing/2014/main" id="{5C9AB25E-E552-A959-D19B-DF3B2B943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979" y="-12206"/>
            <a:ext cx="3432994" cy="68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515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DDCF2E-FA14-2231-6980-BE1F9EC21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731D0-1C96-4891-EDA9-1A938C5FC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 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4013323-6666-C642-F895-EA37FD037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PEREIRA BARRETO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CFBBD600-2B03-F163-218B-EEB4996F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436" y="-3687"/>
            <a:ext cx="3357869" cy="6877664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8F23091-1326-5760-52F7-0BB2CB33B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091" y="0"/>
            <a:ext cx="3648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0996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7E5315-8DEE-90E4-E4F4-5FD49A210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E74E07A-8FAE-0909-E277-14165A83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PEREIRA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BARRETO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8F15C9C-8165-FD72-68A1-9413685E6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PEREIRA BARRETO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59E247A-F005-092D-9325-B2D3F3431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607" y="0"/>
            <a:ext cx="3857625" cy="6858000"/>
          </a:xfrm>
          <a:prstGeom prst="rect">
            <a:avLst/>
          </a:prstGeom>
        </p:spPr>
      </p:pic>
      <p:pic>
        <p:nvPicPr>
          <p:cNvPr id="4" name="Imagem 3" descr="Uma imagem contendo Site&#10;&#10;Descrição gerada automaticamente">
            <a:extLst>
              <a:ext uri="{FF2B5EF4-FFF2-40B4-BE49-F238E27FC236}">
                <a16:creationId xmlns:a16="http://schemas.microsoft.com/office/drawing/2014/main" id="{FC6B1CE2-7E44-65C5-17C1-5024D777E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6284" y="0"/>
            <a:ext cx="341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15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7056B79-75A0-1C11-7704-186C9293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3E660E-219B-15EA-BDAA-297127D84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Interface gráfica do usuário&#10;&#10;Descrição gerada automaticamente">
            <a:extLst>
              <a:ext uri="{FF2B5EF4-FFF2-40B4-BE49-F238E27FC236}">
                <a16:creationId xmlns:a16="http://schemas.microsoft.com/office/drawing/2014/main" id="{5ADB7C94-1A49-AA09-899E-E66A6CE51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527" y="0"/>
            <a:ext cx="3206238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B0F4864-2BB6-9FE6-1FA3-5DC288BE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388" y="2459"/>
            <a:ext cx="2903126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3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0CC50D-CD97-D6F8-2C37-426ED7120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FC01EE-314E-E86E-3CDE-351089527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6212DD3-1A0D-8CC4-62FD-D255214ED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12.03.24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08184DE-0108-28BC-6772-A8B5C9832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020" y="916"/>
            <a:ext cx="5854187" cy="68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028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F26A85-1E8F-5937-4648-B27227BF1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A353D7-C8BD-74CF-7DAE-28423B3D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PEDRO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196FFA8-FDDD-C15E-70F1-2E4EC5D44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28.03.24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74D562B8-284B-3AF3-168A-B4A213CA8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320" y="0"/>
            <a:ext cx="598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298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20AE2E-256A-1601-2265-B718ECB04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735472-5F7D-1834-56D4-4F6079F5F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11.03.24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5D417AE-5FC1-DCA5-1B50-3792E0A66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503" y="-3875"/>
            <a:ext cx="3051994" cy="686783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BE40F5A-625C-13EE-ED43-9D073EE87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93" y="0"/>
            <a:ext cx="3120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85D21-B724-5D18-3933-C36D2B556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DA010A-7DF9-E904-B98A-771091ED8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DOM </a:t>
            </a:r>
            <a:br>
              <a:rPr lang="pt-BR" sz="4000" b="1">
                <a:latin typeface="Segoe UI Black"/>
                <a:ea typeface="Segoe UI Black"/>
              </a:rPr>
            </a:br>
            <a:r>
              <a:rPr lang="pt-BR" sz="4000" b="1">
                <a:latin typeface="Segoe UI Black"/>
                <a:ea typeface="Segoe UI Black"/>
              </a:rPr>
              <a:t>PEDRO (NOVA)</a:t>
            </a:r>
            <a:endParaRPr lang="pt-BR" sz="400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6E5F5B-DBCF-1708-F6AD-1EBED5E68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DOM PEDRO (NOVA)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09.03.24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 descr="Loja de doces&#10;&#10;Descrição gerada automaticamente">
            <a:extLst>
              <a:ext uri="{FF2B5EF4-FFF2-40B4-BE49-F238E27FC236}">
                <a16:creationId xmlns:a16="http://schemas.microsoft.com/office/drawing/2014/main" id="{AF240E66-3E89-3D41-1D0F-FEB8979DA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545" y="0"/>
            <a:ext cx="3855749" cy="6858000"/>
          </a:xfrm>
          <a:prstGeom prst="rect">
            <a:avLst/>
          </a:prstGeom>
        </p:spPr>
      </p:pic>
      <p:pic>
        <p:nvPicPr>
          <p:cNvPr id="7" name="Imagem 6" descr="Loja de brinquedos&#10;&#10;Descrição gerada automaticamente">
            <a:extLst>
              <a:ext uri="{FF2B5EF4-FFF2-40B4-BE49-F238E27FC236}">
                <a16:creationId xmlns:a16="http://schemas.microsoft.com/office/drawing/2014/main" id="{B0997B92-179B-BAB8-2257-D09BC273F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57" r="-320"/>
          <a:stretch/>
        </p:blipFill>
        <p:spPr>
          <a:xfrm>
            <a:off x="4905545" y="0"/>
            <a:ext cx="33260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2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17E40-2481-A63A-999C-75A9D9A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B030A-EF87-2C82-8153-8CBEC2E3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 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18.03.24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B71D0A7-0491-8181-E0F2-D668E99C6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27" y="2458"/>
            <a:ext cx="3148933" cy="6853084"/>
          </a:xfrm>
          <a:prstGeom prst="rect">
            <a:avLst/>
          </a:prstGeom>
        </p:spPr>
      </p:pic>
      <p:pic>
        <p:nvPicPr>
          <p:cNvPr id="7" name="Imagem 6" descr="Uma imagem contendo comida, geladeira, mesa, balcão&#10;&#10;Descrição gerada automaticamente">
            <a:extLst>
              <a:ext uri="{FF2B5EF4-FFF2-40B4-BE49-F238E27FC236}">
                <a16:creationId xmlns:a16="http://schemas.microsoft.com/office/drawing/2014/main" id="{46126957-7F28-F665-0753-CCEE45232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091" y="0"/>
            <a:ext cx="3144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51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117E40-2481-A63A-999C-75A9D9AD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PERIMETRAL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B3B030A-EF87-2C82-8153-8CBEC2E3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  COOP PERIMETRAL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25.03.24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1F95E37C-8133-37CA-0493-F721FF1D9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580" y="2375"/>
            <a:ext cx="3173771" cy="6843251"/>
          </a:xfrm>
          <a:prstGeom prst="rect">
            <a:avLst/>
          </a:prstGeom>
        </p:spPr>
      </p:pic>
      <p:pic>
        <p:nvPicPr>
          <p:cNvPr id="5" name="Imagem 4" descr="Loja de brinquedos&#10;&#10;Descrição gerada automaticamente">
            <a:extLst>
              <a:ext uri="{FF2B5EF4-FFF2-40B4-BE49-F238E27FC236}">
                <a16:creationId xmlns:a16="http://schemas.microsoft.com/office/drawing/2014/main" id="{ECBC1EEE-7EEB-85CF-C9B3-3F78B5C0B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210" y="4666"/>
            <a:ext cx="2915674" cy="68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40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2562F6D-C054-DF29-600A-68978C146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4A8208-B9A4-4FD6-C4AD-8515E4861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 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04.03.24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5" name="Imagem 4" descr="Uma imagem contendo comida, mesa, caminhão, rua&#10;&#10;Descrição gerada automaticamente">
            <a:extLst>
              <a:ext uri="{FF2B5EF4-FFF2-40B4-BE49-F238E27FC236}">
                <a16:creationId xmlns:a16="http://schemas.microsoft.com/office/drawing/2014/main" id="{3BC5B57B-3346-4800-B1ED-AE1226289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933" y="-3687"/>
            <a:ext cx="3086100" cy="686783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B7E8B40-CA85-CE9E-0C08-9FF2DE3542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792" y="2458"/>
            <a:ext cx="3883127" cy="685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14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3D099B-8C14-0819-885E-362373327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QUEIROZ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2232C6-A2F5-9ABD-42EC-148B3B5E5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 DE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11.03.24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68308D-518A-8346-D037-F1D96DD3F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6098" y="-3688"/>
            <a:ext cx="3231740" cy="6853084"/>
          </a:xfrm>
          <a:prstGeom prst="rect">
            <a:avLst/>
          </a:prstGeom>
        </p:spPr>
      </p:pic>
      <p:pic>
        <p:nvPicPr>
          <p:cNvPr id="6" name="Imagem 5" descr="Uma imagem contendo mesa, comida, cheio, muitos&#10;&#10;Descrição gerada automaticamente">
            <a:extLst>
              <a:ext uri="{FF2B5EF4-FFF2-40B4-BE49-F238E27FC236}">
                <a16:creationId xmlns:a16="http://schemas.microsoft.com/office/drawing/2014/main" id="{4E9617ED-2C87-567B-A82B-CC9D59257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4559" y="-1999"/>
            <a:ext cx="3762067" cy="68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5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B38E405-BE83-6227-3DD8-35FE6E733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B209940-F1D3-5F60-AF50-7548E690E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18.03.24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922DF28-7763-CC2F-6DD6-BB1DB315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6229" y="-3875"/>
            <a:ext cx="3317772" cy="686537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AEBAAD2-F76F-4ADD-7BBD-EAA186799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2264" y="-3875"/>
            <a:ext cx="3590002" cy="68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89BE6F-AEBE-0238-18DE-60E2E65B2B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ADE49A9D-C41A-1335-50A3-8DFBF2753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EAE72E6-AA68-FA1B-9606-3A394165F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6B47DB-592B-D49C-244D-165AA3C42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QUEIROZ</a:t>
            </a:r>
            <a:endParaRPr lang="pt-BR" sz="4000">
              <a:latin typeface="Segoe UI Black"/>
              <a:ea typeface="Segoe UI Black"/>
            </a:endParaRPr>
          </a:p>
          <a:p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F3D435-6E67-5C96-C35C-09D67A3A5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Segoe UI"/>
                <a:cs typeface="Segoe UI"/>
              </a:rPr>
              <a:t>REGISTRO DE  EXECUÇÃO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INDUSTRIA: FINI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LOJA: COOP QUEIROZ</a:t>
            </a:r>
            <a:endParaRPr lang="en-US" sz="200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25.03.24</a:t>
            </a:r>
            <a:endParaRPr lang="en-US" sz="2000">
              <a:latin typeface="Segoe UI"/>
              <a:cs typeface="Segoe UI"/>
            </a:endParaRPr>
          </a:p>
          <a:p>
            <a:endParaRPr lang="pt-BR" sz="2000">
              <a:ea typeface="Calibri"/>
              <a:cs typeface="Calibri"/>
            </a:endParaRPr>
          </a:p>
        </p:txBody>
      </p:sp>
      <p:pic>
        <p:nvPicPr>
          <p:cNvPr id="4" name="Imagem 3" descr="Placa de comércio na calçada&#10;&#10;Descrição gerada automaticamente">
            <a:extLst>
              <a:ext uri="{FF2B5EF4-FFF2-40B4-BE49-F238E27FC236}">
                <a16:creationId xmlns:a16="http://schemas.microsoft.com/office/drawing/2014/main" id="{3E7F0BE5-FA92-474C-5CC5-A83FA3FC1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8841" y="-3687"/>
            <a:ext cx="3538998" cy="6865374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D83F08D-5748-802C-B4BA-44F9582A4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670" y="-7623"/>
            <a:ext cx="3725196" cy="68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493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Widescreen</PresentationFormat>
  <Paragraphs>148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Segoe UI</vt:lpstr>
      <vt:lpstr>Segoe UI Black</vt:lpstr>
      <vt:lpstr>Office Theme</vt:lpstr>
      <vt:lpstr>BOOK EXECUÇÕES JOANIN/COOP  Cliente:  DISMAX DISTRIBUIÇÃO MÁXIMA Período: MAR 2024 </vt:lpstr>
      <vt:lpstr>COOP PERIMETRAL</vt:lpstr>
      <vt:lpstr>COOP PERIMETRAL </vt:lpstr>
      <vt:lpstr>COOP PERIMETRAL </vt:lpstr>
      <vt:lpstr>COOP PERIMETRAL </vt:lpstr>
      <vt:lpstr>COOP QUEIROZ </vt:lpstr>
      <vt:lpstr>COOP QUEIROZ</vt:lpstr>
      <vt:lpstr>COOP QUEIROZ </vt:lpstr>
      <vt:lpstr>COOP QUEIROZ </vt:lpstr>
      <vt:lpstr>COOP RUDGE  RAMOS</vt:lpstr>
      <vt:lpstr>COOP RUDGE  RAMOS</vt:lpstr>
      <vt:lpstr>COOP PORTUGAL</vt:lpstr>
      <vt:lpstr>COOP PORTUGAL</vt:lpstr>
      <vt:lpstr>COOP PORTUGAL</vt:lpstr>
      <vt:lpstr>COOP LUZITA</vt:lpstr>
      <vt:lpstr>COOP LUZITA</vt:lpstr>
      <vt:lpstr>COOP LUZITA </vt:lpstr>
      <vt:lpstr>COOP JOAQUIM  NABUCO</vt:lpstr>
      <vt:lpstr>COOP JOAQUIM  NABUCO</vt:lpstr>
      <vt:lpstr>COOP JOAQUIM  NABUCO</vt:lpstr>
      <vt:lpstr>COOP VIANAS</vt:lpstr>
      <vt:lpstr>COOP VIANAS</vt:lpstr>
      <vt:lpstr>COOP VIANAS</vt:lpstr>
      <vt:lpstr>COOP PEREIRA  BARRETO</vt:lpstr>
      <vt:lpstr>COOP PEREIRA  BARRETO</vt:lpstr>
      <vt:lpstr>COOP PEREIRA  BARRETO</vt:lpstr>
      <vt:lpstr>COOP DOM PEDRO</vt:lpstr>
      <vt:lpstr>COOP DOM PEDRO</vt:lpstr>
      <vt:lpstr>COOP DOM PEDRO</vt:lpstr>
      <vt:lpstr>COOP DOM  PEDRO (NOVA)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3</cp:revision>
  <dcterms:created xsi:type="dcterms:W3CDTF">2023-12-18T23:02:40Z</dcterms:created>
  <dcterms:modified xsi:type="dcterms:W3CDTF">2024-04-09T02:10:43Z</dcterms:modified>
</cp:coreProperties>
</file>