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49" r:id="rId5"/>
    <p:sldId id="266" r:id="rId6"/>
    <p:sldId id="306" r:id="rId7"/>
    <p:sldId id="307" r:id="rId8"/>
    <p:sldId id="346" r:id="rId9"/>
    <p:sldId id="268" r:id="rId10"/>
    <p:sldId id="308" r:id="rId11"/>
    <p:sldId id="309" r:id="rId12"/>
    <p:sldId id="270" r:id="rId13"/>
    <p:sldId id="272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AC0B2-660A-4AD4-9F48-17C7A68D0DA6}" v="632" dt="2024-04-01T00:54:03.166"/>
    <p1510:client id="{69804771-85E3-4CC1-9C17-2801B7C830C2}" v="45" dt="2024-03-31T18:33:29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  <pc:docChgLst>
    <pc:chgData name="vytor hugo" userId="e8b175fd6482882c" providerId="Windows Live" clId="Web-{69804771-85E3-4CC1-9C17-2801B7C830C2}"/>
    <pc:docChg chg="delSld modSld">
      <pc:chgData name="vytor hugo" userId="e8b175fd6482882c" providerId="Windows Live" clId="Web-{69804771-85E3-4CC1-9C17-2801B7C830C2}" dt="2024-03-31T18:33:29.575" v="38" actId="20577"/>
      <pc:docMkLst>
        <pc:docMk/>
      </pc:docMkLst>
      <pc:sldChg chg="modSp">
        <pc:chgData name="vytor hugo" userId="e8b175fd6482882c" providerId="Windows Live" clId="Web-{69804771-85E3-4CC1-9C17-2801B7C830C2}" dt="2024-03-31T18:15:47.898" v="0" actId="20577"/>
        <pc:sldMkLst>
          <pc:docMk/>
          <pc:sldMk cId="2210866551" sldId="256"/>
        </pc:sldMkLst>
        <pc:spChg chg="mod">
          <ac:chgData name="vytor hugo" userId="e8b175fd6482882c" providerId="Windows Live" clId="Web-{69804771-85E3-4CC1-9C17-2801B7C830C2}" dt="2024-03-31T18:15:47.898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69804771-85E3-4CC1-9C17-2801B7C830C2}" dt="2024-03-31T18:30:15.173" v="15" actId="14100"/>
        <pc:sldMkLst>
          <pc:docMk/>
          <pc:sldMk cId="518712620" sldId="265"/>
        </pc:sldMkLst>
        <pc:spChg chg="mod">
          <ac:chgData name="vytor hugo" userId="e8b175fd6482882c" providerId="Windows Live" clId="Web-{69804771-85E3-4CC1-9C17-2801B7C830C2}" dt="2024-03-31T18:28:57.184" v="5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69804771-85E3-4CC1-9C17-2801B7C830C2}" dt="2024-03-31T18:29:36.562" v="13" actId="14100"/>
          <ac:picMkLst>
            <pc:docMk/>
            <pc:sldMk cId="518712620" sldId="265"/>
            <ac:picMk id="3" creationId="{A95CCE21-255F-19F6-32FE-E5661BCABBDF}"/>
          </ac:picMkLst>
        </pc:picChg>
        <pc:picChg chg="add mod">
          <ac:chgData name="vytor hugo" userId="e8b175fd6482882c" providerId="Windows Live" clId="Web-{69804771-85E3-4CC1-9C17-2801B7C830C2}" dt="2024-03-31T18:30:15.173" v="15" actId="14100"/>
          <ac:picMkLst>
            <pc:docMk/>
            <pc:sldMk cId="518712620" sldId="265"/>
            <ac:picMk id="4" creationId="{E80A2157-C574-DD94-2EDB-54A6A12E956D}"/>
          </ac:picMkLst>
        </pc:picChg>
        <pc:picChg chg="del">
          <ac:chgData name="vytor hugo" userId="e8b175fd6482882c" providerId="Windows Live" clId="Web-{69804771-85E3-4CC1-9C17-2801B7C830C2}" dt="2024-03-31T18:28:58.638" v="7"/>
          <ac:picMkLst>
            <pc:docMk/>
            <pc:sldMk cId="518712620" sldId="265"/>
            <ac:picMk id="5" creationId="{BFC00960-7D05-3C36-07F2-E05A81C6AED4}"/>
          </ac:picMkLst>
        </pc:picChg>
        <pc:picChg chg="del">
          <ac:chgData name="vytor hugo" userId="e8b175fd6482882c" providerId="Windows Live" clId="Web-{69804771-85E3-4CC1-9C17-2801B7C830C2}" dt="2024-03-31T18:28:58.059" v="6"/>
          <ac:picMkLst>
            <pc:docMk/>
            <pc:sldMk cId="518712620" sldId="265"/>
            <ac:picMk id="6" creationId="{26331E19-C2DE-81B7-3B72-A3BE113DB6C4}"/>
          </ac:picMkLst>
        </pc:picChg>
      </pc:sldChg>
      <pc:sldChg chg="delSp modSp">
        <pc:chgData name="vytor hugo" userId="e8b175fd6482882c" providerId="Windows Live" clId="Web-{69804771-85E3-4CC1-9C17-2801B7C830C2}" dt="2024-03-31T18:33:29.575" v="38" actId="20577"/>
        <pc:sldMkLst>
          <pc:docMk/>
          <pc:sldMk cId="4217959247" sldId="266"/>
        </pc:sldMkLst>
        <pc:spChg chg="mod">
          <ac:chgData name="vytor hugo" userId="e8b175fd6482882c" providerId="Windows Live" clId="Web-{69804771-85E3-4CC1-9C17-2801B7C830C2}" dt="2024-03-31T18:33:29.575" v="38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69804771-85E3-4CC1-9C17-2801B7C830C2}" dt="2024-03-31T18:33:22.434" v="34"/>
          <ac:picMkLst>
            <pc:docMk/>
            <pc:sldMk cId="4217959247" sldId="266"/>
            <ac:picMk id="3" creationId="{0330D80B-1956-6BBF-2336-436E79A1D164}"/>
          </ac:picMkLst>
        </pc:picChg>
        <pc:picChg chg="del">
          <ac:chgData name="vytor hugo" userId="e8b175fd6482882c" providerId="Windows Live" clId="Web-{69804771-85E3-4CC1-9C17-2801B7C830C2}" dt="2024-03-31T18:33:21.715" v="33"/>
          <ac:picMkLst>
            <pc:docMk/>
            <pc:sldMk cId="4217959247" sldId="266"/>
            <ac:picMk id="4" creationId="{A7B709D6-5BA3-5376-A318-418162033543}"/>
          </ac:picMkLst>
        </pc:picChg>
      </pc:sldChg>
      <pc:sldChg chg="addSp delSp modSp">
        <pc:chgData name="vytor hugo" userId="e8b175fd6482882c" providerId="Windows Live" clId="Web-{69804771-85E3-4CC1-9C17-2801B7C830C2}" dt="2024-03-31T18:31:42.475" v="30" actId="14100"/>
        <pc:sldMkLst>
          <pc:docMk/>
          <pc:sldMk cId="419009664" sldId="304"/>
        </pc:sldMkLst>
        <pc:spChg chg="mod">
          <ac:chgData name="vytor hugo" userId="e8b175fd6482882c" providerId="Windows Live" clId="Web-{69804771-85E3-4CC1-9C17-2801B7C830C2}" dt="2024-03-31T18:31:06.333" v="23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69804771-85E3-4CC1-9C17-2801B7C830C2}" dt="2024-03-31T18:30:38.972" v="17"/>
          <ac:picMkLst>
            <pc:docMk/>
            <pc:sldMk cId="419009664" sldId="304"/>
            <ac:picMk id="4" creationId="{74150EB8-0C1B-7C3F-6D39-1528E3B21A78}"/>
          </ac:picMkLst>
        </pc:picChg>
        <pc:picChg chg="del">
          <ac:chgData name="vytor hugo" userId="e8b175fd6482882c" providerId="Windows Live" clId="Web-{69804771-85E3-4CC1-9C17-2801B7C830C2}" dt="2024-03-31T18:30:36.503" v="16"/>
          <ac:picMkLst>
            <pc:docMk/>
            <pc:sldMk cId="419009664" sldId="304"/>
            <ac:picMk id="5" creationId="{0F3B708B-06EE-3E16-3E32-E1084AB291DB}"/>
          </ac:picMkLst>
        </pc:picChg>
        <pc:picChg chg="add mod">
          <ac:chgData name="vytor hugo" userId="e8b175fd6482882c" providerId="Windows Live" clId="Web-{69804771-85E3-4CC1-9C17-2801B7C830C2}" dt="2024-03-31T18:31:42.475" v="30" actId="14100"/>
          <ac:picMkLst>
            <pc:docMk/>
            <pc:sldMk cId="419009664" sldId="304"/>
            <ac:picMk id="6" creationId="{3DF9D951-8A03-2B89-F684-E57EB2D1A0AE}"/>
          </ac:picMkLst>
        </pc:picChg>
        <pc:picChg chg="add mod">
          <ac:chgData name="vytor hugo" userId="e8b175fd6482882c" providerId="Windows Live" clId="Web-{69804771-85E3-4CC1-9C17-2801B7C830C2}" dt="2024-03-31T18:31:37.506" v="29" actId="14100"/>
          <ac:picMkLst>
            <pc:docMk/>
            <pc:sldMk cId="419009664" sldId="304"/>
            <ac:picMk id="7" creationId="{B4455965-4240-A1A6-0422-1DD115E803FD}"/>
          </ac:picMkLst>
        </pc:picChg>
      </pc:sldChg>
      <pc:sldChg chg="del">
        <pc:chgData name="vytor hugo" userId="e8b175fd6482882c" providerId="Windows Live" clId="Web-{69804771-85E3-4CC1-9C17-2801B7C830C2}" dt="2024-03-31T18:32:40.229" v="31"/>
        <pc:sldMkLst>
          <pc:docMk/>
          <pc:sldMk cId="2961251807" sldId="305"/>
        </pc:sldMkLst>
      </pc:sldChg>
      <pc:sldChg chg="del">
        <pc:chgData name="vytor hugo" userId="e8b175fd6482882c" providerId="Windows Live" clId="Web-{69804771-85E3-4CC1-9C17-2801B7C830C2}" dt="2024-03-31T18:32:42.323" v="32"/>
        <pc:sldMkLst>
          <pc:docMk/>
          <pc:sldMk cId="653313321" sldId="345"/>
        </pc:sldMkLst>
      </pc:sldChg>
    </pc:docChg>
  </pc:docChgLst>
  <pc:docChgLst>
    <pc:chgData name="vytor hugo" userId="e8b175fd6482882c" providerId="Windows Live" clId="Web-{42DAC0B2-660A-4AD4-9F48-17C7A68D0DA6}"/>
    <pc:docChg chg="addSld delSld modSld">
      <pc:chgData name="vytor hugo" userId="e8b175fd6482882c" providerId="Windows Live" clId="Web-{42DAC0B2-660A-4AD4-9F48-17C7A68D0DA6}" dt="2024-04-01T00:54:03.166" v="559" actId="14100"/>
      <pc:docMkLst>
        <pc:docMk/>
      </pc:docMkLst>
      <pc:sldChg chg="addSp delSp modSp">
        <pc:chgData name="vytor hugo" userId="e8b175fd6482882c" providerId="Windows Live" clId="Web-{42DAC0B2-660A-4AD4-9F48-17C7A68D0DA6}" dt="2024-03-31T23:14:30.105" v="9" actId="20577"/>
        <pc:sldMkLst>
          <pc:docMk/>
          <pc:sldMk cId="518712620" sldId="265"/>
        </pc:sldMkLst>
        <pc:spChg chg="mod">
          <ac:chgData name="vytor hugo" userId="e8b175fd6482882c" providerId="Windows Live" clId="Web-{42DAC0B2-660A-4AD4-9F48-17C7A68D0DA6}" dt="2024-03-31T23:14:30.105" v="9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42DAC0B2-660A-4AD4-9F48-17C7A68D0DA6}" dt="2024-03-31T23:13:42.120" v="1"/>
          <ac:picMkLst>
            <pc:docMk/>
            <pc:sldMk cId="518712620" sldId="265"/>
            <ac:picMk id="3" creationId="{A95CCE21-255F-19F6-32FE-E5661BCABBDF}"/>
          </ac:picMkLst>
        </pc:picChg>
        <pc:picChg chg="del">
          <ac:chgData name="vytor hugo" userId="e8b175fd6482882c" providerId="Windows Live" clId="Web-{42DAC0B2-660A-4AD4-9F48-17C7A68D0DA6}" dt="2024-03-31T23:13:41.213" v="0"/>
          <ac:picMkLst>
            <pc:docMk/>
            <pc:sldMk cId="518712620" sldId="265"/>
            <ac:picMk id="4" creationId="{E80A2157-C574-DD94-2EDB-54A6A12E956D}"/>
          </ac:picMkLst>
        </pc:picChg>
        <pc:picChg chg="add mod">
          <ac:chgData name="vytor hugo" userId="e8b175fd6482882c" providerId="Windows Live" clId="Web-{42DAC0B2-660A-4AD4-9F48-17C7A68D0DA6}" dt="2024-03-31T23:13:56.730" v="4" actId="14100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modSp">
        <pc:chgData name="vytor hugo" userId="e8b175fd6482882c" providerId="Windows Live" clId="Web-{42DAC0B2-660A-4AD4-9F48-17C7A68D0DA6}" dt="2024-03-31T23:16:53.250" v="35" actId="14100"/>
        <pc:sldMkLst>
          <pc:docMk/>
          <pc:sldMk cId="4217959247" sldId="266"/>
        </pc:sldMkLst>
        <pc:spChg chg="mod">
          <ac:chgData name="vytor hugo" userId="e8b175fd6482882c" providerId="Windows Live" clId="Web-{42DAC0B2-660A-4AD4-9F48-17C7A68D0DA6}" dt="2024-03-31T23:16:41.343" v="32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42DAC0B2-660A-4AD4-9F48-17C7A68D0DA6}" dt="2024-03-31T23:16:53.250" v="35" actId="14100"/>
          <ac:picMkLst>
            <pc:docMk/>
            <pc:sldMk cId="4217959247" sldId="266"/>
            <ac:picMk id="3" creationId="{7AC3AFF7-F639-4278-D25A-71D9331F0AEA}"/>
          </ac:picMkLst>
        </pc:picChg>
      </pc:sldChg>
      <pc:sldChg chg="addSp delSp modSp">
        <pc:chgData name="vytor hugo" userId="e8b175fd6482882c" providerId="Windows Live" clId="Web-{42DAC0B2-660A-4AD4-9F48-17C7A68D0DA6}" dt="2024-03-31T23:21:45.820" v="92" actId="1076"/>
        <pc:sldMkLst>
          <pc:docMk/>
          <pc:sldMk cId="3197108967" sldId="268"/>
        </pc:sldMkLst>
        <pc:spChg chg="mod">
          <ac:chgData name="vytor hugo" userId="e8b175fd6482882c" providerId="Windows Live" clId="Web-{42DAC0B2-660A-4AD4-9F48-17C7A68D0DA6}" dt="2024-03-31T23:21:17.648" v="87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42DAC0B2-660A-4AD4-9F48-17C7A68D0DA6}" dt="2024-03-31T23:21:25.413" v="89" actId="1076"/>
          <ac:picMkLst>
            <pc:docMk/>
            <pc:sldMk cId="3197108967" sldId="268"/>
            <ac:picMk id="3" creationId="{6AFE16C4-DD61-DCB9-D155-C7F0BBD35CC0}"/>
          </ac:picMkLst>
        </pc:picChg>
        <pc:picChg chg="add mod">
          <ac:chgData name="vytor hugo" userId="e8b175fd6482882c" providerId="Windows Live" clId="Web-{42DAC0B2-660A-4AD4-9F48-17C7A68D0DA6}" dt="2024-03-31T23:21:45.820" v="92" actId="1076"/>
          <ac:picMkLst>
            <pc:docMk/>
            <pc:sldMk cId="3197108967" sldId="268"/>
            <ac:picMk id="4" creationId="{F9E9B1FD-F6EE-3AD2-52A4-E9CF9AEEF6DE}"/>
          </ac:picMkLst>
        </pc:picChg>
        <pc:picChg chg="del">
          <ac:chgData name="vytor hugo" userId="e8b175fd6482882c" providerId="Windows Live" clId="Web-{42DAC0B2-660A-4AD4-9F48-17C7A68D0DA6}" dt="2024-03-31T23:21:04.288" v="83"/>
          <ac:picMkLst>
            <pc:docMk/>
            <pc:sldMk cId="3197108967" sldId="268"/>
            <ac:picMk id="5" creationId="{57A123FB-10DB-C045-B91C-6A437B637E0A}"/>
          </ac:picMkLst>
        </pc:picChg>
        <pc:picChg chg="del">
          <ac:chgData name="vytor hugo" userId="e8b175fd6482882c" providerId="Windows Live" clId="Web-{42DAC0B2-660A-4AD4-9F48-17C7A68D0DA6}" dt="2024-03-31T23:21:03.678" v="82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42DAC0B2-660A-4AD4-9F48-17C7A68D0DA6}" dt="2024-03-31T23:27:28.267" v="125" actId="1076"/>
        <pc:sldMkLst>
          <pc:docMk/>
          <pc:sldMk cId="49069085" sldId="270"/>
        </pc:sldMkLst>
        <pc:spChg chg="mod">
          <ac:chgData name="vytor hugo" userId="e8b175fd6482882c" providerId="Windows Live" clId="Web-{42DAC0B2-660A-4AD4-9F48-17C7A68D0DA6}" dt="2024-03-31T23:27:15.438" v="122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42DAC0B2-660A-4AD4-9F48-17C7A68D0DA6}" dt="2024-03-31T23:26:20.390" v="115"/>
          <ac:picMkLst>
            <pc:docMk/>
            <pc:sldMk cId="49069085" sldId="270"/>
            <ac:picMk id="3" creationId="{6EEAF939-D2E6-9A0E-3704-845E6E82E22A}"/>
          </ac:picMkLst>
        </pc:picChg>
        <pc:picChg chg="del">
          <ac:chgData name="vytor hugo" userId="e8b175fd6482882c" providerId="Windows Live" clId="Web-{42DAC0B2-660A-4AD4-9F48-17C7A68D0DA6}" dt="2024-03-31T23:26:19.187" v="114"/>
          <ac:picMkLst>
            <pc:docMk/>
            <pc:sldMk cId="49069085" sldId="270"/>
            <ac:picMk id="4" creationId="{631496EC-9712-A232-A09A-0498C553572F}"/>
          </ac:picMkLst>
        </pc:picChg>
        <pc:picChg chg="add mod">
          <ac:chgData name="vytor hugo" userId="e8b175fd6482882c" providerId="Windows Live" clId="Web-{42DAC0B2-660A-4AD4-9F48-17C7A68D0DA6}" dt="2024-03-31T23:26:28.265" v="117" actId="1076"/>
          <ac:picMkLst>
            <pc:docMk/>
            <pc:sldMk cId="49069085" sldId="270"/>
            <ac:picMk id="5" creationId="{82B14C2D-B71D-A4DD-7BFB-76A6998897E3}"/>
          </ac:picMkLst>
        </pc:picChg>
        <pc:picChg chg="add mod">
          <ac:chgData name="vytor hugo" userId="e8b175fd6482882c" providerId="Windows Live" clId="Web-{42DAC0B2-660A-4AD4-9F48-17C7A68D0DA6}" dt="2024-03-31T23:27:28.267" v="125" actId="1076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42DAC0B2-660A-4AD4-9F48-17C7A68D0DA6}" dt="2024-03-31T23:29:46.839" v="140" actId="1076"/>
        <pc:sldMkLst>
          <pc:docMk/>
          <pc:sldMk cId="4201881128" sldId="272"/>
        </pc:sldMkLst>
        <pc:spChg chg="mod">
          <ac:chgData name="vytor hugo" userId="e8b175fd6482882c" providerId="Windows Live" clId="Web-{42DAC0B2-660A-4AD4-9F48-17C7A68D0DA6}" dt="2024-03-31T23:28:52.722" v="132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42DAC0B2-660A-4AD4-9F48-17C7A68D0DA6}" dt="2024-03-31T23:29:07.160" v="136" actId="1076"/>
          <ac:picMkLst>
            <pc:docMk/>
            <pc:sldMk cId="4201881128" sldId="272"/>
            <ac:picMk id="3" creationId="{D32E7F2D-6D5C-E5B9-50CB-E3D1418EDB6F}"/>
          </ac:picMkLst>
        </pc:picChg>
        <pc:picChg chg="del">
          <ac:chgData name="vytor hugo" userId="e8b175fd6482882c" providerId="Windows Live" clId="Web-{42DAC0B2-660A-4AD4-9F48-17C7A68D0DA6}" dt="2024-03-31T23:28:54.878" v="134"/>
          <ac:picMkLst>
            <pc:docMk/>
            <pc:sldMk cId="4201881128" sldId="272"/>
            <ac:picMk id="4" creationId="{DFB24C5E-7AD1-331D-A5AB-9655FB65D1DA}"/>
          </ac:picMkLst>
        </pc:picChg>
        <pc:picChg chg="del">
          <ac:chgData name="vytor hugo" userId="e8b175fd6482882c" providerId="Windows Live" clId="Web-{42DAC0B2-660A-4AD4-9F48-17C7A68D0DA6}" dt="2024-03-31T23:28:54.363" v="133"/>
          <ac:picMkLst>
            <pc:docMk/>
            <pc:sldMk cId="4201881128" sldId="272"/>
            <ac:picMk id="5" creationId="{2A903852-9D60-0564-B7CA-B5692D37E445}"/>
          </ac:picMkLst>
        </pc:picChg>
        <pc:picChg chg="add mod">
          <ac:chgData name="vytor hugo" userId="e8b175fd6482882c" providerId="Windows Live" clId="Web-{42DAC0B2-660A-4AD4-9F48-17C7A68D0DA6}" dt="2024-03-31T23:29:46.839" v="140" actId="1076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42DAC0B2-660A-4AD4-9F48-17C7A68D0DA6}" dt="2024-03-31T23:36:50.100" v="178" actId="1076"/>
        <pc:sldMkLst>
          <pc:docMk/>
          <pc:sldMk cId="4245751548" sldId="277"/>
        </pc:sldMkLst>
        <pc:spChg chg="mod">
          <ac:chgData name="vytor hugo" userId="e8b175fd6482882c" providerId="Windows Live" clId="Web-{42DAC0B2-660A-4AD4-9F48-17C7A68D0DA6}" dt="2024-03-31T23:35:59.224" v="16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42DAC0B2-660A-4AD4-9F48-17C7A68D0DA6}" dt="2024-03-31T23:36:11.005" v="170"/>
          <ac:picMkLst>
            <pc:docMk/>
            <pc:sldMk cId="4245751548" sldId="277"/>
            <ac:picMk id="3" creationId="{DDA6853A-2E6E-FB6F-03DB-8EE63DF93676}"/>
          </ac:picMkLst>
        </pc:picChg>
        <pc:picChg chg="del">
          <ac:chgData name="vytor hugo" userId="e8b175fd6482882c" providerId="Windows Live" clId="Web-{42DAC0B2-660A-4AD4-9F48-17C7A68D0DA6}" dt="2024-03-31T23:36:10.396" v="169"/>
          <ac:picMkLst>
            <pc:docMk/>
            <pc:sldMk cId="4245751548" sldId="277"/>
            <ac:picMk id="4" creationId="{1467D0D1-9099-A3DD-023C-08F56D8BB923}"/>
          </ac:picMkLst>
        </pc:picChg>
        <pc:picChg chg="add mod">
          <ac:chgData name="vytor hugo" userId="e8b175fd6482882c" providerId="Windows Live" clId="Web-{42DAC0B2-660A-4AD4-9F48-17C7A68D0DA6}" dt="2024-03-31T23:36:46.241" v="177" actId="14100"/>
          <ac:picMkLst>
            <pc:docMk/>
            <pc:sldMk cId="4245751548" sldId="277"/>
            <ac:picMk id="5" creationId="{033176B6-1C2D-8431-FF1E-6E8CFF37041A}"/>
          </ac:picMkLst>
        </pc:picChg>
        <pc:picChg chg="add mod">
          <ac:chgData name="vytor hugo" userId="e8b175fd6482882c" providerId="Windows Live" clId="Web-{42DAC0B2-660A-4AD4-9F48-17C7A68D0DA6}" dt="2024-03-31T23:36:50.100" v="178" actId="107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42DAC0B2-660A-4AD4-9F48-17C7A68D0DA6}" dt="2024-03-31T23:56:21.290" v="308" actId="1076"/>
        <pc:sldMkLst>
          <pc:docMk/>
          <pc:sldMk cId="1438843373" sldId="278"/>
        </pc:sldMkLst>
        <pc:spChg chg="mod">
          <ac:chgData name="vytor hugo" userId="e8b175fd6482882c" providerId="Windows Live" clId="Web-{42DAC0B2-660A-4AD4-9F48-17C7A68D0DA6}" dt="2024-03-31T23:40:28.700" v="214" actId="20577"/>
          <ac:spMkLst>
            <pc:docMk/>
            <pc:sldMk cId="1438843373" sldId="278"/>
            <ac:spMk id="2" creationId="{07056B79-75A0-1C11-7704-186C92939509}"/>
          </ac:spMkLst>
        </pc:spChg>
        <pc:spChg chg="mod">
          <ac:chgData name="vytor hugo" userId="e8b175fd6482882c" providerId="Windows Live" clId="Web-{42DAC0B2-660A-4AD4-9F48-17C7A68D0DA6}" dt="2024-03-31T23:55:41.211" v="303" actId="20577"/>
          <ac:spMkLst>
            <pc:docMk/>
            <pc:sldMk cId="1438843373" sldId="278"/>
            <ac:spMk id="8" creationId="{593E660E-219B-15EA-BDAA-297127D84605}"/>
          </ac:spMkLst>
        </pc:spChg>
        <pc:picChg chg="add del mod">
          <ac:chgData name="vytor hugo" userId="e8b175fd6482882c" providerId="Windows Live" clId="Web-{42DAC0B2-660A-4AD4-9F48-17C7A68D0DA6}" dt="2024-03-31T23:47:52.836" v="247"/>
          <ac:picMkLst>
            <pc:docMk/>
            <pc:sldMk cId="1438843373" sldId="278"/>
            <ac:picMk id="3" creationId="{DA7BDFDF-3A08-D10F-1EE4-1E5E8AFC248C}"/>
          </ac:picMkLst>
        </pc:picChg>
        <pc:picChg chg="add del mod">
          <ac:chgData name="vytor hugo" userId="e8b175fd6482882c" providerId="Windows Live" clId="Web-{42DAC0B2-660A-4AD4-9F48-17C7A68D0DA6}" dt="2024-03-31T23:47:48.961" v="245"/>
          <ac:picMkLst>
            <pc:docMk/>
            <pc:sldMk cId="1438843373" sldId="278"/>
            <ac:picMk id="4" creationId="{1A9FD3C9-B501-571A-F301-BE1E78DD0D4E}"/>
          </ac:picMkLst>
        </pc:picChg>
        <pc:picChg chg="del">
          <ac:chgData name="vytor hugo" userId="e8b175fd6482882c" providerId="Windows Live" clId="Web-{42DAC0B2-660A-4AD4-9F48-17C7A68D0DA6}" dt="2024-03-31T23:39:24.838" v="204"/>
          <ac:picMkLst>
            <pc:docMk/>
            <pc:sldMk cId="1438843373" sldId="278"/>
            <ac:picMk id="5" creationId="{6D9BE768-D5B2-6609-CBD2-AE514B152DA0}"/>
          </ac:picMkLst>
        </pc:picChg>
        <pc:picChg chg="del">
          <ac:chgData name="vytor hugo" userId="e8b175fd6482882c" providerId="Windows Live" clId="Web-{42DAC0B2-660A-4AD4-9F48-17C7A68D0DA6}" dt="2024-03-31T23:39:24.104" v="203"/>
          <ac:picMkLst>
            <pc:docMk/>
            <pc:sldMk cId="1438843373" sldId="278"/>
            <ac:picMk id="6" creationId="{8F7C1BB0-AFF3-8166-C4DD-DE3014DF6AF7}"/>
          </ac:picMkLst>
        </pc:picChg>
        <pc:picChg chg="add mod">
          <ac:chgData name="vytor hugo" userId="e8b175fd6482882c" providerId="Windows Live" clId="Web-{42DAC0B2-660A-4AD4-9F48-17C7A68D0DA6}" dt="2024-03-31T23:55:52.242" v="306" actId="1076"/>
          <ac:picMkLst>
            <pc:docMk/>
            <pc:sldMk cId="1438843373" sldId="278"/>
            <ac:picMk id="7" creationId="{5822BC27-2382-60C8-FF9E-3FCB920D0205}"/>
          </ac:picMkLst>
        </pc:picChg>
        <pc:picChg chg="add mod">
          <ac:chgData name="vytor hugo" userId="e8b175fd6482882c" providerId="Windows Live" clId="Web-{42DAC0B2-660A-4AD4-9F48-17C7A68D0DA6}" dt="2024-03-31T23:56:21.290" v="308" actId="1076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42DAC0B2-660A-4AD4-9F48-17C7A68D0DA6}" dt="2024-04-01T00:06:04.290" v="358" actId="1076"/>
        <pc:sldMkLst>
          <pc:docMk/>
          <pc:sldMk cId="2330717593" sldId="279"/>
        </pc:sldMkLst>
        <pc:spChg chg="mod">
          <ac:chgData name="vytor hugo" userId="e8b175fd6482882c" providerId="Windows Live" clId="Web-{42DAC0B2-660A-4AD4-9F48-17C7A68D0DA6}" dt="2024-04-01T00:01:50.158" v="34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42DAC0B2-660A-4AD4-9F48-17C7A68D0DA6}" dt="2024-04-01T00:02:03.283" v="349" actId="1076"/>
          <ac:picMkLst>
            <pc:docMk/>
            <pc:sldMk cId="2330717593" sldId="279"/>
            <ac:picMk id="3" creationId="{3BC8D97A-65CC-728A-B4DC-1E07FF28DA6E}"/>
          </ac:picMkLst>
        </pc:picChg>
        <pc:picChg chg="add mod">
          <ac:chgData name="vytor hugo" userId="e8b175fd6482882c" providerId="Windows Live" clId="Web-{42DAC0B2-660A-4AD4-9F48-17C7A68D0DA6}" dt="2024-04-01T00:06:04.290" v="358" actId="1076"/>
          <ac:picMkLst>
            <pc:docMk/>
            <pc:sldMk cId="2330717593" sldId="279"/>
            <ac:picMk id="4" creationId="{EEB8F1D6-E477-4597-5A1A-FE03A0D5F974}"/>
          </ac:picMkLst>
        </pc:picChg>
        <pc:picChg chg="del">
          <ac:chgData name="vytor hugo" userId="e8b175fd6482882c" providerId="Windows Live" clId="Web-{42DAC0B2-660A-4AD4-9F48-17C7A68D0DA6}" dt="2024-04-01T00:01:52.283" v="347"/>
          <ac:picMkLst>
            <pc:docMk/>
            <pc:sldMk cId="2330717593" sldId="279"/>
            <ac:picMk id="5" creationId="{B7B332EE-787E-4200-5E13-A817E2BC4EBC}"/>
          </ac:picMkLst>
        </pc:picChg>
        <pc:picChg chg="del">
          <ac:chgData name="vytor hugo" userId="e8b175fd6482882c" providerId="Windows Live" clId="Web-{42DAC0B2-660A-4AD4-9F48-17C7A68D0DA6}" dt="2024-04-01T00:01:51.830" v="34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42DAC0B2-660A-4AD4-9F48-17C7A68D0DA6}" dt="2024-04-01T00:10:13.125" v="386" actId="14100"/>
        <pc:sldMkLst>
          <pc:docMk/>
          <pc:sldMk cId="2396363842" sldId="281"/>
        </pc:sldMkLst>
        <pc:spChg chg="mod">
          <ac:chgData name="vytor hugo" userId="e8b175fd6482882c" providerId="Windows Live" clId="Web-{42DAC0B2-660A-4AD4-9F48-17C7A68D0DA6}" dt="2024-04-01T00:07:53.808" v="380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42DAC0B2-660A-4AD4-9F48-17C7A68D0DA6}" dt="2024-04-01T00:07:23.401" v="374"/>
          <ac:picMkLst>
            <pc:docMk/>
            <pc:sldMk cId="2396363842" sldId="281"/>
            <ac:picMk id="3" creationId="{847E73B0-E273-D50A-E73C-0CEBC6D71639}"/>
          </ac:picMkLst>
        </pc:picChg>
        <pc:picChg chg="add mod">
          <ac:chgData name="vytor hugo" userId="e8b175fd6482882c" providerId="Windows Live" clId="Web-{42DAC0B2-660A-4AD4-9F48-17C7A68D0DA6}" dt="2024-04-01T00:09:52.530" v="383" actId="14100"/>
          <ac:picMkLst>
            <pc:docMk/>
            <pc:sldMk cId="2396363842" sldId="281"/>
            <ac:picMk id="4" creationId="{BF688E75-A208-4F15-1BE0-ACD6638EE3FA}"/>
          </ac:picMkLst>
        </pc:picChg>
        <pc:picChg chg="add mod">
          <ac:chgData name="vytor hugo" userId="e8b175fd6482882c" providerId="Windows Live" clId="Web-{42DAC0B2-660A-4AD4-9F48-17C7A68D0DA6}" dt="2024-04-01T00:10:13.125" v="386" actId="14100"/>
          <ac:picMkLst>
            <pc:docMk/>
            <pc:sldMk cId="2396363842" sldId="281"/>
            <ac:picMk id="5" creationId="{326FA429-5984-855A-FE48-E49FAABB8B57}"/>
          </ac:picMkLst>
        </pc:picChg>
      </pc:sldChg>
      <pc:sldChg chg="addSp delSp modSp">
        <pc:chgData name="vytor hugo" userId="e8b175fd6482882c" providerId="Windows Live" clId="Web-{42DAC0B2-660A-4AD4-9F48-17C7A68D0DA6}" dt="2024-04-01T00:14:22.944" v="431" actId="1076"/>
        <pc:sldMkLst>
          <pc:docMk/>
          <pc:sldMk cId="1041965198" sldId="290"/>
        </pc:sldMkLst>
        <pc:spChg chg="mod">
          <ac:chgData name="vytor hugo" userId="e8b175fd6482882c" providerId="Windows Live" clId="Web-{42DAC0B2-660A-4AD4-9F48-17C7A68D0DA6}" dt="2024-04-01T00:13:51.599" v="424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42DAC0B2-660A-4AD4-9F48-17C7A68D0DA6}" dt="2024-04-01T00:13:20.677" v="417"/>
          <ac:picMkLst>
            <pc:docMk/>
            <pc:sldMk cId="1041965198" sldId="290"/>
            <ac:picMk id="3" creationId="{7121AF59-2229-8727-6F94-20921DE71C24}"/>
          </ac:picMkLst>
        </pc:picChg>
        <pc:picChg chg="del">
          <ac:chgData name="vytor hugo" userId="e8b175fd6482882c" providerId="Windows Live" clId="Web-{42DAC0B2-660A-4AD4-9F48-17C7A68D0DA6}" dt="2024-04-01T00:13:21.927" v="418"/>
          <ac:picMkLst>
            <pc:docMk/>
            <pc:sldMk cId="1041965198" sldId="290"/>
            <ac:picMk id="4" creationId="{6F7E9BF6-EE00-2239-5549-04DF3EE8DE0C}"/>
          </ac:picMkLst>
        </pc:picChg>
        <pc:picChg chg="add mod">
          <ac:chgData name="vytor hugo" userId="e8b175fd6482882c" providerId="Windows Live" clId="Web-{42DAC0B2-660A-4AD4-9F48-17C7A68D0DA6}" dt="2024-04-01T00:14:04.803" v="427" actId="14100"/>
          <ac:picMkLst>
            <pc:docMk/>
            <pc:sldMk cId="1041965198" sldId="290"/>
            <ac:picMk id="5" creationId="{C4BF1F12-06EC-AAAA-A316-1DA280031DA8}"/>
          </ac:picMkLst>
        </pc:picChg>
        <pc:picChg chg="add mod">
          <ac:chgData name="vytor hugo" userId="e8b175fd6482882c" providerId="Windows Live" clId="Web-{42DAC0B2-660A-4AD4-9F48-17C7A68D0DA6}" dt="2024-04-01T00:14:22.944" v="431" actId="1076"/>
          <ac:picMkLst>
            <pc:docMk/>
            <pc:sldMk cId="1041965198" sldId="290"/>
            <ac:picMk id="6" creationId="{63643178-34E8-102A-B650-2630E77D6F29}"/>
          </ac:picMkLst>
        </pc:picChg>
      </pc:sldChg>
      <pc:sldChg chg="addSp delSp modSp">
        <pc:chgData name="vytor hugo" userId="e8b175fd6482882c" providerId="Windows Live" clId="Web-{42DAC0B2-660A-4AD4-9F48-17C7A68D0DA6}" dt="2024-04-01T00:17:09.355" v="462" actId="14100"/>
        <pc:sldMkLst>
          <pc:docMk/>
          <pc:sldMk cId="4145768599" sldId="294"/>
        </pc:sldMkLst>
        <pc:spChg chg="mod">
          <ac:chgData name="vytor hugo" userId="e8b175fd6482882c" providerId="Windows Live" clId="Web-{42DAC0B2-660A-4AD4-9F48-17C7A68D0DA6}" dt="2024-04-01T00:16:17.150" v="456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42DAC0B2-660A-4AD4-9F48-17C7A68D0DA6}" dt="2024-04-01T00:16:09.181" v="451"/>
          <ac:picMkLst>
            <pc:docMk/>
            <pc:sldMk cId="4145768599" sldId="294"/>
            <ac:picMk id="3" creationId="{BF0604A9-84A7-68BF-DA93-74CAF9E12EDB}"/>
          </ac:picMkLst>
        </pc:picChg>
        <pc:picChg chg="del">
          <ac:chgData name="vytor hugo" userId="e8b175fd6482882c" providerId="Windows Live" clId="Web-{42DAC0B2-660A-4AD4-9F48-17C7A68D0DA6}" dt="2024-04-01T00:16:08.525" v="450"/>
          <ac:picMkLst>
            <pc:docMk/>
            <pc:sldMk cId="4145768599" sldId="294"/>
            <ac:picMk id="4" creationId="{2D715C8E-E760-F8AE-9D3F-D24EC821FDF3}"/>
          </ac:picMkLst>
        </pc:picChg>
        <pc:picChg chg="add mod">
          <ac:chgData name="vytor hugo" userId="e8b175fd6482882c" providerId="Windows Live" clId="Web-{42DAC0B2-660A-4AD4-9F48-17C7A68D0DA6}" dt="2024-04-01T00:16:38.245" v="459" actId="14100"/>
          <ac:picMkLst>
            <pc:docMk/>
            <pc:sldMk cId="4145768599" sldId="294"/>
            <ac:picMk id="5" creationId="{4FCEE97D-0A1C-D983-259F-D1C90A7A02F1}"/>
          </ac:picMkLst>
        </pc:picChg>
        <pc:picChg chg="add mod">
          <ac:chgData name="vytor hugo" userId="e8b175fd6482882c" providerId="Windows Live" clId="Web-{42DAC0B2-660A-4AD4-9F48-17C7A68D0DA6}" dt="2024-04-01T00:17:09.355" v="462" actId="14100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42DAC0B2-660A-4AD4-9F48-17C7A68D0DA6}" dt="2024-04-01T00:19:21.390" v="495" actId="14100"/>
        <pc:sldMkLst>
          <pc:docMk/>
          <pc:sldMk cId="3030379439" sldId="295"/>
        </pc:sldMkLst>
        <pc:spChg chg="mod">
          <ac:chgData name="vytor hugo" userId="e8b175fd6482882c" providerId="Windows Live" clId="Web-{42DAC0B2-660A-4AD4-9F48-17C7A68D0DA6}" dt="2024-04-01T00:18:33.842" v="483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42DAC0B2-660A-4AD4-9F48-17C7A68D0DA6}" dt="2024-04-01T00:18:02.591" v="478"/>
          <ac:picMkLst>
            <pc:docMk/>
            <pc:sldMk cId="3030379439" sldId="295"/>
            <ac:picMk id="3" creationId="{32BA873A-DFFF-408A-ABE3-193B8917F071}"/>
          </ac:picMkLst>
        </pc:picChg>
        <pc:picChg chg="del">
          <ac:chgData name="vytor hugo" userId="e8b175fd6482882c" providerId="Windows Live" clId="Web-{42DAC0B2-660A-4AD4-9F48-17C7A68D0DA6}" dt="2024-04-01T00:18:04.029" v="479"/>
          <ac:picMkLst>
            <pc:docMk/>
            <pc:sldMk cId="3030379439" sldId="295"/>
            <ac:picMk id="4" creationId="{225F983A-230F-BAF1-91FA-30410496E8CF}"/>
          </ac:picMkLst>
        </pc:picChg>
        <pc:picChg chg="add mod">
          <ac:chgData name="vytor hugo" userId="e8b175fd6482882c" providerId="Windows Live" clId="Web-{42DAC0B2-660A-4AD4-9F48-17C7A68D0DA6}" dt="2024-04-01T00:18:52.077" v="489" actId="14100"/>
          <ac:picMkLst>
            <pc:docMk/>
            <pc:sldMk cId="3030379439" sldId="295"/>
            <ac:picMk id="5" creationId="{7CC03700-FD59-72A3-9A57-74570329F25B}"/>
          </ac:picMkLst>
        </pc:picChg>
        <pc:picChg chg="add mod">
          <ac:chgData name="vytor hugo" userId="e8b175fd6482882c" providerId="Windows Live" clId="Web-{42DAC0B2-660A-4AD4-9F48-17C7A68D0DA6}" dt="2024-04-01T00:19:21.390" v="495" actId="14100"/>
          <ac:picMkLst>
            <pc:docMk/>
            <pc:sldMk cId="3030379439" sldId="295"/>
            <ac:picMk id="6" creationId="{434C21B5-7F9C-C52A-7EF7-A667A2F1C3AB}"/>
          </ac:picMkLst>
        </pc:picChg>
      </pc:sldChg>
      <pc:sldChg chg="addSp delSp modSp">
        <pc:chgData name="vytor hugo" userId="e8b175fd6482882c" providerId="Windows Live" clId="Web-{42DAC0B2-660A-4AD4-9F48-17C7A68D0DA6}" dt="2024-04-01T00:23:45.804" v="546" actId="14100"/>
        <pc:sldMkLst>
          <pc:docMk/>
          <pc:sldMk cId="3038506130" sldId="297"/>
        </pc:sldMkLst>
        <pc:spChg chg="mod">
          <ac:chgData name="vytor hugo" userId="e8b175fd6482882c" providerId="Windows Live" clId="Web-{42DAC0B2-660A-4AD4-9F48-17C7A68D0DA6}" dt="2024-04-01T00:22:59.802" v="535" actId="20577"/>
          <ac:spMkLst>
            <pc:docMk/>
            <pc:sldMk cId="3038506130" sldId="297"/>
            <ac:spMk id="8" creationId="{FCB16DAE-A937-ED25-8741-07FD3C4B8D3C}"/>
          </ac:spMkLst>
        </pc:spChg>
        <pc:picChg chg="del mod">
          <ac:chgData name="vytor hugo" userId="e8b175fd6482882c" providerId="Windows Live" clId="Web-{42DAC0B2-660A-4AD4-9F48-17C7A68D0DA6}" dt="2024-04-01T00:22:25.505" v="532"/>
          <ac:picMkLst>
            <pc:docMk/>
            <pc:sldMk cId="3038506130" sldId="297"/>
            <ac:picMk id="3" creationId="{122DB19A-E86E-9FD8-6B9F-30EDF581BAD7}"/>
          </ac:picMkLst>
        </pc:picChg>
        <pc:picChg chg="del">
          <ac:chgData name="vytor hugo" userId="e8b175fd6482882c" providerId="Windows Live" clId="Web-{42DAC0B2-660A-4AD4-9F48-17C7A68D0DA6}" dt="2024-04-01T00:22:24.301" v="530"/>
          <ac:picMkLst>
            <pc:docMk/>
            <pc:sldMk cId="3038506130" sldId="297"/>
            <ac:picMk id="4" creationId="{D2791392-FCE1-07A2-0ABD-5F0D4FE05E21}"/>
          </ac:picMkLst>
        </pc:picChg>
        <pc:picChg chg="add mod">
          <ac:chgData name="vytor hugo" userId="e8b175fd6482882c" providerId="Windows Live" clId="Web-{42DAC0B2-660A-4AD4-9F48-17C7A68D0DA6}" dt="2024-04-01T00:23:45.804" v="546" actId="14100"/>
          <ac:picMkLst>
            <pc:docMk/>
            <pc:sldMk cId="3038506130" sldId="297"/>
            <ac:picMk id="5" creationId="{F9D65771-2669-246C-6D4A-DC4D6B5FEF9A}"/>
          </ac:picMkLst>
        </pc:picChg>
        <pc:picChg chg="add mod">
          <ac:chgData name="vytor hugo" userId="e8b175fd6482882c" providerId="Windows Live" clId="Web-{42DAC0B2-660A-4AD4-9F48-17C7A68D0DA6}" dt="2024-04-01T00:23:42.882" v="545" actId="14100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42DAC0B2-660A-4AD4-9F48-17C7A68D0DA6}" dt="2024-03-31T23:49:38.964" v="267" actId="20577"/>
        <pc:sldMkLst>
          <pc:docMk/>
          <pc:sldMk cId="3833786692" sldId="300"/>
        </pc:sldMkLst>
        <pc:spChg chg="mod">
          <ac:chgData name="vytor hugo" userId="e8b175fd6482882c" providerId="Windows Live" clId="Web-{42DAC0B2-660A-4AD4-9F48-17C7A68D0DA6}" dt="2024-03-31T23:49:38.964" v="267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49:19.026" v="262" actId="14100"/>
          <ac:picMkLst>
            <pc:docMk/>
            <pc:sldMk cId="3833786692" sldId="300"/>
            <ac:picMk id="4" creationId="{E6E24905-322B-9877-4DDF-F0DEEE16002F}"/>
          </ac:picMkLst>
        </pc:picChg>
        <pc:picChg chg="del">
          <ac:chgData name="vytor hugo" userId="e8b175fd6482882c" providerId="Windows Live" clId="Web-{42DAC0B2-660A-4AD4-9F48-17C7A68D0DA6}" dt="2024-03-31T23:48:02.712" v="249"/>
          <ac:picMkLst>
            <pc:docMk/>
            <pc:sldMk cId="3833786692" sldId="30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2.321" v="248"/>
          <ac:picMkLst>
            <pc:docMk/>
            <pc:sldMk cId="3833786692" sldId="30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49:23.370" v="263" actId="1076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42DAC0B2-660A-4AD4-9F48-17C7A68D0DA6}" dt="2024-03-31T23:15:14.028" v="20" actId="14100"/>
        <pc:sldMkLst>
          <pc:docMk/>
          <pc:sldMk cId="419009664" sldId="304"/>
        </pc:sldMkLst>
        <pc:spChg chg="mod">
          <ac:chgData name="vytor hugo" userId="e8b175fd6482882c" providerId="Windows Live" clId="Web-{42DAC0B2-660A-4AD4-9F48-17C7A68D0DA6}" dt="2024-03-31T23:15:00.778" v="17" actId="20577"/>
          <ac:spMkLst>
            <pc:docMk/>
            <pc:sldMk cId="419009664" sldId="304"/>
            <ac:spMk id="2" creationId="{2120AE2E-256A-1601-2265-B718ECB04791}"/>
          </ac:spMkLst>
        </pc:spChg>
        <pc:spChg chg="mod">
          <ac:chgData name="vytor hugo" userId="e8b175fd6482882c" providerId="Windows Live" clId="Web-{42DAC0B2-660A-4AD4-9F48-17C7A68D0DA6}" dt="2024-03-31T23:14:34.512" v="10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42DAC0B2-660A-4AD4-9F48-17C7A68D0DA6}" dt="2024-03-31T23:15:14.028" v="20" actId="14100"/>
          <ac:picMkLst>
            <pc:docMk/>
            <pc:sldMk cId="419009664" sldId="304"/>
            <ac:picMk id="4" creationId="{E4D00166-BE12-EB7A-AD69-A2DAAD3C491F}"/>
          </ac:picMkLst>
        </pc:picChg>
        <pc:picChg chg="add mod">
          <ac:chgData name="vytor hugo" userId="e8b175fd6482882c" providerId="Windows Live" clId="Web-{42DAC0B2-660A-4AD4-9F48-17C7A68D0DA6}" dt="2024-03-31T23:15:10.028" v="19" actId="1076"/>
          <ac:picMkLst>
            <pc:docMk/>
            <pc:sldMk cId="419009664" sldId="304"/>
            <ac:picMk id="5" creationId="{148857F1-D054-C91D-B3C5-22A2EC64F1FA}"/>
          </ac:picMkLst>
        </pc:picChg>
        <pc:picChg chg="del">
          <ac:chgData name="vytor hugo" userId="e8b175fd6482882c" providerId="Windows Live" clId="Web-{42DAC0B2-660A-4AD4-9F48-17C7A68D0DA6}" dt="2024-03-31T23:14:37.527" v="12"/>
          <ac:picMkLst>
            <pc:docMk/>
            <pc:sldMk cId="419009664" sldId="304"/>
            <ac:picMk id="6" creationId="{3DF9D951-8A03-2B89-F684-E57EB2D1A0AE}"/>
          </ac:picMkLst>
        </pc:picChg>
        <pc:picChg chg="del">
          <ac:chgData name="vytor hugo" userId="e8b175fd6482882c" providerId="Windows Live" clId="Web-{42DAC0B2-660A-4AD4-9F48-17C7A68D0DA6}" dt="2024-03-31T23:14:36.293" v="11"/>
          <ac:picMkLst>
            <pc:docMk/>
            <pc:sldMk cId="419009664" sldId="304"/>
            <ac:picMk id="7" creationId="{B4455965-4240-A1A6-0422-1DD115E803FD}"/>
          </ac:picMkLst>
        </pc:picChg>
      </pc:sldChg>
      <pc:sldChg chg="addSp delSp modSp">
        <pc:chgData name="vytor hugo" userId="e8b175fd6482882c" providerId="Windows Live" clId="Web-{42DAC0B2-660A-4AD4-9F48-17C7A68D0DA6}" dt="2024-03-31T23:18:15.580" v="54" actId="1076"/>
        <pc:sldMkLst>
          <pc:docMk/>
          <pc:sldMk cId="3407214055" sldId="306"/>
        </pc:sldMkLst>
        <pc:spChg chg="mod">
          <ac:chgData name="vytor hugo" userId="e8b175fd6482882c" providerId="Windows Live" clId="Web-{42DAC0B2-660A-4AD4-9F48-17C7A68D0DA6}" dt="2024-03-31T23:17:14.250" v="39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42DAC0B2-660A-4AD4-9F48-17C7A68D0DA6}" dt="2024-03-31T23:17:29.470" v="41"/>
          <ac:picMkLst>
            <pc:docMk/>
            <pc:sldMk cId="3407214055" sldId="306"/>
            <ac:picMk id="4" creationId="{70F1B559-594C-1783-10E3-0D6A252B1529}"/>
          </ac:picMkLst>
        </pc:picChg>
        <pc:picChg chg="del">
          <ac:chgData name="vytor hugo" userId="e8b175fd6482882c" providerId="Windows Live" clId="Web-{42DAC0B2-660A-4AD4-9F48-17C7A68D0DA6}" dt="2024-03-31T23:17:28.204" v="40"/>
          <ac:picMkLst>
            <pc:docMk/>
            <pc:sldMk cId="3407214055" sldId="306"/>
            <ac:picMk id="5" creationId="{99205945-C010-2CC4-4554-8F3ADA4D9B32}"/>
          </ac:picMkLst>
        </pc:picChg>
        <pc:picChg chg="add mod">
          <ac:chgData name="vytor hugo" userId="e8b175fd6482882c" providerId="Windows Live" clId="Web-{42DAC0B2-660A-4AD4-9F48-17C7A68D0DA6}" dt="2024-03-31T23:18:13.440" v="53" actId="14100"/>
          <ac:picMkLst>
            <pc:docMk/>
            <pc:sldMk cId="3407214055" sldId="306"/>
            <ac:picMk id="6" creationId="{8980C10F-77C6-FF63-66DC-BCD12778A60B}"/>
          </ac:picMkLst>
        </pc:picChg>
        <pc:picChg chg="add mod">
          <ac:chgData name="vytor hugo" userId="e8b175fd6482882c" providerId="Windows Live" clId="Web-{42DAC0B2-660A-4AD4-9F48-17C7A68D0DA6}" dt="2024-03-31T23:18:15.580" v="54" actId="1076"/>
          <ac:picMkLst>
            <pc:docMk/>
            <pc:sldMk cId="3407214055" sldId="306"/>
            <ac:picMk id="7" creationId="{56CF832F-7B7D-6E12-48E4-1F9FAF473DC8}"/>
          </ac:picMkLst>
        </pc:picChg>
      </pc:sldChg>
      <pc:sldChg chg="addSp delSp modSp">
        <pc:chgData name="vytor hugo" userId="e8b175fd6482882c" providerId="Windows Live" clId="Web-{42DAC0B2-660A-4AD4-9F48-17C7A68D0DA6}" dt="2024-03-31T23:19:27.332" v="71" actId="1076"/>
        <pc:sldMkLst>
          <pc:docMk/>
          <pc:sldMk cId="25060143" sldId="307"/>
        </pc:sldMkLst>
        <pc:spChg chg="mod">
          <ac:chgData name="vytor hugo" userId="e8b175fd6482882c" providerId="Windows Live" clId="Web-{42DAC0B2-660A-4AD4-9F48-17C7A68D0DA6}" dt="2024-03-31T23:19:10.222" v="6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42DAC0B2-660A-4AD4-9F48-17C7A68D0DA6}" dt="2024-03-31T23:19:25.426" v="70" actId="14100"/>
          <ac:picMkLst>
            <pc:docMk/>
            <pc:sldMk cId="25060143" sldId="307"/>
            <ac:picMk id="4" creationId="{A6974482-B42B-E082-E56C-11ECD5984D02}"/>
          </ac:picMkLst>
        </pc:picChg>
        <pc:picChg chg="del">
          <ac:chgData name="vytor hugo" userId="e8b175fd6482882c" providerId="Windows Live" clId="Web-{42DAC0B2-660A-4AD4-9F48-17C7A68D0DA6}" dt="2024-03-31T23:18:41.393" v="58"/>
          <ac:picMkLst>
            <pc:docMk/>
            <pc:sldMk cId="25060143" sldId="307"/>
            <ac:picMk id="5" creationId="{5B3059C8-3AAA-E6F3-6E5C-33AF99227956}"/>
          </ac:picMkLst>
        </pc:picChg>
        <pc:picChg chg="del">
          <ac:chgData name="vytor hugo" userId="e8b175fd6482882c" providerId="Windows Live" clId="Web-{42DAC0B2-660A-4AD4-9F48-17C7A68D0DA6}" dt="2024-03-31T23:18:40.909" v="57"/>
          <ac:picMkLst>
            <pc:docMk/>
            <pc:sldMk cId="25060143" sldId="307"/>
            <ac:picMk id="6" creationId="{31364F4A-6DC4-BF20-D40C-1F9D1F440052}"/>
          </ac:picMkLst>
        </pc:picChg>
        <pc:picChg chg="add mod">
          <ac:chgData name="vytor hugo" userId="e8b175fd6482882c" providerId="Windows Live" clId="Web-{42DAC0B2-660A-4AD4-9F48-17C7A68D0DA6}" dt="2024-03-31T23:19:27.332" v="71" actId="1076"/>
          <ac:picMkLst>
            <pc:docMk/>
            <pc:sldMk cId="25060143" sldId="307"/>
            <ac:picMk id="7" creationId="{A54065F0-F188-76F6-4BFA-BA964BC4D1F6}"/>
          </ac:picMkLst>
        </pc:picChg>
      </pc:sldChg>
      <pc:sldChg chg="addSp delSp modSp">
        <pc:chgData name="vytor hugo" userId="e8b175fd6482882c" providerId="Windows Live" clId="Web-{42DAC0B2-660A-4AD4-9F48-17C7A68D0DA6}" dt="2024-03-31T23:22:59.478" v="103" actId="20577"/>
        <pc:sldMkLst>
          <pc:docMk/>
          <pc:sldMk cId="1063653161" sldId="308"/>
        </pc:sldMkLst>
        <pc:spChg chg="mod">
          <ac:chgData name="vytor hugo" userId="e8b175fd6482882c" providerId="Windows Live" clId="Web-{42DAC0B2-660A-4AD4-9F48-17C7A68D0DA6}" dt="2024-03-31T23:22:59.478" v="103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42DAC0B2-660A-4AD4-9F48-17C7A68D0DA6}" dt="2024-03-31T23:22:04.055" v="95"/>
          <ac:picMkLst>
            <pc:docMk/>
            <pc:sldMk cId="1063653161" sldId="308"/>
            <ac:picMk id="4" creationId="{45C15511-47F6-AC7C-EB00-A9F2BC7D5538}"/>
          </ac:picMkLst>
        </pc:picChg>
        <pc:picChg chg="add mod">
          <ac:chgData name="vytor hugo" userId="e8b175fd6482882c" providerId="Windows Live" clId="Web-{42DAC0B2-660A-4AD4-9F48-17C7A68D0DA6}" dt="2024-03-31T23:22:40.009" v="98" actId="14100"/>
          <ac:picMkLst>
            <pc:docMk/>
            <pc:sldMk cId="1063653161" sldId="308"/>
            <ac:picMk id="5" creationId="{E0CF8DA7-CD05-F0EE-D29C-97AA0C382FD3}"/>
          </ac:picMkLst>
        </pc:picChg>
      </pc:sldChg>
      <pc:sldChg chg="addSp delSp modSp">
        <pc:chgData name="vytor hugo" userId="e8b175fd6482882c" providerId="Windows Live" clId="Web-{42DAC0B2-660A-4AD4-9F48-17C7A68D0DA6}" dt="2024-03-31T23:25:34.717" v="112" actId="14100"/>
        <pc:sldMkLst>
          <pc:docMk/>
          <pc:sldMk cId="1141533451" sldId="309"/>
        </pc:sldMkLst>
        <pc:spChg chg="mod">
          <ac:chgData name="vytor hugo" userId="e8b175fd6482882c" providerId="Windows Live" clId="Web-{42DAC0B2-660A-4AD4-9F48-17C7A68D0DA6}" dt="2024-03-31T23:25:20.77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42DAC0B2-660A-4AD4-9F48-17C7A68D0DA6}" dt="2024-03-31T23:23:01.916" v="105"/>
          <ac:picMkLst>
            <pc:docMk/>
            <pc:sldMk cId="1141533451" sldId="309"/>
            <ac:picMk id="4" creationId="{2F30D3F6-6FF3-D564-926B-40617208D772}"/>
          </ac:picMkLst>
        </pc:picChg>
        <pc:picChg chg="del">
          <ac:chgData name="vytor hugo" userId="e8b175fd6482882c" providerId="Windows Live" clId="Web-{42DAC0B2-660A-4AD4-9F48-17C7A68D0DA6}" dt="2024-03-31T23:23:01.525" v="104"/>
          <ac:picMkLst>
            <pc:docMk/>
            <pc:sldMk cId="1141533451" sldId="309"/>
            <ac:picMk id="5" creationId="{41A8321A-E6C2-CE7D-E6E5-EF25C7E7D9E5}"/>
          </ac:picMkLst>
        </pc:picChg>
        <pc:picChg chg="add mod">
          <ac:chgData name="vytor hugo" userId="e8b175fd6482882c" providerId="Windows Live" clId="Web-{42DAC0B2-660A-4AD4-9F48-17C7A68D0DA6}" dt="2024-03-31T23:25:34.717" v="112" actId="14100"/>
          <ac:picMkLst>
            <pc:docMk/>
            <pc:sldMk cId="1141533451" sldId="309"/>
            <ac:picMk id="6" creationId="{B44CDB68-65C2-0281-428A-84967F7885FE}"/>
          </ac:picMkLst>
        </pc:picChg>
      </pc:sldChg>
      <pc:sldChg chg="del">
        <pc:chgData name="vytor hugo" userId="e8b175fd6482882c" providerId="Windows Live" clId="Web-{42DAC0B2-660A-4AD4-9F48-17C7A68D0DA6}" dt="2024-03-31T23:27:34.048" v="126"/>
        <pc:sldMkLst>
          <pc:docMk/>
          <pc:sldMk cId="3089579906" sldId="311"/>
        </pc:sldMkLst>
      </pc:sldChg>
      <pc:sldChg chg="del">
        <pc:chgData name="vytor hugo" userId="e8b175fd6482882c" providerId="Windows Live" clId="Web-{42DAC0B2-660A-4AD4-9F48-17C7A68D0DA6}" dt="2024-03-31T23:27:37.408" v="127"/>
        <pc:sldMkLst>
          <pc:docMk/>
          <pc:sldMk cId="2959493514" sldId="312"/>
        </pc:sldMkLst>
      </pc:sldChg>
      <pc:sldChg chg="addSp delSp modSp">
        <pc:chgData name="vytor hugo" userId="e8b175fd6482882c" providerId="Windows Live" clId="Web-{42DAC0B2-660A-4AD4-9F48-17C7A68D0DA6}" dt="2024-03-31T23:31:04.325" v="151" actId="14100"/>
        <pc:sldMkLst>
          <pc:docMk/>
          <pc:sldMk cId="100243725" sldId="314"/>
        </pc:sldMkLst>
        <pc:spChg chg="mod">
          <ac:chgData name="vytor hugo" userId="e8b175fd6482882c" providerId="Windows Live" clId="Web-{42DAC0B2-660A-4AD4-9F48-17C7A68D0DA6}" dt="2024-03-31T23:30:39.340" v="146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42DAC0B2-660A-4AD4-9F48-17C7A68D0DA6}" dt="2024-03-31T23:29:52.667" v="142"/>
          <ac:picMkLst>
            <pc:docMk/>
            <pc:sldMk cId="100243725" sldId="314"/>
            <ac:picMk id="3" creationId="{7EDBF19D-BBD6-20C3-6570-33104B77B72F}"/>
          </ac:picMkLst>
        </pc:picChg>
        <pc:picChg chg="add mod">
          <ac:chgData name="vytor hugo" userId="e8b175fd6482882c" providerId="Windows Live" clId="Web-{42DAC0B2-660A-4AD4-9F48-17C7A68D0DA6}" dt="2024-03-31T23:30:46.668" v="148" actId="1076"/>
          <ac:picMkLst>
            <pc:docMk/>
            <pc:sldMk cId="100243725" sldId="314"/>
            <ac:picMk id="4" creationId="{59C1724A-9E07-AAFE-59FA-B2DF2E4812C0}"/>
          </ac:picMkLst>
        </pc:picChg>
        <pc:picChg chg="add mod">
          <ac:chgData name="vytor hugo" userId="e8b175fd6482882c" providerId="Windows Live" clId="Web-{42DAC0B2-660A-4AD4-9F48-17C7A68D0DA6}" dt="2024-03-31T23:31:04.325" v="151" actId="14100"/>
          <ac:picMkLst>
            <pc:docMk/>
            <pc:sldMk cId="100243725" sldId="314"/>
            <ac:picMk id="5" creationId="{DEE2FB7F-9866-9E31-709F-0759B9E2E936}"/>
          </ac:picMkLst>
        </pc:picChg>
        <pc:picChg chg="del">
          <ac:chgData name="vytor hugo" userId="e8b175fd6482882c" providerId="Windows Live" clId="Web-{42DAC0B2-660A-4AD4-9F48-17C7A68D0DA6}" dt="2024-03-31T23:29:52.229" v="141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42DAC0B2-660A-4AD4-9F48-17C7A68D0DA6}" dt="2024-03-31T23:33:10.875" v="163" actId="1076"/>
        <pc:sldMkLst>
          <pc:docMk/>
          <pc:sldMk cId="370141974" sldId="315"/>
        </pc:sldMkLst>
        <pc:spChg chg="mod">
          <ac:chgData name="vytor hugo" userId="e8b175fd6482882c" providerId="Windows Live" clId="Web-{42DAC0B2-660A-4AD4-9F48-17C7A68D0DA6}" dt="2024-03-31T23:32:59.438" v="160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42DAC0B2-660A-4AD4-9F48-17C7A68D0DA6}" dt="2024-03-31T23:32:02.155" v="158" actId="14100"/>
          <ac:picMkLst>
            <pc:docMk/>
            <pc:sldMk cId="370141974" sldId="315"/>
            <ac:picMk id="3" creationId="{06BFC4B1-64BB-8739-26C5-45EB71C65ACB}"/>
          </ac:picMkLst>
        </pc:picChg>
        <pc:picChg chg="del">
          <ac:chgData name="vytor hugo" userId="e8b175fd6482882c" providerId="Windows Live" clId="Web-{42DAC0B2-660A-4AD4-9F48-17C7A68D0DA6}" dt="2024-03-31T23:31:24.748" v="156"/>
          <ac:picMkLst>
            <pc:docMk/>
            <pc:sldMk cId="370141974" sldId="315"/>
            <ac:picMk id="4" creationId="{4FA06B82-D1F7-5E38-87B2-ADA98AD8D586}"/>
          </ac:picMkLst>
        </pc:picChg>
        <pc:picChg chg="del">
          <ac:chgData name="vytor hugo" userId="e8b175fd6482882c" providerId="Windows Live" clId="Web-{42DAC0B2-660A-4AD4-9F48-17C7A68D0DA6}" dt="2024-03-31T23:31:24.123" v="155"/>
          <ac:picMkLst>
            <pc:docMk/>
            <pc:sldMk cId="370141974" sldId="315"/>
            <ac:picMk id="5" creationId="{0EFB98BC-C716-FF0C-1D3B-654FA811938C}"/>
          </ac:picMkLst>
        </pc:picChg>
        <pc:picChg chg="add mod">
          <ac:chgData name="vytor hugo" userId="e8b175fd6482882c" providerId="Windows Live" clId="Web-{42DAC0B2-660A-4AD4-9F48-17C7A68D0DA6}" dt="2024-03-31T23:33:10.875" v="163" actId="1076"/>
          <ac:picMkLst>
            <pc:docMk/>
            <pc:sldMk cId="370141974" sldId="315"/>
            <ac:picMk id="6" creationId="{E6CBB3CB-B1A0-B769-6BFE-C30CF6899EC5}"/>
          </ac:picMkLst>
        </pc:picChg>
      </pc:sldChg>
      <pc:sldChg chg="del">
        <pc:chgData name="vytor hugo" userId="e8b175fd6482882c" providerId="Windows Live" clId="Web-{42DAC0B2-660A-4AD4-9F48-17C7A68D0DA6}" dt="2024-03-31T23:34:57.863" v="164"/>
        <pc:sldMkLst>
          <pc:docMk/>
          <pc:sldMk cId="2954813273" sldId="316"/>
        </pc:sldMkLst>
      </pc:sldChg>
      <pc:sldChg chg="addSp delSp modSp">
        <pc:chgData name="vytor hugo" userId="e8b175fd6482882c" providerId="Windows Live" clId="Web-{42DAC0B2-660A-4AD4-9F48-17C7A68D0DA6}" dt="2024-03-31T23:38:11.274" v="190" actId="14100"/>
        <pc:sldMkLst>
          <pc:docMk/>
          <pc:sldMk cId="3750099648" sldId="317"/>
        </pc:sldMkLst>
        <pc:spChg chg="mod">
          <ac:chgData name="vytor hugo" userId="e8b175fd6482882c" providerId="Windows Live" clId="Web-{42DAC0B2-660A-4AD4-9F48-17C7A68D0DA6}" dt="2024-03-31T23:37:25.773" v="184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42DAC0B2-660A-4AD4-9F48-17C7A68D0DA6}" dt="2024-03-31T23:37:34.929" v="186" actId="1076"/>
          <ac:picMkLst>
            <pc:docMk/>
            <pc:sldMk cId="3750099648" sldId="317"/>
            <ac:picMk id="3" creationId="{A148034A-B538-6443-7BCA-285C48F0C8B5}"/>
          </ac:picMkLst>
        </pc:picChg>
        <pc:picChg chg="add mod">
          <ac:chgData name="vytor hugo" userId="e8b175fd6482882c" providerId="Windows Live" clId="Web-{42DAC0B2-660A-4AD4-9F48-17C7A68D0DA6}" dt="2024-03-31T23:38:11.274" v="190" actId="14100"/>
          <ac:picMkLst>
            <pc:docMk/>
            <pc:sldMk cId="3750099648" sldId="317"/>
            <ac:picMk id="4" creationId="{E1F01B4A-FE2C-C02C-79B6-87160C7EB565}"/>
          </ac:picMkLst>
        </pc:picChg>
        <pc:picChg chg="del">
          <ac:chgData name="vytor hugo" userId="e8b175fd6482882c" providerId="Windows Live" clId="Web-{42DAC0B2-660A-4AD4-9F48-17C7A68D0DA6}" dt="2024-03-31T23:36:57.835" v="180"/>
          <ac:picMkLst>
            <pc:docMk/>
            <pc:sldMk cId="3750099648" sldId="317"/>
            <ac:picMk id="5" creationId="{69B485D9-BBA9-DF43-703C-F8FF2C2D5D1B}"/>
          </ac:picMkLst>
        </pc:picChg>
        <pc:picChg chg="del">
          <ac:chgData name="vytor hugo" userId="e8b175fd6482882c" providerId="Windows Live" clId="Web-{42DAC0B2-660A-4AD4-9F48-17C7A68D0DA6}" dt="2024-03-31T23:36:57.147" v="179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42DAC0B2-660A-4AD4-9F48-17C7A68D0DA6}" dt="2024-03-31T23:39:16.963" v="202" actId="14100"/>
        <pc:sldMkLst>
          <pc:docMk/>
          <pc:sldMk cId="1400715062" sldId="318"/>
        </pc:sldMkLst>
        <pc:spChg chg="mod">
          <ac:chgData name="vytor hugo" userId="e8b175fd6482882c" providerId="Windows Live" clId="Web-{42DAC0B2-660A-4AD4-9F48-17C7A68D0DA6}" dt="2024-03-31T23:38:38.728" v="194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42DAC0B2-660A-4AD4-9F48-17C7A68D0DA6}" dt="2024-03-31T23:38:41.103" v="196"/>
          <ac:picMkLst>
            <pc:docMk/>
            <pc:sldMk cId="1400715062" sldId="318"/>
            <ac:picMk id="3" creationId="{5C05315E-6441-2EC5-BBF9-975F083B7E50}"/>
          </ac:picMkLst>
        </pc:picChg>
        <pc:picChg chg="del">
          <ac:chgData name="vytor hugo" userId="e8b175fd6482882c" providerId="Windows Live" clId="Web-{42DAC0B2-660A-4AD4-9F48-17C7A68D0DA6}" dt="2024-03-31T23:38:40.650" v="195"/>
          <ac:picMkLst>
            <pc:docMk/>
            <pc:sldMk cId="1400715062" sldId="318"/>
            <ac:picMk id="4" creationId="{BCF192A3-73B4-C0BD-9F3A-F4649BC3C277}"/>
          </ac:picMkLst>
        </pc:picChg>
        <pc:picChg chg="add mod">
          <ac:chgData name="vytor hugo" userId="e8b175fd6482882c" providerId="Windows Live" clId="Web-{42DAC0B2-660A-4AD4-9F48-17C7A68D0DA6}" dt="2024-03-31T23:38:52.119" v="199" actId="14100"/>
          <ac:picMkLst>
            <pc:docMk/>
            <pc:sldMk cId="1400715062" sldId="318"/>
            <ac:picMk id="5" creationId="{BD26B108-24EC-9679-776B-5F8E280C6AA4}"/>
          </ac:picMkLst>
        </pc:picChg>
        <pc:picChg chg="add mod">
          <ac:chgData name="vytor hugo" userId="e8b175fd6482882c" providerId="Windows Live" clId="Web-{42DAC0B2-660A-4AD4-9F48-17C7A68D0DA6}" dt="2024-03-31T23:39:16.963" v="202" actId="14100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42DAC0B2-660A-4AD4-9F48-17C7A68D0DA6}" dt="2024-03-31T23:57:45.214" v="316" actId="1076"/>
        <pc:sldMkLst>
          <pc:docMk/>
          <pc:sldMk cId="2715212956" sldId="321"/>
        </pc:sldMkLst>
        <pc:spChg chg="mod">
          <ac:chgData name="vytor hugo" userId="e8b175fd6482882c" providerId="Windows Live" clId="Web-{42DAC0B2-660A-4AD4-9F48-17C7A68D0DA6}" dt="2024-03-31T23:44:09.737" v="227" actId="20577"/>
          <ac:spMkLst>
            <pc:docMk/>
            <pc:sldMk cId="2715212956" sldId="321"/>
            <ac:spMk id="2" creationId="{30D9FBC1-E66A-956D-AF6F-15F3A7D92DAE}"/>
          </ac:spMkLst>
        </pc:spChg>
        <pc:spChg chg="mod">
          <ac:chgData name="vytor hugo" userId="e8b175fd6482882c" providerId="Windows Live" clId="Web-{42DAC0B2-660A-4AD4-9F48-17C7A68D0DA6}" dt="2024-03-31T23:57:17.104" v="312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42DAC0B2-660A-4AD4-9F48-17C7A68D0DA6}" dt="2024-03-31T23:43:53.971" v="225"/>
          <ac:picMkLst>
            <pc:docMk/>
            <pc:sldMk cId="2715212956" sldId="321"/>
            <ac:picMk id="3" creationId="{535FD32F-4766-1E17-86C7-2DE4663D6C49}"/>
          </ac:picMkLst>
        </pc:picChg>
        <pc:picChg chg="del">
          <ac:chgData name="vytor hugo" userId="e8b175fd6482882c" providerId="Windows Live" clId="Web-{42DAC0B2-660A-4AD4-9F48-17C7A68D0DA6}" dt="2024-03-31T23:43:53.330" v="224"/>
          <ac:picMkLst>
            <pc:docMk/>
            <pc:sldMk cId="2715212956" sldId="321"/>
            <ac:picMk id="4" creationId="{626EE637-687B-2AC1-CDE9-25BC73C47828}"/>
          </ac:picMkLst>
        </pc:picChg>
        <pc:picChg chg="add del mod">
          <ac:chgData name="vytor hugo" userId="e8b175fd6482882c" providerId="Windows Live" clId="Web-{42DAC0B2-660A-4AD4-9F48-17C7A68D0DA6}" dt="2024-03-31T23:56:27.603" v="310"/>
          <ac:picMkLst>
            <pc:docMk/>
            <pc:sldMk cId="2715212956" sldId="321"/>
            <ac:picMk id="5" creationId="{00225F13-EB26-F8B2-B0DE-01E4243B8D78}"/>
          </ac:picMkLst>
        </pc:picChg>
        <pc:picChg chg="add del mod">
          <ac:chgData name="vytor hugo" userId="e8b175fd6482882c" providerId="Windows Live" clId="Web-{42DAC0B2-660A-4AD4-9F48-17C7A68D0DA6}" dt="2024-03-31T23:56:26.446" v="309"/>
          <ac:picMkLst>
            <pc:docMk/>
            <pc:sldMk cId="2715212956" sldId="32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7:27.683" v="314" actId="1076"/>
          <ac:picMkLst>
            <pc:docMk/>
            <pc:sldMk cId="2715212956" sldId="321"/>
            <ac:picMk id="7" creationId="{A0DEA4FD-60AB-0ADC-87FD-EA240E5BFF31}"/>
          </ac:picMkLst>
        </pc:picChg>
        <pc:picChg chg="add mod">
          <ac:chgData name="vytor hugo" userId="e8b175fd6482882c" providerId="Windows Live" clId="Web-{42DAC0B2-660A-4AD4-9F48-17C7A68D0DA6}" dt="2024-03-31T23:57:45.214" v="316" actId="1076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42DAC0B2-660A-4AD4-9F48-17C7A68D0DA6}" dt="2024-03-31T23:55:31.414" v="300" actId="20577"/>
        <pc:sldMkLst>
          <pc:docMk/>
          <pc:sldMk cId="314473504" sldId="324"/>
        </pc:sldMkLst>
        <pc:spChg chg="mod">
          <ac:chgData name="vytor hugo" userId="e8b175fd6482882c" providerId="Windows Live" clId="Web-{42DAC0B2-660A-4AD4-9F48-17C7A68D0DA6}" dt="2024-03-31T23:55:31.414" v="30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42DAC0B2-660A-4AD4-9F48-17C7A68D0DA6}" dt="2024-03-31T23:48:08.649" v="253"/>
          <ac:picMkLst>
            <pc:docMk/>
            <pc:sldMk cId="314473504" sldId="324"/>
            <ac:picMk id="4" creationId="{801505C7-9E4A-5C8A-8390-9318392F0BD0}"/>
          </ac:picMkLst>
        </pc:picChg>
        <pc:picChg chg="add mod">
          <ac:chgData name="vytor hugo" userId="e8b175fd6482882c" providerId="Windows Live" clId="Web-{42DAC0B2-660A-4AD4-9F48-17C7A68D0DA6}" dt="2024-03-31T23:52:37.500" v="290" actId="14100"/>
          <ac:picMkLst>
            <pc:docMk/>
            <pc:sldMk cId="314473504" sldId="324"/>
            <ac:picMk id="5" creationId="{7F6657F7-87CE-BC07-4B36-2E0EE2D1E3F9}"/>
          </ac:picMkLst>
        </pc:picChg>
        <pc:picChg chg="add mod">
          <ac:chgData name="vytor hugo" userId="e8b175fd6482882c" providerId="Windows Live" clId="Web-{42DAC0B2-660A-4AD4-9F48-17C7A68D0DA6}" dt="2024-03-31T23:52:29.359" v="289" actId="1076"/>
          <ac:picMkLst>
            <pc:docMk/>
            <pc:sldMk cId="314473504" sldId="324"/>
            <ac:picMk id="6" creationId="{5FA73265-7C06-B53A-1EEE-396CE0465C5E}"/>
          </ac:picMkLst>
        </pc:picChg>
        <pc:picChg chg="del">
          <ac:chgData name="vytor hugo" userId="e8b175fd6482882c" providerId="Windows Live" clId="Web-{42DAC0B2-660A-4AD4-9F48-17C7A68D0DA6}" dt="2024-03-31T23:48:07.712" v="252"/>
          <ac:picMkLst>
            <pc:docMk/>
            <pc:sldMk cId="314473504" sldId="324"/>
            <ac:picMk id="7" creationId="{586E988C-309B-0CB2-73E7-8C04722E071F}"/>
          </ac:picMkLst>
        </pc:picChg>
      </pc:sldChg>
      <pc:sldChg chg="delSp del">
        <pc:chgData name="vytor hugo" userId="e8b175fd6482882c" providerId="Windows Live" clId="Web-{42DAC0B2-660A-4AD4-9F48-17C7A68D0DA6}" dt="2024-03-31T23:52:44.297" v="291"/>
        <pc:sldMkLst>
          <pc:docMk/>
          <pc:sldMk cId="1052222276" sldId="325"/>
        </pc:sldMkLst>
        <pc:picChg chg="del">
          <ac:chgData name="vytor hugo" userId="e8b175fd6482882c" providerId="Windows Live" clId="Web-{42DAC0B2-660A-4AD4-9F48-17C7A68D0DA6}" dt="2024-03-31T23:48:11.493" v="254"/>
          <ac:picMkLst>
            <pc:docMk/>
            <pc:sldMk cId="1052222276" sldId="325"/>
            <ac:picMk id="5" creationId="{12966242-FAB0-7864-70DF-928BB847CFA2}"/>
          </ac:picMkLst>
        </pc:picChg>
        <pc:picChg chg="del">
          <ac:chgData name="vytor hugo" userId="e8b175fd6482882c" providerId="Windows Live" clId="Web-{42DAC0B2-660A-4AD4-9F48-17C7A68D0DA6}" dt="2024-03-31T23:48:11.571" v="255"/>
          <ac:picMkLst>
            <pc:docMk/>
            <pc:sldMk cId="1052222276" sldId="325"/>
            <ac:picMk id="6" creationId="{39BBF57A-D803-EB6F-2E94-D3D7405C12C5}"/>
          </ac:picMkLst>
        </pc:picChg>
      </pc:sldChg>
      <pc:sldChg chg="addSp delSp modSp">
        <pc:chgData name="vytor hugo" userId="e8b175fd6482882c" providerId="Windows Live" clId="Web-{42DAC0B2-660A-4AD4-9F48-17C7A68D0DA6}" dt="2024-04-01T00:07:15.057" v="373" actId="14100"/>
        <pc:sldMkLst>
          <pc:docMk/>
          <pc:sldMk cId="2264781389" sldId="326"/>
        </pc:sldMkLst>
        <pc:spChg chg="mod">
          <ac:chgData name="vytor hugo" userId="e8b175fd6482882c" providerId="Windows Live" clId="Web-{42DAC0B2-660A-4AD4-9F48-17C7A68D0DA6}" dt="2024-04-01T00:06:30.134" v="36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42DAC0B2-660A-4AD4-9F48-17C7A68D0DA6}" dt="2024-04-01T00:06:31.447" v="363"/>
          <ac:picMkLst>
            <pc:docMk/>
            <pc:sldMk cId="2264781389" sldId="326"/>
            <ac:picMk id="3" creationId="{1B877BF6-C3B4-2DE5-4813-C18174749C0C}"/>
          </ac:picMkLst>
        </pc:picChg>
        <pc:picChg chg="del">
          <ac:chgData name="vytor hugo" userId="e8b175fd6482882c" providerId="Windows Live" clId="Web-{42DAC0B2-660A-4AD4-9F48-17C7A68D0DA6}" dt="2024-04-01T00:06:32.103" v="364"/>
          <ac:picMkLst>
            <pc:docMk/>
            <pc:sldMk cId="2264781389" sldId="326"/>
            <ac:picMk id="4" creationId="{C84252BC-EE10-1499-41B0-A3FCA731556B}"/>
          </ac:picMkLst>
        </pc:picChg>
        <pc:picChg chg="add mod">
          <ac:chgData name="vytor hugo" userId="e8b175fd6482882c" providerId="Windows Live" clId="Web-{42DAC0B2-660A-4AD4-9F48-17C7A68D0DA6}" dt="2024-04-01T00:06:46.557" v="369" actId="14100"/>
          <ac:picMkLst>
            <pc:docMk/>
            <pc:sldMk cId="2264781389" sldId="326"/>
            <ac:picMk id="5" creationId="{8A55422B-FB5E-2B11-4F34-5E86A22A5192}"/>
          </ac:picMkLst>
        </pc:picChg>
        <pc:picChg chg="add mod">
          <ac:chgData name="vytor hugo" userId="e8b175fd6482882c" providerId="Windows Live" clId="Web-{42DAC0B2-660A-4AD4-9F48-17C7A68D0DA6}" dt="2024-04-01T00:07:15.057" v="373" actId="14100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42DAC0B2-660A-4AD4-9F48-17C7A68D0DA6}" dt="2024-04-01T00:11:29.736" v="398" actId="1076"/>
        <pc:sldMkLst>
          <pc:docMk/>
          <pc:sldMk cId="2207689045" sldId="329"/>
        </pc:sldMkLst>
        <pc:spChg chg="mod">
          <ac:chgData name="vytor hugo" userId="e8b175fd6482882c" providerId="Windows Live" clId="Web-{42DAC0B2-660A-4AD4-9F48-17C7A68D0DA6}" dt="2024-04-01T00:10:59.454" v="393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42DAC0B2-660A-4AD4-9F48-17C7A68D0DA6}" dt="2024-04-01T00:11:10.564" v="396" actId="14100"/>
          <ac:picMkLst>
            <pc:docMk/>
            <pc:sldMk cId="2207689045" sldId="329"/>
            <ac:picMk id="3" creationId="{E62A58DF-05A2-CE71-7726-13063B5C57AB}"/>
          </ac:picMkLst>
        </pc:picChg>
        <pc:picChg chg="add mod">
          <ac:chgData name="vytor hugo" userId="e8b175fd6482882c" providerId="Windows Live" clId="Web-{42DAC0B2-660A-4AD4-9F48-17C7A68D0DA6}" dt="2024-04-01T00:11:29.736" v="398" actId="1076"/>
          <ac:picMkLst>
            <pc:docMk/>
            <pc:sldMk cId="2207689045" sldId="329"/>
            <ac:picMk id="4" creationId="{ADE37391-2915-3A20-F235-E2DBCA543EA6}"/>
          </ac:picMkLst>
        </pc:picChg>
        <pc:picChg chg="del">
          <ac:chgData name="vytor hugo" userId="e8b175fd6482882c" providerId="Windows Live" clId="Web-{42DAC0B2-660A-4AD4-9F48-17C7A68D0DA6}" dt="2024-04-01T00:10:18.734" v="387"/>
          <ac:picMkLst>
            <pc:docMk/>
            <pc:sldMk cId="2207689045" sldId="329"/>
            <ac:picMk id="5" creationId="{F23A5F34-86A4-D632-F5A4-C37C1FCFE077}"/>
          </ac:picMkLst>
        </pc:picChg>
        <pc:picChg chg="del">
          <ac:chgData name="vytor hugo" userId="e8b175fd6482882c" providerId="Windows Live" clId="Web-{42DAC0B2-660A-4AD4-9F48-17C7A68D0DA6}" dt="2024-04-01T00:10:19.125" v="388"/>
          <ac:picMkLst>
            <pc:docMk/>
            <pc:sldMk cId="2207689045" sldId="329"/>
            <ac:picMk id="6" creationId="{D4EFA916-C863-2A21-C240-CEFA26858485}"/>
          </ac:picMkLst>
        </pc:picChg>
      </pc:sldChg>
      <pc:sldChg chg="del">
        <pc:chgData name="vytor hugo" userId="e8b175fd6482882c" providerId="Windows Live" clId="Web-{42DAC0B2-660A-4AD4-9F48-17C7A68D0DA6}" dt="2024-04-01T00:13:13.754" v="416"/>
        <pc:sldMkLst>
          <pc:docMk/>
          <pc:sldMk cId="1419994586" sldId="330"/>
        </pc:sldMkLst>
      </pc:sldChg>
      <pc:sldChg chg="addSp delSp modSp">
        <pc:chgData name="vytor hugo" userId="e8b175fd6482882c" providerId="Windows Live" clId="Web-{42DAC0B2-660A-4AD4-9F48-17C7A68D0DA6}" dt="2024-04-01T00:12:54.488" v="415" actId="14100"/>
        <pc:sldMkLst>
          <pc:docMk/>
          <pc:sldMk cId="2857759897" sldId="331"/>
        </pc:sldMkLst>
        <pc:spChg chg="mod">
          <ac:chgData name="vytor hugo" userId="e8b175fd6482882c" providerId="Windows Live" clId="Web-{42DAC0B2-660A-4AD4-9F48-17C7A68D0DA6}" dt="2024-04-01T00:11:49.987" v="404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42DAC0B2-660A-4AD4-9F48-17C7A68D0DA6}" dt="2024-04-01T00:12:54.488" v="415" actId="14100"/>
          <ac:picMkLst>
            <pc:docMk/>
            <pc:sldMk cId="2857759897" sldId="331"/>
            <ac:picMk id="3" creationId="{C35EB736-82B0-9ECF-A4FB-E32AEF3AFE50}"/>
          </ac:picMkLst>
        </pc:picChg>
        <pc:picChg chg="add del mod">
          <ac:chgData name="vytor hugo" userId="e8b175fd6482882c" providerId="Windows Live" clId="Web-{42DAC0B2-660A-4AD4-9F48-17C7A68D0DA6}" dt="2024-04-01T00:12:38.754" v="411"/>
          <ac:picMkLst>
            <pc:docMk/>
            <pc:sldMk cId="2857759897" sldId="331"/>
            <ac:picMk id="4" creationId="{6F76E420-F20D-9383-0931-92A0BF816B55}"/>
          </ac:picMkLst>
        </pc:picChg>
        <pc:picChg chg="del">
          <ac:chgData name="vytor hugo" userId="e8b175fd6482882c" providerId="Windows Live" clId="Web-{42DAC0B2-660A-4AD4-9F48-17C7A68D0DA6}" dt="2024-04-01T00:11:52.237" v="405"/>
          <ac:picMkLst>
            <pc:docMk/>
            <pc:sldMk cId="2857759897" sldId="331"/>
            <ac:picMk id="5" creationId="{F395F515-1006-4B8D-DCD1-9F849DAFC1CD}"/>
          </ac:picMkLst>
        </pc:picChg>
        <pc:picChg chg="add mod">
          <ac:chgData name="vytor hugo" userId="e8b175fd6482882c" providerId="Windows Live" clId="Web-{42DAC0B2-660A-4AD4-9F48-17C7A68D0DA6}" dt="2024-04-01T00:12:52.410" v="414" actId="14100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42DAC0B2-660A-4AD4-9F48-17C7A68D0DA6}" dt="2024-04-01T00:15:21.633" v="449" actId="14100"/>
        <pc:sldMkLst>
          <pc:docMk/>
          <pc:sldMk cId="3623169236" sldId="332"/>
        </pc:sldMkLst>
        <pc:spChg chg="mod">
          <ac:chgData name="vytor hugo" userId="e8b175fd6482882c" providerId="Windows Live" clId="Web-{42DAC0B2-660A-4AD4-9F48-17C7A68D0DA6}" dt="2024-04-01T00:14:44.773" v="439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42DAC0B2-660A-4AD4-9F48-17C7A68D0DA6}" dt="2024-04-01T00:14:27.756" v="433"/>
          <ac:picMkLst>
            <pc:docMk/>
            <pc:sldMk cId="3623169236" sldId="332"/>
            <ac:picMk id="3" creationId="{C124CB43-C317-45AC-48CC-E8E774AF45DF}"/>
          </ac:picMkLst>
        </pc:picChg>
        <pc:picChg chg="add mod">
          <ac:chgData name="vytor hugo" userId="e8b175fd6482882c" providerId="Windows Live" clId="Web-{42DAC0B2-660A-4AD4-9F48-17C7A68D0DA6}" dt="2024-04-01T00:14:58.804" v="445" actId="14100"/>
          <ac:picMkLst>
            <pc:docMk/>
            <pc:sldMk cId="3623169236" sldId="332"/>
            <ac:picMk id="4" creationId="{10622A76-5283-C540-8946-F3E9677EC459}"/>
          </ac:picMkLst>
        </pc:picChg>
        <pc:picChg chg="del">
          <ac:chgData name="vytor hugo" userId="e8b175fd6482882c" providerId="Windows Live" clId="Web-{42DAC0B2-660A-4AD4-9F48-17C7A68D0DA6}" dt="2024-04-01T00:14:27.460" v="432"/>
          <ac:picMkLst>
            <pc:docMk/>
            <pc:sldMk cId="3623169236" sldId="332"/>
            <ac:picMk id="5" creationId="{ADC6B0F1-0BA9-1101-7952-01144A54AF54}"/>
          </ac:picMkLst>
        </pc:picChg>
        <pc:picChg chg="add mod">
          <ac:chgData name="vytor hugo" userId="e8b175fd6482882c" providerId="Windows Live" clId="Web-{42DAC0B2-660A-4AD4-9F48-17C7A68D0DA6}" dt="2024-04-01T00:15:21.633" v="449" actId="14100"/>
          <ac:picMkLst>
            <pc:docMk/>
            <pc:sldMk cId="3623169236" sldId="332"/>
            <ac:picMk id="6" creationId="{87405364-74CE-8B8B-5F81-FBAB075C0C25}"/>
          </ac:picMkLst>
        </pc:picChg>
      </pc:sldChg>
      <pc:sldChg chg="addSp delSp modSp">
        <pc:chgData name="vytor hugo" userId="e8b175fd6482882c" providerId="Windows Live" clId="Web-{42DAC0B2-660A-4AD4-9F48-17C7A68D0DA6}" dt="2024-04-01T00:17:57.404" v="477" actId="14100"/>
        <pc:sldMkLst>
          <pc:docMk/>
          <pc:sldMk cId="1117231984" sldId="335"/>
        </pc:sldMkLst>
        <pc:spChg chg="mod">
          <ac:chgData name="vytor hugo" userId="e8b175fd6482882c" providerId="Windows Live" clId="Web-{42DAC0B2-660A-4AD4-9F48-17C7A68D0DA6}" dt="2024-04-01T00:17:31.169" v="472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42DAC0B2-660A-4AD4-9F48-17C7A68D0DA6}" dt="2024-04-01T00:17:35.622" v="474" actId="14100"/>
          <ac:picMkLst>
            <pc:docMk/>
            <pc:sldMk cId="1117231984" sldId="335"/>
            <ac:picMk id="3" creationId="{C339EC68-C15D-5B79-E61D-C1530C474908}"/>
          </ac:picMkLst>
        </pc:picChg>
        <pc:picChg chg="add mod">
          <ac:chgData name="vytor hugo" userId="e8b175fd6482882c" providerId="Windows Live" clId="Web-{42DAC0B2-660A-4AD4-9F48-17C7A68D0DA6}" dt="2024-04-01T00:17:57.404" v="477" actId="14100"/>
          <ac:picMkLst>
            <pc:docMk/>
            <pc:sldMk cId="1117231984" sldId="335"/>
            <ac:picMk id="4" creationId="{2FAD91BB-DD78-60ED-42A4-A5CD251EBD58}"/>
          </ac:picMkLst>
        </pc:picChg>
        <pc:picChg chg="del">
          <ac:chgData name="vytor hugo" userId="e8b175fd6482882c" providerId="Windows Live" clId="Web-{42DAC0B2-660A-4AD4-9F48-17C7A68D0DA6}" dt="2024-04-01T00:17:14.496" v="463"/>
          <ac:picMkLst>
            <pc:docMk/>
            <pc:sldMk cId="1117231984" sldId="335"/>
            <ac:picMk id="5" creationId="{3CB729CA-F489-B2AB-B1E2-4324DDC92610}"/>
          </ac:picMkLst>
        </pc:picChg>
        <pc:picChg chg="del mod">
          <ac:chgData name="vytor hugo" userId="e8b175fd6482882c" providerId="Windows Live" clId="Web-{42DAC0B2-660A-4AD4-9F48-17C7A68D0DA6}" dt="2024-04-01T00:17:14.918" v="465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42DAC0B2-660A-4AD4-9F48-17C7A68D0DA6}" dt="2024-04-01T00:20:55.393" v="512" actId="14100"/>
        <pc:sldMkLst>
          <pc:docMk/>
          <pc:sldMk cId="37469262" sldId="337"/>
        </pc:sldMkLst>
        <pc:spChg chg="mod">
          <ac:chgData name="vytor hugo" userId="e8b175fd6482882c" providerId="Windows Live" clId="Web-{42DAC0B2-660A-4AD4-9F48-17C7A68D0DA6}" dt="2024-04-01T00:20:09.813" v="502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42DAC0B2-660A-4AD4-9F48-17C7A68D0DA6}" dt="2024-04-01T00:20:55.393" v="512" actId="14100"/>
          <ac:picMkLst>
            <pc:docMk/>
            <pc:sldMk cId="37469262" sldId="337"/>
            <ac:picMk id="3" creationId="{D32A3CBA-2903-9C1A-EF36-D6517928D9ED}"/>
          </ac:picMkLst>
        </pc:picChg>
        <pc:picChg chg="add mod">
          <ac:chgData name="vytor hugo" userId="e8b175fd6482882c" providerId="Windows Live" clId="Web-{42DAC0B2-660A-4AD4-9F48-17C7A68D0DA6}" dt="2024-04-01T00:20:52.252" v="510" actId="14100"/>
          <ac:picMkLst>
            <pc:docMk/>
            <pc:sldMk cId="37469262" sldId="337"/>
            <ac:picMk id="4" creationId="{CF579DF1-8B8C-6344-DA10-FDBE2EBE7F2C}"/>
          </ac:picMkLst>
        </pc:picChg>
        <pc:picChg chg="del mod">
          <ac:chgData name="vytor hugo" userId="e8b175fd6482882c" providerId="Windows Live" clId="Web-{42DAC0B2-660A-4AD4-9F48-17C7A68D0DA6}" dt="2024-04-01T00:19:29.015" v="497"/>
          <ac:picMkLst>
            <pc:docMk/>
            <pc:sldMk cId="37469262" sldId="337"/>
            <ac:picMk id="5" creationId="{DC18A4B0-7D2C-BF4D-AB76-7D443DD5F88E}"/>
          </ac:picMkLst>
        </pc:picChg>
        <pc:picChg chg="del mod">
          <ac:chgData name="vytor hugo" userId="e8b175fd6482882c" providerId="Windows Live" clId="Web-{42DAC0B2-660A-4AD4-9F48-17C7A68D0DA6}" dt="2024-04-01T00:19:30.812" v="499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42DAC0B2-660A-4AD4-9F48-17C7A68D0DA6}" dt="2024-04-01T00:22:14.285" v="528" actId="14100"/>
        <pc:sldMkLst>
          <pc:docMk/>
          <pc:sldMk cId="3361132519" sldId="338"/>
        </pc:sldMkLst>
        <pc:spChg chg="mod">
          <ac:chgData name="vytor hugo" userId="e8b175fd6482882c" providerId="Windows Live" clId="Web-{42DAC0B2-660A-4AD4-9F48-17C7A68D0DA6}" dt="2024-04-01T00:21:42.019" v="520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42DAC0B2-660A-4AD4-9F48-17C7A68D0DA6}" dt="2024-04-01T00:21:02.299" v="513"/>
          <ac:picMkLst>
            <pc:docMk/>
            <pc:sldMk cId="3361132519" sldId="338"/>
            <ac:picMk id="3" creationId="{12C0D303-848F-CB69-47B8-C6E07BF6C08D}"/>
          </ac:picMkLst>
        </pc:picChg>
        <pc:picChg chg="del">
          <ac:chgData name="vytor hugo" userId="e8b175fd6482882c" providerId="Windows Live" clId="Web-{42DAC0B2-660A-4AD4-9F48-17C7A68D0DA6}" dt="2024-04-01T00:21:02.596" v="514"/>
          <ac:picMkLst>
            <pc:docMk/>
            <pc:sldMk cId="3361132519" sldId="338"/>
            <ac:picMk id="4" creationId="{B4F10ADF-08B4-5E01-9B71-C1579947366E}"/>
          </ac:picMkLst>
        </pc:picChg>
        <pc:picChg chg="add mod">
          <ac:chgData name="vytor hugo" userId="e8b175fd6482882c" providerId="Windows Live" clId="Web-{42DAC0B2-660A-4AD4-9F48-17C7A68D0DA6}" dt="2024-04-01T00:21:54.457" v="524" actId="14100"/>
          <ac:picMkLst>
            <pc:docMk/>
            <pc:sldMk cId="3361132519" sldId="338"/>
            <ac:picMk id="5" creationId="{97006470-2C46-A0A2-DF43-463BDDD85622}"/>
          </ac:picMkLst>
        </pc:picChg>
        <pc:picChg chg="add mod">
          <ac:chgData name="vytor hugo" userId="e8b175fd6482882c" providerId="Windows Live" clId="Web-{42DAC0B2-660A-4AD4-9F48-17C7A68D0DA6}" dt="2024-04-01T00:22:14.285" v="528" actId="14100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42DAC0B2-660A-4AD4-9F48-17C7A68D0DA6}" dt="2024-04-01T00:22:22.036" v="529"/>
        <pc:sldMkLst>
          <pc:docMk/>
          <pc:sldMk cId="466828672" sldId="339"/>
        </pc:sldMkLst>
      </pc:sldChg>
      <pc:sldChg chg="addSp delSp modSp">
        <pc:chgData name="vytor hugo" userId="e8b175fd6482882c" providerId="Windows Live" clId="Web-{42DAC0B2-660A-4AD4-9F48-17C7A68D0DA6}" dt="2024-04-01T00:54:03.166" v="559" actId="14100"/>
        <pc:sldMkLst>
          <pc:docMk/>
          <pc:sldMk cId="1846717548" sldId="344"/>
        </pc:sldMkLst>
        <pc:spChg chg="mod">
          <ac:chgData name="vytor hugo" userId="e8b175fd6482882c" providerId="Windows Live" clId="Web-{42DAC0B2-660A-4AD4-9F48-17C7A68D0DA6}" dt="2024-04-01T00:24:12.195" v="553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42DAC0B2-660A-4AD4-9F48-17C7A68D0DA6}" dt="2024-04-01T00:53:44.884" v="556" actId="14100"/>
          <ac:picMkLst>
            <pc:docMk/>
            <pc:sldMk cId="1846717548" sldId="344"/>
            <ac:picMk id="3" creationId="{F1D6BD41-FB2E-DAC1-4F0C-E2C7070F0E4E}"/>
          </ac:picMkLst>
        </pc:picChg>
        <pc:picChg chg="del">
          <ac:chgData name="vytor hugo" userId="e8b175fd6482882c" providerId="Windows Live" clId="Web-{42DAC0B2-660A-4AD4-9F48-17C7A68D0DA6}" dt="2024-04-01T00:23:50.163" v="548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42DAC0B2-660A-4AD4-9F48-17C7A68D0DA6}" dt="2024-04-01T00:54:03.166" v="559" actId="14100"/>
          <ac:picMkLst>
            <pc:docMk/>
            <pc:sldMk cId="1846717548" sldId="344"/>
            <ac:picMk id="4" creationId="{41963977-0BC1-D25B-39E0-60573CA3A9BB}"/>
          </ac:picMkLst>
        </pc:picChg>
        <pc:picChg chg="del">
          <ac:chgData name="vytor hugo" userId="e8b175fd6482882c" providerId="Windows Live" clId="Web-{42DAC0B2-660A-4AD4-9F48-17C7A68D0DA6}" dt="2024-04-01T00:23:49.007" v="547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42DAC0B2-660A-4AD4-9F48-17C7A68D0DA6}" dt="2024-03-31T23:21:53.523" v="94" actId="20577"/>
        <pc:sldMkLst>
          <pc:docMk/>
          <pc:sldMk cId="1623471479" sldId="346"/>
        </pc:sldMkLst>
        <pc:spChg chg="mod">
          <ac:chgData name="vytor hugo" userId="e8b175fd6482882c" providerId="Windows Live" clId="Web-{42DAC0B2-660A-4AD4-9F48-17C7A68D0DA6}" dt="2024-03-31T23:21:53.523" v="94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42DAC0B2-660A-4AD4-9F48-17C7A68D0DA6}" dt="2024-03-31T23:19:53.630" v="73"/>
          <ac:picMkLst>
            <pc:docMk/>
            <pc:sldMk cId="1623471479" sldId="346"/>
            <ac:picMk id="4" creationId="{55AA253D-A96F-881B-3EA3-3B556FBDA4C6}"/>
          </ac:picMkLst>
        </pc:picChg>
        <pc:picChg chg="add mod">
          <ac:chgData name="vytor hugo" userId="e8b175fd6482882c" providerId="Windows Live" clId="Web-{42DAC0B2-660A-4AD4-9F48-17C7A68D0DA6}" dt="2024-03-31T23:20:11.552" v="78" actId="14100"/>
          <ac:picMkLst>
            <pc:docMk/>
            <pc:sldMk cId="1623471479" sldId="346"/>
            <ac:picMk id="5" creationId="{DD1BAF61-F028-E8AE-1817-6AE4D8D895B9}"/>
          </ac:picMkLst>
        </pc:picChg>
        <pc:picChg chg="add mod">
          <ac:chgData name="vytor hugo" userId="e8b175fd6482882c" providerId="Windows Live" clId="Web-{42DAC0B2-660A-4AD4-9F48-17C7A68D0DA6}" dt="2024-03-31T23:20:29.318" v="81" actId="1076"/>
          <ac:picMkLst>
            <pc:docMk/>
            <pc:sldMk cId="1623471479" sldId="346"/>
            <ac:picMk id="6" creationId="{3427EE59-746D-DD94-6822-EEB79EF76267}"/>
          </ac:picMkLst>
        </pc:picChg>
        <pc:picChg chg="del">
          <ac:chgData name="vytor hugo" userId="e8b175fd6482882c" providerId="Windows Live" clId="Web-{42DAC0B2-660A-4AD4-9F48-17C7A68D0DA6}" dt="2024-03-31T23:19:52.973" v="72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42DAC0B2-660A-4AD4-9F48-17C7A68D0DA6}" dt="2024-03-31T23:25:45.608" v="113"/>
        <pc:sldMkLst>
          <pc:docMk/>
          <pc:sldMk cId="896523421" sldId="348"/>
        </pc:sldMkLst>
      </pc:sldChg>
      <pc:sldChg chg="addSp delSp modSp add replId">
        <pc:chgData name="vytor hugo" userId="e8b175fd6482882c" providerId="Windows Live" clId="Web-{42DAC0B2-660A-4AD4-9F48-17C7A68D0DA6}" dt="2024-03-31T23:16:01.123" v="29" actId="1076"/>
        <pc:sldMkLst>
          <pc:docMk/>
          <pc:sldMk cId="15406101" sldId="349"/>
        </pc:sldMkLst>
        <pc:spChg chg="mod">
          <ac:chgData name="vytor hugo" userId="e8b175fd6482882c" providerId="Windows Live" clId="Web-{42DAC0B2-660A-4AD4-9F48-17C7A68D0DA6}" dt="2024-03-31T23:15:33.107" v="25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" userId="e8b175fd6482882c" providerId="Windows Live" clId="Web-{42DAC0B2-660A-4AD4-9F48-17C7A68D0DA6}" dt="2024-03-31T23:15:21.935" v="23"/>
          <ac:picMkLst>
            <pc:docMk/>
            <pc:sldMk cId="15406101" sldId="349"/>
            <ac:picMk id="4" creationId="{E4D00166-BE12-EB7A-AD69-A2DAAD3C491F}"/>
          </ac:picMkLst>
        </pc:picChg>
        <pc:picChg chg="del">
          <ac:chgData name="vytor hugo" userId="e8b175fd6482882c" providerId="Windows Live" clId="Web-{42DAC0B2-660A-4AD4-9F48-17C7A68D0DA6}" dt="2024-03-31T23:15:20.544" v="22"/>
          <ac:picMkLst>
            <pc:docMk/>
            <pc:sldMk cId="15406101" sldId="349"/>
            <ac:picMk id="5" creationId="{148857F1-D054-C91D-B3C5-22A2EC64F1FA}"/>
          </ac:picMkLst>
        </pc:picChg>
        <pc:picChg chg="add mod">
          <ac:chgData name="vytor hugo" userId="e8b175fd6482882c" providerId="Windows Live" clId="Web-{42DAC0B2-660A-4AD4-9F48-17C7A68D0DA6}" dt="2024-03-31T23:15:41.779" v="27" actId="1076"/>
          <ac:picMkLst>
            <pc:docMk/>
            <pc:sldMk cId="15406101" sldId="349"/>
            <ac:picMk id="6" creationId="{69E5AB7F-4CF5-1113-C42A-8305315552E8}"/>
          </ac:picMkLst>
        </pc:picChg>
        <pc:picChg chg="add mod">
          <ac:chgData name="vytor hugo" userId="e8b175fd6482882c" providerId="Windows Live" clId="Web-{42DAC0B2-660A-4AD4-9F48-17C7A68D0DA6}" dt="2024-03-31T23:16:01.123" v="29" actId="1076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1:46.999" v="282" actId="1076"/>
        <pc:sldMkLst>
          <pc:docMk/>
          <pc:sldMk cId="3355564343" sldId="350"/>
        </pc:sldMkLst>
        <pc:spChg chg="mod">
          <ac:chgData name="vytor hugo" userId="e8b175fd6482882c" providerId="Windows Live" clId="Web-{42DAC0B2-660A-4AD4-9F48-17C7A68D0DA6}" dt="2024-03-31T23:50:21.184" v="274" actId="20577"/>
          <ac:spMkLst>
            <pc:docMk/>
            <pc:sldMk cId="3355564343" sldId="35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51:42.718" v="281" actId="14100"/>
          <ac:picMkLst>
            <pc:docMk/>
            <pc:sldMk cId="3355564343" sldId="350"/>
            <ac:picMk id="4" creationId="{9D033F59-FCEE-08C7-80F4-0B8A4A08FA1B}"/>
          </ac:picMkLst>
        </pc:picChg>
        <pc:picChg chg="del">
          <ac:chgData name="vytor hugo" userId="e8b175fd6482882c" providerId="Windows Live" clId="Web-{42DAC0B2-660A-4AD4-9F48-17C7A68D0DA6}" dt="2024-03-31T23:48:05.493" v="251"/>
          <ac:picMkLst>
            <pc:docMk/>
            <pc:sldMk cId="3355564343" sldId="35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4.493" v="250"/>
          <ac:picMkLst>
            <pc:docMk/>
            <pc:sldMk cId="3355564343" sldId="35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51:46.999" v="282" actId="1076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9:45.327" v="327" actId="1076"/>
        <pc:sldMkLst>
          <pc:docMk/>
          <pc:sldMk cId="2348709174" sldId="351"/>
        </pc:sldMkLst>
        <pc:spChg chg="mod">
          <ac:chgData name="vytor hugo" userId="e8b175fd6482882c" providerId="Windows Live" clId="Web-{42DAC0B2-660A-4AD4-9F48-17C7A68D0DA6}" dt="2024-03-31T23:59:07.482" v="323" actId="20577"/>
          <ac:spMkLst>
            <pc:docMk/>
            <pc:sldMk cId="2348709174" sldId="351"/>
            <ac:spMk id="8" creationId="{ED633C34-D223-7DC1-5105-2EFF7D995684}"/>
          </ac:spMkLst>
        </pc:spChg>
        <pc:picChg chg="add del mod">
          <ac:chgData name="vytor hugo" userId="e8b175fd6482882c" providerId="Windows Live" clId="Web-{42DAC0B2-660A-4AD4-9F48-17C7A68D0DA6}" dt="2024-03-31T23:58:54.044" v="318"/>
          <ac:picMkLst>
            <pc:docMk/>
            <pc:sldMk cId="2348709174" sldId="351"/>
            <ac:picMk id="3" creationId="{E610A179-2CAF-3ABF-98F3-127F341A7224}"/>
          </ac:picMkLst>
        </pc:picChg>
        <pc:picChg chg="add del mod">
          <ac:chgData name="vytor hugo" userId="e8b175fd6482882c" providerId="Windows Live" clId="Web-{42DAC0B2-660A-4AD4-9F48-17C7A68D0DA6}" dt="2024-03-31T23:58:53.528" v="317"/>
          <ac:picMkLst>
            <pc:docMk/>
            <pc:sldMk cId="2348709174" sldId="351"/>
            <ac:picMk id="4" creationId="{81A7B706-26F8-6B9F-D5F5-383329894425}"/>
          </ac:picMkLst>
        </pc:picChg>
        <pc:picChg chg="del">
          <ac:chgData name="vytor hugo" userId="e8b175fd6482882c" providerId="Windows Live" clId="Web-{42DAC0B2-660A-4AD4-9F48-17C7A68D0DA6}" dt="2024-03-31T23:45:00.144" v="234"/>
          <ac:picMkLst>
            <pc:docMk/>
            <pc:sldMk cId="2348709174" sldId="351"/>
            <ac:picMk id="5" creationId="{00225F13-EB26-F8B2-B0DE-01E4243B8D78}"/>
          </ac:picMkLst>
        </pc:picChg>
        <pc:picChg chg="del">
          <ac:chgData name="vytor hugo" userId="e8b175fd6482882c" providerId="Windows Live" clId="Web-{42DAC0B2-660A-4AD4-9F48-17C7A68D0DA6}" dt="2024-03-31T23:44:59.722" v="233"/>
          <ac:picMkLst>
            <pc:docMk/>
            <pc:sldMk cId="2348709174" sldId="35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9:20.076" v="325" actId="1076"/>
          <ac:picMkLst>
            <pc:docMk/>
            <pc:sldMk cId="2348709174" sldId="351"/>
            <ac:picMk id="7" creationId="{7477A5B3-BBC2-63E4-8DF5-AF148FDA3AFD}"/>
          </ac:picMkLst>
        </pc:picChg>
        <pc:picChg chg="add mod">
          <ac:chgData name="vytor hugo" userId="e8b175fd6482882c" providerId="Windows Live" clId="Web-{42DAC0B2-660A-4AD4-9F48-17C7A68D0DA6}" dt="2024-03-31T23:59:45.327" v="327" actId="1076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 add replId">
        <pc:chgData name="vytor hugo" userId="e8b175fd6482882c" providerId="Windows Live" clId="Web-{42DAC0B2-660A-4AD4-9F48-17C7A68D0DA6}" dt="2024-04-01T00:00:55.188" v="339" actId="1076"/>
        <pc:sldMkLst>
          <pc:docMk/>
          <pc:sldMk cId="1958787089" sldId="352"/>
        </pc:sldMkLst>
        <pc:spChg chg="mod">
          <ac:chgData name="vytor hugo" userId="e8b175fd6482882c" providerId="Windows Live" clId="Web-{42DAC0B2-660A-4AD4-9F48-17C7A68D0DA6}" dt="2024-04-01T00:00:26.562" v="335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" userId="e8b175fd6482882c" providerId="Windows Live" clId="Web-{42DAC0B2-660A-4AD4-9F48-17C7A68D0DA6}" dt="2024-04-01T00:00:34.375" v="337" actId="1076"/>
          <ac:picMkLst>
            <pc:docMk/>
            <pc:sldMk cId="1958787089" sldId="352"/>
            <ac:picMk id="3" creationId="{415A1C92-C4B1-DF21-078C-A5DA21DD0928}"/>
          </ac:picMkLst>
        </pc:picChg>
        <pc:picChg chg="add mod">
          <ac:chgData name="vytor hugo" userId="e8b175fd6482882c" providerId="Windows Live" clId="Web-{42DAC0B2-660A-4AD4-9F48-17C7A68D0DA6}" dt="2024-04-01T00:00:55.188" v="339" actId="1076"/>
          <ac:picMkLst>
            <pc:docMk/>
            <pc:sldMk cId="1958787089" sldId="352"/>
            <ac:picMk id="4" creationId="{C5626503-3049-5C0B-9A6D-3C84261E0F62}"/>
          </ac:picMkLst>
        </pc:picChg>
        <pc:picChg chg="del">
          <ac:chgData name="vytor hugo" userId="e8b175fd6482882c" providerId="Windows Live" clId="Web-{42DAC0B2-660A-4AD4-9F48-17C7A68D0DA6}" dt="2024-04-01T00:00:02.468" v="330"/>
          <ac:picMkLst>
            <pc:docMk/>
            <pc:sldMk cId="1958787089" sldId="352"/>
            <ac:picMk id="7" creationId="{7477A5B3-BBC2-63E4-8DF5-AF148FDA3AFD}"/>
          </ac:picMkLst>
        </pc:picChg>
        <pc:picChg chg="del">
          <ac:chgData name="vytor hugo" userId="e8b175fd6482882c" providerId="Windows Live" clId="Web-{42DAC0B2-660A-4AD4-9F48-17C7A68D0DA6}" dt="2024-04-01T00:00:00.140" v="329"/>
          <ac:picMkLst>
            <pc:docMk/>
            <pc:sldMk cId="1958787089" sldId="352"/>
            <ac:picMk id="9" creationId="{DA66ACAA-C432-73C4-396A-BAD8B4511DD2}"/>
          </ac:picMkLst>
        </pc:picChg>
      </pc:sldChg>
    </pc:docChg>
  </pc:docChgLst>
  <pc:docChgLst>
    <pc:chgData clId="Web-{69804771-85E3-4CC1-9C17-2801B7C830C2}"/>
    <pc:docChg chg="modSld">
      <pc:chgData name="" userId="" providerId="" clId="Web-{69804771-85E3-4CC1-9C17-2801B7C830C2}" dt="2024-03-31T18:14:12.439" v="3" actId="20577"/>
      <pc:docMkLst>
        <pc:docMk/>
      </pc:docMkLst>
      <pc:sldChg chg="modSp">
        <pc:chgData name="" userId="" providerId="" clId="Web-{69804771-85E3-4CC1-9C17-2801B7C830C2}" dt="2024-03-31T18:14:12.439" v="3" actId="20577"/>
        <pc:sldMkLst>
          <pc:docMk/>
          <pc:sldMk cId="2210866551" sldId="256"/>
        </pc:sldMkLst>
        <pc:spChg chg="mod">
          <ac:chgData name="" userId="" providerId="" clId="Web-{69804771-85E3-4CC1-9C17-2801B7C830C2}" dt="2024-03-31T18:14:12.439" v="3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clId="Web-{E49BCC39-51CD-410D-822B-687FA5CF5099}"/>
    <pc:docChg chg="modSld">
      <pc:chgData name="" userId="" providerId="" clId="Web-{E49BCC39-51CD-410D-822B-687FA5CF5099}" dt="2024-03-03T21:38:34.085" v="4" actId="20577"/>
      <pc:docMkLst>
        <pc:docMk/>
      </pc:docMkLst>
      <pc:sldChg chg="modSp">
        <pc:chgData name="" userId="" providerId="" clId="Web-{E49BCC39-51CD-410D-822B-687FA5CF5099}" dt="2024-03-03T21:38:34.085" v="4" actId="20577"/>
        <pc:sldMkLst>
          <pc:docMk/>
          <pc:sldMk cId="2210866551" sldId="256"/>
        </pc:sldMkLst>
        <pc:spChg chg="mod">
          <ac:chgData name="" userId="" providerId="" clId="Web-{E49BCC39-51CD-410D-822B-687FA5CF5099}" dt="2024-03-03T21:38:34.085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E49BCC39-51CD-410D-822B-687FA5CF5099}"/>
    <pc:docChg chg="delSld modSld">
      <pc:chgData name="vytor hugo" userId="e8b175fd6482882c" providerId="Windows Live" clId="Web-{E49BCC39-51CD-410D-822B-687FA5CF5099}" dt="2024-03-03T22:40:17.499" v="678"/>
      <pc:docMkLst>
        <pc:docMk/>
      </pc:docMkLst>
      <pc:sldChg chg="modSp">
        <pc:chgData name="vytor hugo" userId="e8b175fd6482882c" providerId="Windows Live" clId="Web-{E49BCC39-51CD-410D-822B-687FA5CF5099}" dt="2024-03-03T21:38:58.977" v="0" actId="20577"/>
        <pc:sldMkLst>
          <pc:docMk/>
          <pc:sldMk cId="2210866551" sldId="256"/>
        </pc:sldMkLst>
        <pc:spChg chg="mod">
          <ac:chgData name="vytor hugo" userId="e8b175fd6482882c" providerId="Windows Live" clId="Web-{E49BCC39-51CD-410D-822B-687FA5CF5099}" dt="2024-03-03T21:38:58.977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E49BCC39-51CD-410D-822B-687FA5CF5099}" dt="2024-03-03T21:42:26.504" v="14" actId="20577"/>
        <pc:sldMkLst>
          <pc:docMk/>
          <pc:sldMk cId="518712620" sldId="265"/>
        </pc:sldMkLst>
        <pc:spChg chg="mod">
          <ac:chgData name="vytor hugo" userId="e8b175fd6482882c" providerId="Windows Live" clId="Web-{E49BCC39-51CD-410D-822B-687FA5CF5099}" dt="2024-03-03T21:42:26.504" v="14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E49BCC39-51CD-410D-822B-687FA5CF5099}" dt="2024-03-03T21:41:24.985" v="5"/>
          <ac:picMkLst>
            <pc:docMk/>
            <pc:sldMk cId="518712620" sldId="265"/>
            <ac:picMk id="3" creationId="{6FAED4B7-46C0-CC90-FD1A-90B4B4D198E6}"/>
          </ac:picMkLst>
        </pc:picChg>
        <pc:picChg chg="del">
          <ac:chgData name="vytor hugo" userId="e8b175fd6482882c" providerId="Windows Live" clId="Web-{E49BCC39-51CD-410D-822B-687FA5CF5099}" dt="2024-03-03T21:41:24.032" v="4"/>
          <ac:picMkLst>
            <pc:docMk/>
            <pc:sldMk cId="518712620" sldId="265"/>
            <ac:picMk id="4" creationId="{16D86AF5-F51F-006D-D96B-4D631BE85EF9}"/>
          </ac:picMkLst>
        </pc:picChg>
        <pc:picChg chg="add mod">
          <ac:chgData name="vytor hugo" userId="e8b175fd6482882c" providerId="Windows Live" clId="Web-{E49BCC39-51CD-410D-822B-687FA5CF5099}" dt="2024-03-03T21:41:35.767" v="8" actId="14100"/>
          <ac:picMkLst>
            <pc:docMk/>
            <pc:sldMk cId="518712620" sldId="265"/>
            <ac:picMk id="5" creationId="{BFC00960-7D05-3C36-07F2-E05A81C6AED4}"/>
          </ac:picMkLst>
        </pc:picChg>
        <pc:picChg chg="add mod">
          <ac:chgData name="vytor hugo" userId="e8b175fd6482882c" providerId="Windows Live" clId="Web-{E49BCC39-51CD-410D-822B-687FA5CF5099}" dt="2024-03-03T21:41:58.424" v="11" actId="14100"/>
          <ac:picMkLst>
            <pc:docMk/>
            <pc:sldMk cId="518712620" sldId="265"/>
            <ac:picMk id="6" creationId="{26331E19-C2DE-81B7-3B72-A3BE113DB6C4}"/>
          </ac:picMkLst>
        </pc:picChg>
      </pc:sldChg>
      <pc:sldChg chg="addSp delSp modSp">
        <pc:chgData name="vytor hugo" userId="e8b175fd6482882c" providerId="Windows Live" clId="Web-{E49BCC39-51CD-410D-822B-687FA5CF5099}" dt="2024-03-03T21:46:53.472" v="68" actId="1076"/>
        <pc:sldMkLst>
          <pc:docMk/>
          <pc:sldMk cId="4217959247" sldId="266"/>
        </pc:sldMkLst>
        <pc:spChg chg="mod">
          <ac:chgData name="vytor hugo" userId="e8b175fd6482882c" providerId="Windows Live" clId="Web-{E49BCC39-51CD-410D-822B-687FA5CF5099}" dt="2024-03-03T21:46:04.126" v="60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" userId="e8b175fd6482882c" providerId="Windows Live" clId="Web-{E49BCC39-51CD-410D-822B-687FA5CF5099}" dt="2024-03-03T21:46:19.877" v="64"/>
          <ac:picMkLst>
            <pc:docMk/>
            <pc:sldMk cId="4217959247" sldId="266"/>
            <ac:picMk id="3" creationId="{0330D80B-1956-6BBF-2336-436E79A1D164}"/>
          </ac:picMkLst>
        </pc:picChg>
        <pc:picChg chg="add mod modCrop">
          <ac:chgData name="vytor hugo" userId="e8b175fd6482882c" providerId="Windows Live" clId="Web-{E49BCC39-51CD-410D-822B-687FA5CF5099}" dt="2024-03-03T21:46:53.472" v="68" actId="1076"/>
          <ac:picMkLst>
            <pc:docMk/>
            <pc:sldMk cId="4217959247" sldId="266"/>
            <ac:picMk id="4" creationId="{A7B709D6-5BA3-5376-A318-418162033543}"/>
          </ac:picMkLst>
        </pc:picChg>
        <pc:picChg chg="del">
          <ac:chgData name="vytor hugo" userId="e8b175fd6482882c" providerId="Windows Live" clId="Web-{E49BCC39-51CD-410D-822B-687FA5CF5099}" dt="2024-03-03T21:45:53.031" v="54"/>
          <ac:picMkLst>
            <pc:docMk/>
            <pc:sldMk cId="4217959247" sldId="266"/>
            <ac:picMk id="5" creationId="{0D851853-50DF-5711-6A27-3EE0F68A488A}"/>
          </ac:picMkLst>
        </pc:picChg>
        <pc:picChg chg="del mod">
          <ac:chgData name="vytor hugo" userId="e8b175fd6482882c" providerId="Windows Live" clId="Web-{E49BCC39-51CD-410D-822B-687FA5CF5099}" dt="2024-03-03T21:45:54.313" v="56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 del">
        <pc:chgData name="vytor hugo" userId="e8b175fd6482882c" providerId="Windows Live" clId="Web-{E49BCC39-51CD-410D-822B-687FA5CF5099}" dt="2024-03-03T22:39:49.732" v="675"/>
        <pc:sldMkLst>
          <pc:docMk/>
          <pc:sldMk cId="3044813234" sldId="267"/>
        </pc:sldMkLst>
        <pc:spChg chg="mod">
          <ac:chgData name="vytor hugo" userId="e8b175fd6482882c" providerId="Windows Live" clId="Web-{E49BCC39-51CD-410D-822B-687FA5CF5099}" dt="2024-03-03T21:51:06.221" v="114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E49BCC39-51CD-410D-822B-687FA5CF5099}" dt="2024-03-03T21:51:08.096" v="116"/>
          <ac:picMkLst>
            <pc:docMk/>
            <pc:sldMk cId="3044813234" sldId="267"/>
            <ac:picMk id="3" creationId="{32F0AC2C-CED0-B920-D077-CF021A0A2E7B}"/>
          </ac:picMkLst>
        </pc:picChg>
        <pc:picChg chg="del">
          <ac:chgData name="vytor hugo" userId="e8b175fd6482882c" providerId="Windows Live" clId="Web-{E49BCC39-51CD-410D-822B-687FA5CF5099}" dt="2024-03-03T21:51:06.893" v="115"/>
          <ac:picMkLst>
            <pc:docMk/>
            <pc:sldMk cId="3044813234" sldId="267"/>
            <ac:picMk id="4" creationId="{8A30FA6C-FAE7-2D62-6052-C105B145E52A}"/>
          </ac:picMkLst>
        </pc:picChg>
        <pc:picChg chg="add del mod">
          <ac:chgData name="vytor hugo" userId="e8b175fd6482882c" providerId="Windows Live" clId="Web-{E49BCC39-51CD-410D-822B-687FA5CF5099}" dt="2024-03-03T21:51:20.456" v="120"/>
          <ac:picMkLst>
            <pc:docMk/>
            <pc:sldMk cId="3044813234" sldId="267"/>
            <ac:picMk id="5" creationId="{886436E4-B1F5-4F18-E83A-22A1BBD03266}"/>
          </ac:picMkLst>
        </pc:picChg>
        <pc:picChg chg="add del mod">
          <ac:chgData name="vytor hugo" userId="e8b175fd6482882c" providerId="Windows Live" clId="Web-{E49BCC39-51CD-410D-822B-687FA5CF5099}" dt="2024-03-03T21:51:43.832" v="123"/>
          <ac:picMkLst>
            <pc:docMk/>
            <pc:sldMk cId="3044813234" sldId="267"/>
            <ac:picMk id="6" creationId="{79DFCB9B-7CBF-0C51-8795-9B0508A8AA3D}"/>
          </ac:picMkLst>
        </pc:picChg>
      </pc:sldChg>
      <pc:sldChg chg="addSp delSp modSp">
        <pc:chgData name="vytor hugo" userId="e8b175fd6482882c" providerId="Windows Live" clId="Web-{E49BCC39-51CD-410D-822B-687FA5CF5099}" dt="2024-03-03T21:53:13.634" v="136" actId="1076"/>
        <pc:sldMkLst>
          <pc:docMk/>
          <pc:sldMk cId="3197108967" sldId="268"/>
        </pc:sldMkLst>
        <pc:spChg chg="mod">
          <ac:chgData name="vytor hugo" userId="e8b175fd6482882c" providerId="Windows Live" clId="Web-{E49BCC39-51CD-410D-822B-687FA5CF5099}" dt="2024-03-03T21:52:55.430" v="131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E49BCC39-51CD-410D-822B-687FA5CF5099}" dt="2024-03-03T21:52:38.320" v="125"/>
          <ac:picMkLst>
            <pc:docMk/>
            <pc:sldMk cId="3197108967" sldId="268"/>
            <ac:picMk id="3" creationId="{2D103794-6354-1715-E737-69D36A08369E}"/>
          </ac:picMkLst>
        </pc:picChg>
        <pc:picChg chg="del">
          <ac:chgData name="vytor hugo" userId="e8b175fd6482882c" providerId="Windows Live" clId="Web-{E49BCC39-51CD-410D-822B-687FA5CF5099}" dt="2024-03-03T21:52:37.054" v="124"/>
          <ac:picMkLst>
            <pc:docMk/>
            <pc:sldMk cId="3197108967" sldId="268"/>
            <ac:picMk id="4" creationId="{A3710EBE-4E0B-6301-6B9C-60D5A0C6CC2F}"/>
          </ac:picMkLst>
        </pc:picChg>
        <pc:picChg chg="add mod">
          <ac:chgData name="vytor hugo" userId="e8b175fd6482882c" providerId="Windows Live" clId="Web-{E49BCC39-51CD-410D-822B-687FA5CF5099}" dt="2024-03-03T21:53:11.384" v="135" actId="1076"/>
          <ac:picMkLst>
            <pc:docMk/>
            <pc:sldMk cId="3197108967" sldId="268"/>
            <ac:picMk id="5" creationId="{57A123FB-10DB-C045-B91C-6A437B637E0A}"/>
          </ac:picMkLst>
        </pc:picChg>
        <pc:picChg chg="add mod">
          <ac:chgData name="vytor hugo" userId="e8b175fd6482882c" providerId="Windows Live" clId="Web-{E49BCC39-51CD-410D-822B-687FA5CF5099}" dt="2024-03-03T21:53:13.634" v="136" actId="1076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E49BCC39-51CD-410D-822B-687FA5CF5099}" dt="2024-03-03T21:57:39.181" v="190" actId="1076"/>
        <pc:sldMkLst>
          <pc:docMk/>
          <pc:sldMk cId="49069085" sldId="270"/>
        </pc:sldMkLst>
        <pc:spChg chg="mod">
          <ac:chgData name="vytor hugo" userId="e8b175fd6482882c" providerId="Windows Live" clId="Web-{E49BCC39-51CD-410D-822B-687FA5CF5099}" dt="2024-03-03T21:57:19.117" v="185" actId="20577"/>
          <ac:spMkLst>
            <pc:docMk/>
            <pc:sldMk cId="49069085" sldId="270"/>
            <ac:spMk id="2" creationId="{2E471A05-6230-CBCA-7D6A-B3FE9989BF83}"/>
          </ac:spMkLst>
        </pc:spChg>
        <pc:spChg chg="mod">
          <ac:chgData name="vytor hugo" userId="e8b175fd6482882c" providerId="Windows Live" clId="Web-{E49BCC39-51CD-410D-822B-687FA5CF5099}" dt="2024-03-03T21:57:30.211" v="18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E49BCC39-51CD-410D-822B-687FA5CF5099}" dt="2024-03-03T21:57:15.382" v="184" actId="14100"/>
          <ac:picMkLst>
            <pc:docMk/>
            <pc:sldMk cId="49069085" sldId="270"/>
            <ac:picMk id="3" creationId="{6EEAF939-D2E6-9A0E-3704-845E6E82E22A}"/>
          </ac:picMkLst>
        </pc:picChg>
        <pc:picChg chg="add mod">
          <ac:chgData name="vytor hugo" userId="e8b175fd6482882c" providerId="Windows Live" clId="Web-{E49BCC39-51CD-410D-822B-687FA5CF5099}" dt="2024-03-03T21:57:39.181" v="190" actId="1076"/>
          <ac:picMkLst>
            <pc:docMk/>
            <pc:sldMk cId="49069085" sldId="270"/>
            <ac:picMk id="4" creationId="{631496EC-9712-A232-A09A-0498C553572F}"/>
          </ac:picMkLst>
        </pc:picChg>
        <pc:picChg chg="del">
          <ac:chgData name="vytor hugo" userId="e8b175fd6482882c" providerId="Windows Live" clId="Web-{E49BCC39-51CD-410D-822B-687FA5CF5099}" dt="2024-03-03T21:56:39.990" v="178"/>
          <ac:picMkLst>
            <pc:docMk/>
            <pc:sldMk cId="49069085" sldId="270"/>
            <ac:picMk id="5" creationId="{EEDF2A41-BA42-7495-D080-A555715D5197}"/>
          </ac:picMkLst>
        </pc:picChg>
        <pc:picChg chg="del">
          <ac:chgData name="vytor hugo" userId="e8b175fd6482882c" providerId="Windows Live" clId="Web-{E49BCC39-51CD-410D-822B-687FA5CF5099}" dt="2024-03-03T21:56:39.568" v="177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E49BCC39-51CD-410D-822B-687FA5CF5099}" dt="2024-03-03T22:00:36.284" v="233" actId="1076"/>
        <pc:sldMkLst>
          <pc:docMk/>
          <pc:sldMk cId="4201881128" sldId="272"/>
        </pc:sldMkLst>
        <pc:spChg chg="mod">
          <ac:chgData name="vytor hugo" userId="e8b175fd6482882c" providerId="Windows Live" clId="Web-{E49BCC39-51CD-410D-822B-687FA5CF5099}" dt="2024-03-03T22:00:29.050" v="231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E49BCC39-51CD-410D-822B-687FA5CF5099}" dt="2024-03-03T21:59:49.625" v="225"/>
          <ac:picMkLst>
            <pc:docMk/>
            <pc:sldMk cId="4201881128" sldId="272"/>
            <ac:picMk id="3" creationId="{D34DD329-2A78-D705-B177-92C0722664BE}"/>
          </ac:picMkLst>
        </pc:picChg>
        <pc:picChg chg="add mod">
          <ac:chgData name="vytor hugo" userId="e8b175fd6482882c" providerId="Windows Live" clId="Web-{E49BCC39-51CD-410D-822B-687FA5CF5099}" dt="2024-03-03T22:00:15.736" v="229" actId="1076"/>
          <ac:picMkLst>
            <pc:docMk/>
            <pc:sldMk cId="4201881128" sldId="272"/>
            <ac:picMk id="4" creationId="{DFB24C5E-7AD1-331D-A5AB-9655FB65D1DA}"/>
          </ac:picMkLst>
        </pc:picChg>
        <pc:picChg chg="add mod">
          <ac:chgData name="vytor hugo" userId="e8b175fd6482882c" providerId="Windows Live" clId="Web-{E49BCC39-51CD-410D-822B-687FA5CF5099}" dt="2024-03-03T22:00:36.284" v="233" actId="1076"/>
          <ac:picMkLst>
            <pc:docMk/>
            <pc:sldMk cId="4201881128" sldId="272"/>
            <ac:picMk id="5" creationId="{2A903852-9D60-0564-B7CA-B5692D37E445}"/>
          </ac:picMkLst>
        </pc:picChg>
        <pc:picChg chg="del">
          <ac:chgData name="vytor hugo" userId="e8b175fd6482882c" providerId="Windows Live" clId="Web-{E49BCC39-51CD-410D-822B-687FA5CF5099}" dt="2024-03-03T21:59:48.547" v="224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E49BCC39-51CD-410D-822B-687FA5CF5099}" dt="2024-03-03T22:04:33.626" v="288" actId="14100"/>
        <pc:sldMkLst>
          <pc:docMk/>
          <pc:sldMk cId="4245751548" sldId="277"/>
        </pc:sldMkLst>
        <pc:spChg chg="mod">
          <ac:chgData name="vytor hugo" userId="e8b175fd6482882c" providerId="Windows Live" clId="Web-{E49BCC39-51CD-410D-822B-687FA5CF5099}" dt="2024-03-03T22:04:25.922" v="285" actId="20577"/>
          <ac:spMkLst>
            <pc:docMk/>
            <pc:sldMk cId="4245751548" sldId="277"/>
            <ac:spMk id="2" creationId="{2857D2DA-8BF3-AA43-E4FB-47AD243A2582}"/>
          </ac:spMkLst>
        </pc:spChg>
        <pc:spChg chg="mod">
          <ac:chgData name="vytor hugo" userId="e8b175fd6482882c" providerId="Windows Live" clId="Web-{E49BCC39-51CD-410D-822B-687FA5CF5099}" dt="2024-03-03T22:04:08.859" v="281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E49BCC39-51CD-410D-822B-687FA5CF5099}" dt="2024-03-03T22:04:17.031" v="283" actId="1076"/>
          <ac:picMkLst>
            <pc:docMk/>
            <pc:sldMk cId="4245751548" sldId="277"/>
            <ac:picMk id="3" creationId="{DDA6853A-2E6E-FB6F-03DB-8EE63DF93676}"/>
          </ac:picMkLst>
        </pc:picChg>
        <pc:picChg chg="add mod">
          <ac:chgData name="vytor hugo" userId="e8b175fd6482882c" providerId="Windows Live" clId="Web-{E49BCC39-51CD-410D-822B-687FA5CF5099}" dt="2024-03-03T22:04:33.626" v="288" actId="14100"/>
          <ac:picMkLst>
            <pc:docMk/>
            <pc:sldMk cId="4245751548" sldId="277"/>
            <ac:picMk id="4" creationId="{1467D0D1-9099-A3DD-023C-08F56D8BB923}"/>
          </ac:picMkLst>
        </pc:picChg>
        <pc:picChg chg="del">
          <ac:chgData name="vytor hugo" userId="e8b175fd6482882c" providerId="Windows Live" clId="Web-{E49BCC39-51CD-410D-822B-687FA5CF5099}" dt="2024-03-03T22:03:40.295" v="275"/>
          <ac:picMkLst>
            <pc:docMk/>
            <pc:sldMk cId="4245751548" sldId="277"/>
            <ac:picMk id="5" creationId="{B7A9A77F-392C-C084-A6B1-9F1D81ABB216}"/>
          </ac:picMkLst>
        </pc:picChg>
        <pc:picChg chg="del">
          <ac:chgData name="vytor hugo" userId="e8b175fd6482882c" providerId="Windows Live" clId="Web-{E49BCC39-51CD-410D-822B-687FA5CF5099}" dt="2024-03-03T22:03:40.217" v="274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E49BCC39-51CD-410D-822B-687FA5CF5099}" dt="2024-03-03T22:07:54.919" v="333" actId="14100"/>
        <pc:sldMkLst>
          <pc:docMk/>
          <pc:sldMk cId="1438843373" sldId="278"/>
        </pc:sldMkLst>
        <pc:spChg chg="mod">
          <ac:chgData name="vytor hugo" userId="e8b175fd6482882c" providerId="Windows Live" clId="Web-{E49BCC39-51CD-410D-822B-687FA5CF5099}" dt="2024-03-03T22:07:44.434" v="330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E49BCC39-51CD-410D-822B-687FA5CF5099}" dt="2024-03-03T22:06:45.977" v="321"/>
          <ac:picMkLst>
            <pc:docMk/>
            <pc:sldMk cId="1438843373" sldId="278"/>
            <ac:picMk id="3" creationId="{5FA38EE1-5F05-72FE-AF41-1263A1048681}"/>
          </ac:picMkLst>
        </pc:picChg>
        <pc:picChg chg="del">
          <ac:chgData name="vytor hugo" userId="e8b175fd6482882c" providerId="Windows Live" clId="Web-{E49BCC39-51CD-410D-822B-687FA5CF5099}" dt="2024-03-03T22:06:44.633" v="320"/>
          <ac:picMkLst>
            <pc:docMk/>
            <pc:sldMk cId="1438843373" sldId="278"/>
            <ac:picMk id="4" creationId="{D42088E2-47C2-F217-1722-0F07462237EF}"/>
          </ac:picMkLst>
        </pc:picChg>
        <pc:picChg chg="add mod">
          <ac:chgData name="vytor hugo" userId="e8b175fd6482882c" providerId="Windows Live" clId="Web-{E49BCC39-51CD-410D-822B-687FA5CF5099}" dt="2024-03-03T22:07:34.621" v="326" actId="14100"/>
          <ac:picMkLst>
            <pc:docMk/>
            <pc:sldMk cId="1438843373" sldId="278"/>
            <ac:picMk id="5" creationId="{6D9BE768-D5B2-6609-CBD2-AE514B152DA0}"/>
          </ac:picMkLst>
        </pc:picChg>
        <pc:picChg chg="add mod">
          <ac:chgData name="vytor hugo" userId="e8b175fd6482882c" providerId="Windows Live" clId="Web-{E49BCC39-51CD-410D-822B-687FA5CF5099}" dt="2024-03-03T22:07:54.919" v="333" actId="14100"/>
          <ac:picMkLst>
            <pc:docMk/>
            <pc:sldMk cId="1438843373" sldId="278"/>
            <ac:picMk id="6" creationId="{8F7C1BB0-AFF3-8166-C4DD-DE3014DF6AF7}"/>
          </ac:picMkLst>
        </pc:picChg>
      </pc:sldChg>
      <pc:sldChg chg="addSp delSp modSp">
        <pc:chgData name="vytor hugo" userId="e8b175fd6482882c" providerId="Windows Live" clId="Web-{E49BCC39-51CD-410D-822B-687FA5CF5099}" dt="2024-03-03T22:13:58.159" v="426" actId="1076"/>
        <pc:sldMkLst>
          <pc:docMk/>
          <pc:sldMk cId="2330717593" sldId="279"/>
        </pc:sldMkLst>
        <pc:spChg chg="mod">
          <ac:chgData name="vytor hugo" userId="e8b175fd6482882c" providerId="Windows Live" clId="Web-{E49BCC39-51CD-410D-822B-687FA5CF5099}" dt="2024-03-03T22:13:47.549" v="422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E49BCC39-51CD-410D-822B-687FA5CF5099}" dt="2024-03-03T22:12:40.749" v="408"/>
          <ac:picMkLst>
            <pc:docMk/>
            <pc:sldMk cId="2330717593" sldId="279"/>
            <ac:picMk id="3" creationId="{574B1015-43DF-70DF-440A-FC043E95EB8D}"/>
          </ac:picMkLst>
        </pc:picChg>
        <pc:picChg chg="del">
          <ac:chgData name="vytor hugo" userId="e8b175fd6482882c" providerId="Windows Live" clId="Web-{E49BCC39-51CD-410D-822B-687FA5CF5099}" dt="2024-03-03T22:12:39.717" v="407"/>
          <ac:picMkLst>
            <pc:docMk/>
            <pc:sldMk cId="2330717593" sldId="279"/>
            <ac:picMk id="4" creationId="{AC89327B-E400-CB4C-74C6-16A6065A72C3}"/>
          </ac:picMkLst>
        </pc:picChg>
        <pc:picChg chg="add mod">
          <ac:chgData name="vytor hugo" userId="e8b175fd6482882c" providerId="Windows Live" clId="Web-{E49BCC39-51CD-410D-822B-687FA5CF5099}" dt="2024-03-03T22:13:29.533" v="414" actId="14100"/>
          <ac:picMkLst>
            <pc:docMk/>
            <pc:sldMk cId="2330717593" sldId="279"/>
            <ac:picMk id="5" creationId="{B7B332EE-787E-4200-5E13-A817E2BC4EBC}"/>
          </ac:picMkLst>
        </pc:picChg>
        <pc:picChg chg="add mod">
          <ac:chgData name="vytor hugo" userId="e8b175fd6482882c" providerId="Windows Live" clId="Web-{E49BCC39-51CD-410D-822B-687FA5CF5099}" dt="2024-03-03T22:13:58.159" v="426" actId="107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E49BCC39-51CD-410D-822B-687FA5CF5099}" dt="2024-03-03T22:17:39.375" v="459" actId="20577"/>
        <pc:sldMkLst>
          <pc:docMk/>
          <pc:sldMk cId="2396363842" sldId="281"/>
        </pc:sldMkLst>
        <pc:spChg chg="mod">
          <ac:chgData name="vytor hugo" userId="e8b175fd6482882c" providerId="Windows Live" clId="Web-{E49BCC39-51CD-410D-822B-687FA5CF5099}" dt="2024-03-03T22:17:39.375" v="459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E49BCC39-51CD-410D-822B-687FA5CF5099}" dt="2024-03-03T22:16:53.904" v="454" actId="1076"/>
          <ac:picMkLst>
            <pc:docMk/>
            <pc:sldMk cId="2396363842" sldId="281"/>
            <ac:picMk id="3" creationId="{847E73B0-E273-D50A-E73C-0CEBC6D71639}"/>
          </ac:picMkLst>
        </pc:picChg>
        <pc:picChg chg="del">
          <ac:chgData name="vytor hugo" userId="e8b175fd6482882c" providerId="Windows Live" clId="Web-{E49BCC39-51CD-410D-822B-687FA5CF5099}" dt="2024-03-03T22:15:30.024" v="443"/>
          <ac:picMkLst>
            <pc:docMk/>
            <pc:sldMk cId="2396363842" sldId="281"/>
            <ac:picMk id="5" creationId="{35A4264E-DACD-60C4-A718-899C48F8C556}"/>
          </ac:picMkLst>
        </pc:picChg>
        <pc:picChg chg="del">
          <ac:chgData name="vytor hugo" userId="e8b175fd6482882c" providerId="Windows Live" clId="Web-{E49BCC39-51CD-410D-822B-687FA5CF5099}" dt="2024-03-03T22:15:29.493" v="442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E49BCC39-51CD-410D-822B-687FA5CF5099}" dt="2024-03-03T22:21:32.685" v="517" actId="1076"/>
        <pc:sldMkLst>
          <pc:docMk/>
          <pc:sldMk cId="1041965198" sldId="290"/>
        </pc:sldMkLst>
        <pc:spChg chg="mod">
          <ac:chgData name="vytor hugo" userId="e8b175fd6482882c" providerId="Windows Live" clId="Web-{E49BCC39-51CD-410D-822B-687FA5CF5099}" dt="2024-03-03T22:21:15.372" v="513" actId="20577"/>
          <ac:spMkLst>
            <pc:docMk/>
            <pc:sldMk cId="1041965198" sldId="290"/>
            <ac:spMk id="8" creationId="{88853480-B47F-EB3E-5191-060A28E3CAF3}"/>
          </ac:spMkLst>
        </pc:spChg>
        <pc:picChg chg="add mod modCrop">
          <ac:chgData name="vytor hugo" userId="e8b175fd6482882c" providerId="Windows Live" clId="Web-{E49BCC39-51CD-410D-822B-687FA5CF5099}" dt="2024-03-03T22:21:25.888" v="515" actId="14100"/>
          <ac:picMkLst>
            <pc:docMk/>
            <pc:sldMk cId="1041965198" sldId="290"/>
            <ac:picMk id="3" creationId="{7121AF59-2229-8727-6F94-20921DE71C24}"/>
          </ac:picMkLst>
        </pc:picChg>
        <pc:picChg chg="add mod">
          <ac:chgData name="vytor hugo" userId="e8b175fd6482882c" providerId="Windows Live" clId="Web-{E49BCC39-51CD-410D-822B-687FA5CF5099}" dt="2024-03-03T22:21:32.685" v="517" actId="1076"/>
          <ac:picMkLst>
            <pc:docMk/>
            <pc:sldMk cId="1041965198" sldId="290"/>
            <ac:picMk id="4" creationId="{6F7E9BF6-EE00-2239-5549-04DF3EE8DE0C}"/>
          </ac:picMkLst>
        </pc:picChg>
        <pc:picChg chg="del">
          <ac:chgData name="vytor hugo" userId="e8b175fd6482882c" providerId="Windows Live" clId="Web-{E49BCC39-51CD-410D-822B-687FA5CF5099}" dt="2024-03-03T22:20:11.852" v="500"/>
          <ac:picMkLst>
            <pc:docMk/>
            <pc:sldMk cId="1041965198" sldId="290"/>
            <ac:picMk id="5" creationId="{6085E05C-D7B4-3BA0-6F83-2C47762526DD}"/>
          </ac:picMkLst>
        </pc:picChg>
        <pc:picChg chg="del">
          <ac:chgData name="vytor hugo" userId="e8b175fd6482882c" providerId="Windows Live" clId="Web-{E49BCC39-51CD-410D-822B-687FA5CF5099}" dt="2024-03-03T22:20:11.415" v="499"/>
          <ac:picMkLst>
            <pc:docMk/>
            <pc:sldMk cId="1041965198" sldId="290"/>
            <ac:picMk id="6" creationId="{53A5AA8B-F7C0-DC34-3925-705902BA9262}"/>
          </ac:picMkLst>
        </pc:picChg>
      </pc:sldChg>
      <pc:sldChg chg="delSp modSp del">
        <pc:chgData name="vytor hugo" userId="e8b175fd6482882c" providerId="Windows Live" clId="Web-{E49BCC39-51CD-410D-822B-687FA5CF5099}" dt="2024-03-03T22:23:52.146" v="535"/>
        <pc:sldMkLst>
          <pc:docMk/>
          <pc:sldMk cId="3242730115" sldId="291"/>
        </pc:sldMkLst>
        <pc:spChg chg="mod">
          <ac:chgData name="vytor hugo" userId="e8b175fd6482882c" providerId="Windows Live" clId="Web-{E49BCC39-51CD-410D-822B-687FA5CF5099}" dt="2024-03-03T22:23:48.615" v="534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E49BCC39-51CD-410D-822B-687FA5CF5099}" dt="2024-03-03T22:22:45.767" v="532"/>
          <ac:picMkLst>
            <pc:docMk/>
            <pc:sldMk cId="3242730115" sldId="291"/>
            <ac:picMk id="5" creationId="{73470CB8-99FF-1957-52D8-AF7568D6AD3E}"/>
          </ac:picMkLst>
        </pc:picChg>
        <pc:picChg chg="del">
          <ac:chgData name="vytor hugo" userId="e8b175fd6482882c" providerId="Windows Live" clId="Web-{E49BCC39-51CD-410D-822B-687FA5CF5099}" dt="2024-03-03T22:22:45.330" v="531"/>
          <ac:picMkLst>
            <pc:docMk/>
            <pc:sldMk cId="3242730115" sldId="291"/>
            <ac:picMk id="6" creationId="{B58FAB7D-F1AB-9B1F-6D23-281D0D3EA379}"/>
          </ac:picMkLst>
        </pc:picChg>
      </pc:sldChg>
      <pc:sldChg chg="delSp modSp del">
        <pc:chgData name="vytor hugo" userId="e8b175fd6482882c" providerId="Windows Live" clId="Web-{E49BCC39-51CD-410D-822B-687FA5CF5099}" dt="2024-03-03T22:40:15.686" v="677"/>
        <pc:sldMkLst>
          <pc:docMk/>
          <pc:sldMk cId="2446951532" sldId="293"/>
        </pc:sldMkLst>
        <pc:spChg chg="mod">
          <ac:chgData name="vytor hugo" userId="e8b175fd6482882c" providerId="Windows Live" clId="Web-{E49BCC39-51CD-410D-822B-687FA5CF5099}" dt="2024-03-03T22:26:12.576" v="54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E49BCC39-51CD-410D-822B-687FA5CF5099}" dt="2024-03-03T22:23:57.865" v="538"/>
          <ac:picMkLst>
            <pc:docMk/>
            <pc:sldMk cId="2446951532" sldId="293"/>
            <ac:picMk id="5" creationId="{7C78F6C7-45F9-7528-390E-51DB5CA283C1}"/>
          </ac:picMkLst>
        </pc:picChg>
        <pc:picChg chg="del">
          <ac:chgData name="vytor hugo" userId="e8b175fd6482882c" providerId="Windows Live" clId="Web-{E49BCC39-51CD-410D-822B-687FA5CF5099}" dt="2024-03-03T22:23:57.412" v="537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E49BCC39-51CD-410D-822B-687FA5CF5099}" dt="2024-03-03T22:27:32.096" v="558" actId="20577"/>
        <pc:sldMkLst>
          <pc:docMk/>
          <pc:sldMk cId="4145768599" sldId="294"/>
        </pc:sldMkLst>
        <pc:spChg chg="mod">
          <ac:chgData name="vytor hugo" userId="e8b175fd6482882c" providerId="Windows Live" clId="Web-{E49BCC39-51CD-410D-822B-687FA5CF5099}" dt="2024-03-03T22:27:32.096" v="558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E49BCC39-51CD-410D-822B-687FA5CF5099}" dt="2024-03-03T22:26:47.609" v="548" actId="14100"/>
          <ac:picMkLst>
            <pc:docMk/>
            <pc:sldMk cId="4145768599" sldId="294"/>
            <ac:picMk id="3" creationId="{BF0604A9-84A7-68BF-DA93-74CAF9E12EDB}"/>
          </ac:picMkLst>
        </pc:picChg>
        <pc:picChg chg="add mod">
          <ac:chgData name="vytor hugo" userId="e8b175fd6482882c" providerId="Windows Live" clId="Web-{E49BCC39-51CD-410D-822B-687FA5CF5099}" dt="2024-03-03T22:27:08.079" v="551" actId="1076"/>
          <ac:picMkLst>
            <pc:docMk/>
            <pc:sldMk cId="4145768599" sldId="294"/>
            <ac:picMk id="4" creationId="{2D715C8E-E760-F8AE-9D3F-D24EC821FDF3}"/>
          </ac:picMkLst>
        </pc:picChg>
        <pc:picChg chg="del">
          <ac:chgData name="vytor hugo" userId="e8b175fd6482882c" providerId="Windows Live" clId="Web-{E49BCC39-51CD-410D-822B-687FA5CF5099}" dt="2024-03-03T22:26:15.373" v="543"/>
          <ac:picMkLst>
            <pc:docMk/>
            <pc:sldMk cId="4145768599" sldId="294"/>
            <ac:picMk id="5" creationId="{A2D2DF33-3B1F-8B63-3EF6-B4FFC86E2A12}"/>
          </ac:picMkLst>
        </pc:picChg>
        <pc:picChg chg="del">
          <ac:chgData name="vytor hugo" userId="e8b175fd6482882c" providerId="Windows Live" clId="Web-{E49BCC39-51CD-410D-822B-687FA5CF5099}" dt="2024-03-03T22:26:14.967" v="542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E49BCC39-51CD-410D-822B-687FA5CF5099}" dt="2024-03-03T22:30:35.028" v="588" actId="1076"/>
        <pc:sldMkLst>
          <pc:docMk/>
          <pc:sldMk cId="3030379439" sldId="295"/>
        </pc:sldMkLst>
        <pc:spChg chg="mod">
          <ac:chgData name="vytor hugo" userId="e8b175fd6482882c" providerId="Windows Live" clId="Web-{E49BCC39-51CD-410D-822B-687FA5CF5099}" dt="2024-03-03T22:30:10.074" v="582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E49BCC39-51CD-410D-822B-687FA5CF5099}" dt="2024-03-03T22:30:00.292" v="579" actId="14100"/>
          <ac:picMkLst>
            <pc:docMk/>
            <pc:sldMk cId="3030379439" sldId="295"/>
            <ac:picMk id="3" creationId="{32BA873A-DFFF-408A-ABE3-193B8917F071}"/>
          </ac:picMkLst>
        </pc:picChg>
        <pc:picChg chg="add mod modCrop">
          <ac:chgData name="vytor hugo" userId="e8b175fd6482882c" providerId="Windows Live" clId="Web-{E49BCC39-51CD-410D-822B-687FA5CF5099}" dt="2024-03-03T22:30:35.028" v="588" actId="1076"/>
          <ac:picMkLst>
            <pc:docMk/>
            <pc:sldMk cId="3030379439" sldId="295"/>
            <ac:picMk id="4" creationId="{225F983A-230F-BAF1-91FA-30410496E8CF}"/>
          </ac:picMkLst>
        </pc:picChg>
        <pc:picChg chg="del">
          <ac:chgData name="vytor hugo" userId="e8b175fd6482882c" providerId="Windows Live" clId="Web-{E49BCC39-51CD-410D-822B-687FA5CF5099}" dt="2024-03-03T22:29:16.086" v="573"/>
          <ac:picMkLst>
            <pc:docMk/>
            <pc:sldMk cId="3030379439" sldId="295"/>
            <ac:picMk id="5" creationId="{0FB78795-526B-718C-1A7E-10E99B5B1B48}"/>
          </ac:picMkLst>
        </pc:picChg>
        <pc:picChg chg="del">
          <ac:chgData name="vytor hugo" userId="e8b175fd6482882c" providerId="Windows Live" clId="Web-{E49BCC39-51CD-410D-822B-687FA5CF5099}" dt="2024-03-03T22:29:15.461" v="572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 del">
        <pc:chgData name="vytor hugo" userId="e8b175fd6482882c" providerId="Windows Live" clId="Web-{E49BCC39-51CD-410D-822B-687FA5CF5099}" dt="2024-03-03T22:39:24.636" v="672"/>
        <pc:sldMkLst>
          <pc:docMk/>
          <pc:sldMk cId="43847040" sldId="296"/>
        </pc:sldMkLst>
        <pc:spChg chg="mod">
          <ac:chgData name="vytor hugo" userId="e8b175fd6482882c" providerId="Windows Live" clId="Web-{E49BCC39-51CD-410D-822B-687FA5CF5099}" dt="2024-03-03T22:34:47.761" v="638" actId="20577"/>
          <ac:spMkLst>
            <pc:docMk/>
            <pc:sldMk cId="43847040" sldId="296"/>
            <ac:spMk id="8" creationId="{F75CB445-98FE-EB0A-DDD0-EC7743F506CF}"/>
          </ac:spMkLst>
        </pc:spChg>
        <pc:picChg chg="add mod">
          <ac:chgData name="vytor hugo" userId="e8b175fd6482882c" providerId="Windows Live" clId="Web-{E49BCC39-51CD-410D-822B-687FA5CF5099}" dt="2024-03-03T22:38:56.025" v="671" actId="1076"/>
          <ac:picMkLst>
            <pc:docMk/>
            <pc:sldMk cId="43847040" sldId="296"/>
            <ac:picMk id="3" creationId="{71F12A0C-4F81-BAB9-0A27-E019EFC0E50F}"/>
          </ac:picMkLst>
        </pc:picChg>
        <pc:picChg chg="del mod">
          <ac:chgData name="vytor hugo" userId="e8b175fd6482882c" providerId="Windows Live" clId="Web-{E49BCC39-51CD-410D-822B-687FA5CF5099}" dt="2024-03-03T22:34:07.197" v="636"/>
          <ac:picMkLst>
            <pc:docMk/>
            <pc:sldMk cId="43847040" sldId="296"/>
            <ac:picMk id="5" creationId="{0D95ABC3-1574-1B96-F05B-BCB6AF0136D9}"/>
          </ac:picMkLst>
        </pc:picChg>
        <pc:picChg chg="del">
          <ac:chgData name="vytor hugo" userId="e8b175fd6482882c" providerId="Windows Live" clId="Web-{E49BCC39-51CD-410D-822B-687FA5CF5099}" dt="2024-03-03T22:34:06.650" v="634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E49BCC39-51CD-410D-822B-687FA5CF5099}" dt="2024-03-03T22:36:47.784" v="659" actId="1076"/>
        <pc:sldMkLst>
          <pc:docMk/>
          <pc:sldMk cId="3038506130" sldId="297"/>
        </pc:sldMkLst>
        <pc:spChg chg="mod">
          <ac:chgData name="vytor hugo" userId="e8b175fd6482882c" providerId="Windows Live" clId="Web-{E49BCC39-51CD-410D-822B-687FA5CF5099}" dt="2024-03-03T22:36:12.063" v="654" actId="20577"/>
          <ac:spMkLst>
            <pc:docMk/>
            <pc:sldMk cId="3038506130" sldId="297"/>
            <ac:spMk id="2" creationId="{0B4D79A3-AAE1-AE3E-6564-FB6402C7A4B4}"/>
          </ac:spMkLst>
        </pc:spChg>
        <pc:spChg chg="mod">
          <ac:chgData name="vytor hugo" userId="e8b175fd6482882c" providerId="Windows Live" clId="Web-{E49BCC39-51CD-410D-822B-687FA5CF5099}" dt="2024-03-03T22:35:52.359" v="646" actId="20577"/>
          <ac:spMkLst>
            <pc:docMk/>
            <pc:sldMk cId="3038506130" sldId="297"/>
            <ac:spMk id="8" creationId="{FCB16DAE-A937-ED25-8741-07FD3C4B8D3C}"/>
          </ac:spMkLst>
        </pc:spChg>
        <pc:picChg chg="add mod">
          <ac:chgData name="vytor hugo" userId="e8b175fd6482882c" providerId="Windows Live" clId="Web-{E49BCC39-51CD-410D-822B-687FA5CF5099}" dt="2024-03-03T22:36:09.578" v="652" actId="14100"/>
          <ac:picMkLst>
            <pc:docMk/>
            <pc:sldMk cId="3038506130" sldId="297"/>
            <ac:picMk id="3" creationId="{122DB19A-E86E-9FD8-6B9F-30EDF581BAD7}"/>
          </ac:picMkLst>
        </pc:picChg>
        <pc:picChg chg="add mod">
          <ac:chgData name="vytor hugo" userId="e8b175fd6482882c" providerId="Windows Live" clId="Web-{E49BCC39-51CD-410D-822B-687FA5CF5099}" dt="2024-03-03T22:36:47.784" v="659" actId="1076"/>
          <ac:picMkLst>
            <pc:docMk/>
            <pc:sldMk cId="3038506130" sldId="297"/>
            <ac:picMk id="4" creationId="{D2791392-FCE1-07A2-0ABD-5F0D4FE05E21}"/>
          </ac:picMkLst>
        </pc:picChg>
        <pc:picChg chg="del mod">
          <ac:chgData name="vytor hugo" userId="e8b175fd6482882c" providerId="Windows Live" clId="Web-{E49BCC39-51CD-410D-822B-687FA5CF5099}" dt="2024-03-03T22:35:54.625" v="649"/>
          <ac:picMkLst>
            <pc:docMk/>
            <pc:sldMk cId="3038506130" sldId="297"/>
            <ac:picMk id="5" creationId="{832DAE0E-85DD-B7CD-3A0F-629667F43995}"/>
          </ac:picMkLst>
        </pc:picChg>
        <pc:picChg chg="del">
          <ac:chgData name="vytor hugo" userId="e8b175fd6482882c" providerId="Windows Live" clId="Web-{E49BCC39-51CD-410D-822B-687FA5CF5099}" dt="2024-03-03T22:35:53.906" v="647"/>
          <ac:picMkLst>
            <pc:docMk/>
            <pc:sldMk cId="3038506130" sldId="297"/>
            <ac:picMk id="6" creationId="{CDF9DC51-C03A-6DEA-B519-CC3ADE78D979}"/>
          </ac:picMkLst>
        </pc:picChg>
      </pc:sldChg>
      <pc:sldChg chg="addSp delSp modSp del">
        <pc:chgData name="vytor hugo" userId="e8b175fd6482882c" providerId="Windows Live" clId="Web-{E49BCC39-51CD-410D-822B-687FA5CF5099}" dt="2024-03-03T22:39:30.449" v="673"/>
        <pc:sldMkLst>
          <pc:docMk/>
          <pc:sldMk cId="1922599321" sldId="299"/>
        </pc:sldMkLst>
        <pc:picChg chg="del">
          <ac:chgData name="vytor hugo" userId="e8b175fd6482882c" providerId="Windows Live" clId="Web-{E49BCC39-51CD-410D-822B-687FA5CF5099}" dt="2024-03-03T22:35:08.184" v="639"/>
          <ac:picMkLst>
            <pc:docMk/>
            <pc:sldMk cId="1922599321" sldId="299"/>
            <ac:picMk id="4" creationId="{701ED4CE-B808-BC19-5A29-DCBAFF30FC50}"/>
          </ac:picMkLst>
        </pc:picChg>
        <pc:picChg chg="add del mod">
          <ac:chgData name="vytor hugo" userId="e8b175fd6482882c" providerId="Windows Live" clId="Web-{E49BCC39-51CD-410D-822B-687FA5CF5099}" dt="2024-03-03T22:35:15.310" v="642"/>
          <ac:picMkLst>
            <pc:docMk/>
            <pc:sldMk cId="1922599321" sldId="299"/>
            <ac:picMk id="5" creationId="{778F82AC-DC72-2E33-9818-63F2E5B50270}"/>
          </ac:picMkLst>
        </pc:picChg>
      </pc:sldChg>
      <pc:sldChg chg="addSp delSp modSp">
        <pc:chgData name="vytor hugo" userId="e8b175fd6482882c" providerId="Windows Live" clId="Web-{E49BCC39-51CD-410D-822B-687FA5CF5099}" dt="2024-03-03T22:10:12.911" v="371" actId="1076"/>
        <pc:sldMkLst>
          <pc:docMk/>
          <pc:sldMk cId="3833786692" sldId="300"/>
        </pc:sldMkLst>
        <pc:spChg chg="mod">
          <ac:chgData name="vytor hugo" userId="e8b175fd6482882c" providerId="Windows Live" clId="Web-{E49BCC39-51CD-410D-822B-687FA5CF5099}" dt="2024-03-03T22:09:56.785" v="365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" userId="e8b175fd6482882c" providerId="Windows Live" clId="Web-{E49BCC39-51CD-410D-822B-687FA5CF5099}" dt="2024-03-03T22:09:54.816" v="363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E49BCC39-51CD-410D-822B-687FA5CF5099}" dt="2024-03-03T22:09:19.642" v="357"/>
          <ac:picMkLst>
            <pc:docMk/>
            <pc:sldMk cId="3833786692" sldId="300"/>
            <ac:picMk id="4" creationId="{63751429-BBAD-6820-688F-C5EAF9199D4C}"/>
          </ac:picMkLst>
        </pc:picChg>
        <pc:picChg chg="add mod">
          <ac:chgData name="vytor hugo" userId="e8b175fd6482882c" providerId="Windows Live" clId="Web-{E49BCC39-51CD-410D-822B-687FA5CF5099}" dt="2024-03-03T22:10:09.645" v="369" actId="14100"/>
          <ac:picMkLst>
            <pc:docMk/>
            <pc:sldMk cId="3833786692" sldId="300"/>
            <ac:picMk id="5" creationId="{C8FACA4D-9004-55D3-0137-077D064EBA0B}"/>
          </ac:picMkLst>
        </pc:picChg>
        <pc:picChg chg="add mod">
          <ac:chgData name="vytor hugo" userId="e8b175fd6482882c" providerId="Windows Live" clId="Web-{E49BCC39-51CD-410D-822B-687FA5CF5099}" dt="2024-03-03T22:10:12.911" v="371" actId="1076"/>
          <ac:picMkLst>
            <pc:docMk/>
            <pc:sldMk cId="3833786692" sldId="300"/>
            <ac:picMk id="6" creationId="{38A4B5C1-5352-F212-6A16-D7D8874E3B79}"/>
          </ac:picMkLst>
        </pc:picChg>
        <pc:picChg chg="del">
          <ac:chgData name="vytor hugo" userId="e8b175fd6482882c" providerId="Windows Live" clId="Web-{E49BCC39-51CD-410D-822B-687FA5CF5099}" dt="2024-03-03T22:09:18.470" v="356"/>
          <ac:picMkLst>
            <pc:docMk/>
            <pc:sldMk cId="3833786692" sldId="300"/>
            <ac:picMk id="7" creationId="{13986B46-F126-8AF7-C3DB-DF1588A6C639}"/>
          </ac:picMkLst>
        </pc:picChg>
      </pc:sldChg>
      <pc:sldChg chg="del">
        <pc:chgData name="vytor hugo" userId="e8b175fd6482882c" providerId="Windows Live" clId="Web-{E49BCC39-51CD-410D-822B-687FA5CF5099}" dt="2024-03-03T22:23:54.865" v="536"/>
        <pc:sldMkLst>
          <pc:docMk/>
          <pc:sldMk cId="1563581213" sldId="301"/>
        </pc:sldMkLst>
      </pc:sldChg>
      <pc:sldChg chg="addSp delSp modSp">
        <pc:chgData name="vytor hugo" userId="e8b175fd6482882c" providerId="Windows Live" clId="Web-{E49BCC39-51CD-410D-822B-687FA5CF5099}" dt="2024-03-03T21:43:10.303" v="25" actId="20577"/>
        <pc:sldMkLst>
          <pc:docMk/>
          <pc:sldMk cId="419009664" sldId="304"/>
        </pc:sldMkLst>
        <pc:spChg chg="mod">
          <ac:chgData name="vytor hugo" userId="e8b175fd6482882c" providerId="Windows Live" clId="Web-{E49BCC39-51CD-410D-822B-687FA5CF5099}" dt="2024-03-03T21:43:10.303" v="2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E49BCC39-51CD-410D-822B-687FA5CF5099}" dt="2024-03-03T21:42:38.989" v="19" actId="14100"/>
          <ac:picMkLst>
            <pc:docMk/>
            <pc:sldMk cId="419009664" sldId="304"/>
            <ac:picMk id="4" creationId="{74150EB8-0C1B-7C3F-6D39-1528E3B21A78}"/>
          </ac:picMkLst>
        </pc:picChg>
        <pc:picChg chg="add mod">
          <ac:chgData name="vytor hugo" userId="e8b175fd6482882c" providerId="Windows Live" clId="Web-{E49BCC39-51CD-410D-822B-687FA5CF5099}" dt="2024-03-03T21:43:03.178" v="22" actId="14100"/>
          <ac:picMkLst>
            <pc:docMk/>
            <pc:sldMk cId="419009664" sldId="304"/>
            <ac:picMk id="5" creationId="{0F3B708B-06EE-3E16-3E32-E1084AB291DB}"/>
          </ac:picMkLst>
        </pc:picChg>
        <pc:picChg chg="del">
          <ac:chgData name="vytor hugo" userId="e8b175fd6482882c" providerId="Windows Live" clId="Web-{E49BCC39-51CD-410D-822B-687FA5CF5099}" dt="2024-03-03T21:42:29.238" v="16"/>
          <ac:picMkLst>
            <pc:docMk/>
            <pc:sldMk cId="419009664" sldId="304"/>
            <ac:picMk id="6" creationId="{77850306-C1FC-9856-BE85-67BAD296EB35}"/>
          </ac:picMkLst>
        </pc:picChg>
        <pc:picChg chg="del">
          <ac:chgData name="vytor hugo" userId="e8b175fd6482882c" providerId="Windows Live" clId="Web-{E49BCC39-51CD-410D-822B-687FA5CF5099}" dt="2024-03-03T21:42:28.160" v="15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E49BCC39-51CD-410D-822B-687FA5CF5099}" dt="2024-03-03T21:44:07.775" v="39" actId="1076"/>
        <pc:sldMkLst>
          <pc:docMk/>
          <pc:sldMk cId="2961251807" sldId="305"/>
        </pc:sldMkLst>
        <pc:spChg chg="mod">
          <ac:chgData name="vytor hugo" userId="e8b175fd6482882c" providerId="Windows Live" clId="Web-{E49BCC39-51CD-410D-822B-687FA5CF5099}" dt="2024-03-03T21:43:40.586" v="32" actId="20577"/>
          <ac:spMkLst>
            <pc:docMk/>
            <pc:sldMk cId="2961251807" sldId="305"/>
            <ac:spMk id="3" creationId="{2B3B030A-EF87-2C82-8153-8CBEC2E323DB}"/>
          </ac:spMkLst>
        </pc:spChg>
        <pc:picChg chg="add mod">
          <ac:chgData name="vytor hugo" userId="e8b175fd6482882c" providerId="Windows Live" clId="Web-{E49BCC39-51CD-410D-822B-687FA5CF5099}" dt="2024-03-03T21:43:49.946" v="35" actId="14100"/>
          <ac:picMkLst>
            <pc:docMk/>
            <pc:sldMk cId="2961251807" sldId="305"/>
            <ac:picMk id="4" creationId="{BC9B909F-0B9D-6D1B-37C4-77356652C030}"/>
          </ac:picMkLst>
        </pc:picChg>
        <pc:picChg chg="add mod">
          <ac:chgData name="vytor hugo" userId="e8b175fd6482882c" providerId="Windows Live" clId="Web-{E49BCC39-51CD-410D-822B-687FA5CF5099}" dt="2024-03-03T21:44:07.775" v="39" actId="1076"/>
          <ac:picMkLst>
            <pc:docMk/>
            <pc:sldMk cId="2961251807" sldId="305"/>
            <ac:picMk id="5" creationId="{070A327A-4B24-85FF-14FF-D8F542E31030}"/>
          </ac:picMkLst>
        </pc:picChg>
        <pc:picChg chg="del">
          <ac:chgData name="vytor hugo" userId="e8b175fd6482882c" providerId="Windows Live" clId="Web-{E49BCC39-51CD-410D-822B-687FA5CF5099}" dt="2024-03-03T21:43:31.461" v="26"/>
          <ac:picMkLst>
            <pc:docMk/>
            <pc:sldMk cId="2961251807" sldId="305"/>
            <ac:picMk id="6" creationId="{6FDD2398-72D3-61B1-66AA-1D23B9CF9038}"/>
          </ac:picMkLst>
        </pc:picChg>
        <pc:picChg chg="del">
          <ac:chgData name="vytor hugo" userId="e8b175fd6482882c" providerId="Windows Live" clId="Web-{E49BCC39-51CD-410D-822B-687FA5CF5099}" dt="2024-03-03T21:43:32.758" v="27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E49BCC39-51CD-410D-822B-687FA5CF5099}" dt="2024-03-03T21:47:59.835" v="80" actId="1076"/>
        <pc:sldMkLst>
          <pc:docMk/>
          <pc:sldMk cId="3407214055" sldId="306"/>
        </pc:sldMkLst>
        <pc:spChg chg="mod">
          <ac:chgData name="vytor hugo" userId="e8b175fd6482882c" providerId="Windows Live" clId="Web-{E49BCC39-51CD-410D-822B-687FA5CF5099}" dt="2024-03-03T21:47:34.021" v="72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E49BCC39-51CD-410D-822B-687FA5CF5099}" dt="2024-03-03T21:47:45.506" v="77" actId="14100"/>
          <ac:picMkLst>
            <pc:docMk/>
            <pc:sldMk cId="3407214055" sldId="306"/>
            <ac:picMk id="4" creationId="{70F1B559-594C-1783-10E3-0D6A252B1529}"/>
          </ac:picMkLst>
        </pc:picChg>
        <pc:picChg chg="add mod">
          <ac:chgData name="vytor hugo" userId="e8b175fd6482882c" providerId="Windows Live" clId="Web-{E49BCC39-51CD-410D-822B-687FA5CF5099}" dt="2024-03-03T21:47:59.835" v="80" actId="1076"/>
          <ac:picMkLst>
            <pc:docMk/>
            <pc:sldMk cId="3407214055" sldId="306"/>
            <ac:picMk id="5" creationId="{99205945-C010-2CC4-4554-8F3ADA4D9B32}"/>
          </ac:picMkLst>
        </pc:picChg>
        <pc:picChg chg="del">
          <ac:chgData name="vytor hugo" userId="e8b175fd6482882c" providerId="Windows Live" clId="Web-{E49BCC39-51CD-410D-822B-687FA5CF5099}" dt="2024-03-03T21:47:35.365" v="74"/>
          <ac:picMkLst>
            <pc:docMk/>
            <pc:sldMk cId="3407214055" sldId="306"/>
            <ac:picMk id="6" creationId="{9F45EAB2-089A-D327-2EE8-B2A799B66415}"/>
          </ac:picMkLst>
        </pc:picChg>
        <pc:picChg chg="del">
          <ac:chgData name="vytor hugo" userId="e8b175fd6482882c" providerId="Windows Live" clId="Web-{E49BCC39-51CD-410D-822B-687FA5CF5099}" dt="2024-03-03T21:47:35.350" v="73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E49BCC39-51CD-410D-822B-687FA5CF5099}" dt="2024-03-03T21:49:13.261" v="94" actId="1076"/>
        <pc:sldMkLst>
          <pc:docMk/>
          <pc:sldMk cId="25060143" sldId="307"/>
        </pc:sldMkLst>
        <pc:spChg chg="mod">
          <ac:chgData name="vytor hugo" userId="e8b175fd6482882c" providerId="Windows Live" clId="Web-{E49BCC39-51CD-410D-822B-687FA5CF5099}" dt="2024-03-03T21:49:11.980" v="93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E49BCC39-51CD-410D-822B-687FA5CF5099}" dt="2024-03-03T21:48:32.415" v="82"/>
          <ac:picMkLst>
            <pc:docMk/>
            <pc:sldMk cId="25060143" sldId="307"/>
            <ac:picMk id="4" creationId="{385F36D5-F4E4-188A-AD2C-A9E9AA3DA35E}"/>
          </ac:picMkLst>
        </pc:picChg>
        <pc:picChg chg="add mod">
          <ac:chgData name="vytor hugo" userId="e8b175fd6482882c" providerId="Windows Live" clId="Web-{E49BCC39-51CD-410D-822B-687FA5CF5099}" dt="2024-03-03T21:48:43.853" v="85" actId="14100"/>
          <ac:picMkLst>
            <pc:docMk/>
            <pc:sldMk cId="25060143" sldId="307"/>
            <ac:picMk id="5" creationId="{5B3059C8-3AAA-E6F3-6E5C-33AF99227956}"/>
          </ac:picMkLst>
        </pc:picChg>
        <pc:picChg chg="add mod">
          <ac:chgData name="vytor hugo" userId="e8b175fd6482882c" providerId="Windows Live" clId="Web-{E49BCC39-51CD-410D-822B-687FA5CF5099}" dt="2024-03-03T21:49:13.261" v="94" actId="1076"/>
          <ac:picMkLst>
            <pc:docMk/>
            <pc:sldMk cId="25060143" sldId="307"/>
            <ac:picMk id="6" creationId="{31364F4A-6DC4-BF20-D40C-1F9D1F440052}"/>
          </ac:picMkLst>
        </pc:picChg>
        <pc:picChg chg="del">
          <ac:chgData name="vytor hugo" userId="e8b175fd6482882c" providerId="Windows Live" clId="Web-{E49BCC39-51CD-410D-822B-687FA5CF5099}" dt="2024-03-03T21:48:32.009" v="81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E49BCC39-51CD-410D-822B-687FA5CF5099}" dt="2024-03-03T21:54:15.200" v="147" actId="1076"/>
        <pc:sldMkLst>
          <pc:docMk/>
          <pc:sldMk cId="1063653161" sldId="308"/>
        </pc:sldMkLst>
        <pc:spChg chg="mod">
          <ac:chgData name="vytor hugo" userId="e8b175fd6482882c" providerId="Windows Live" clId="Web-{E49BCC39-51CD-410D-822B-687FA5CF5099}" dt="2024-03-03T21:53:49.511" v="140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E49BCC39-51CD-410D-822B-687FA5CF5099}" dt="2024-03-03T21:54:15.200" v="147" actId="1076"/>
          <ac:picMkLst>
            <pc:docMk/>
            <pc:sldMk cId="1063653161" sldId="308"/>
            <ac:picMk id="4" creationId="{45C15511-47F6-AC7C-EB00-A9F2BC7D5538}"/>
          </ac:picMkLst>
        </pc:picChg>
        <pc:picChg chg="del">
          <ac:chgData name="vytor hugo" userId="e8b175fd6482882c" providerId="Windows Live" clId="Web-{E49BCC39-51CD-410D-822B-687FA5CF5099}" dt="2024-03-03T21:53:51.277" v="142"/>
          <ac:picMkLst>
            <pc:docMk/>
            <pc:sldMk cId="1063653161" sldId="308"/>
            <ac:picMk id="6" creationId="{156EC863-FF22-35E1-D7F1-83C0C70E386C}"/>
          </ac:picMkLst>
        </pc:picChg>
        <pc:picChg chg="del">
          <ac:chgData name="vytor hugo" userId="e8b175fd6482882c" providerId="Windows Live" clId="Web-{E49BCC39-51CD-410D-822B-687FA5CF5099}" dt="2024-03-03T21:53:50.183" v="141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E49BCC39-51CD-410D-822B-687FA5CF5099}" dt="2024-03-03T21:55:09.219" v="158" actId="20577"/>
        <pc:sldMkLst>
          <pc:docMk/>
          <pc:sldMk cId="1141533451" sldId="309"/>
        </pc:sldMkLst>
        <pc:spChg chg="mod">
          <ac:chgData name="vytor hugo" userId="e8b175fd6482882c" providerId="Windows Live" clId="Web-{E49BCC39-51CD-410D-822B-687FA5CF5099}" dt="2024-03-03T21:55:09.219" v="158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E49BCC39-51CD-410D-822B-687FA5CF5099}" dt="2024-03-03T21:54:45.921" v="151" actId="1076"/>
          <ac:picMkLst>
            <pc:docMk/>
            <pc:sldMk cId="1141533451" sldId="309"/>
            <ac:picMk id="4" creationId="{2F30D3F6-6FF3-D564-926B-40617208D772}"/>
          </ac:picMkLst>
        </pc:picChg>
        <pc:picChg chg="add mod">
          <ac:chgData name="vytor hugo" userId="e8b175fd6482882c" providerId="Windows Live" clId="Web-{E49BCC39-51CD-410D-822B-687FA5CF5099}" dt="2024-03-03T21:54:56.312" v="153" actId="1076"/>
          <ac:picMkLst>
            <pc:docMk/>
            <pc:sldMk cId="1141533451" sldId="309"/>
            <ac:picMk id="5" creationId="{41A8321A-E6C2-CE7D-E6E5-EF25C7E7D9E5}"/>
          </ac:picMkLst>
        </pc:picChg>
        <pc:picChg chg="del">
          <ac:chgData name="vytor hugo" userId="e8b175fd6482882c" providerId="Windows Live" clId="Web-{E49BCC39-51CD-410D-822B-687FA5CF5099}" dt="2024-03-03T21:54:38.123" v="148"/>
          <ac:picMkLst>
            <pc:docMk/>
            <pc:sldMk cId="1141533451" sldId="309"/>
            <ac:picMk id="6" creationId="{22F0524F-EC29-F812-1A53-5B814671AE68}"/>
          </ac:picMkLst>
        </pc:picChg>
        <pc:picChg chg="del">
          <ac:chgData name="vytor hugo" userId="e8b175fd6482882c" providerId="Windows Live" clId="Web-{E49BCC39-51CD-410D-822B-687FA5CF5099}" dt="2024-03-03T21:54:39.342" v="149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E49BCC39-51CD-410D-822B-687FA5CF5099}" dt="2024-03-03T21:58:37.496" v="206" actId="14100"/>
        <pc:sldMkLst>
          <pc:docMk/>
          <pc:sldMk cId="3089579906" sldId="311"/>
        </pc:sldMkLst>
        <pc:spChg chg="mod">
          <ac:chgData name="vytor hugo" userId="e8b175fd6482882c" providerId="Windows Live" clId="Web-{E49BCC39-51CD-410D-822B-687FA5CF5099}" dt="2024-03-03T21:58:01.385" v="194" actId="20577"/>
          <ac:spMkLst>
            <pc:docMk/>
            <pc:sldMk cId="3089579906" sldId="311"/>
            <ac:spMk id="2" creationId="{90981F9A-EBCF-A807-B6F9-C61BBF6F4DE9}"/>
          </ac:spMkLst>
        </pc:spChg>
        <pc:spChg chg="mod">
          <ac:chgData name="vytor hugo" userId="e8b175fd6482882c" providerId="Windows Live" clId="Web-{E49BCC39-51CD-410D-822B-687FA5CF5099}" dt="2024-03-03T21:58:29.637" v="203" actId="20577"/>
          <ac:spMkLst>
            <pc:docMk/>
            <pc:sldMk cId="3089579906" sldId="311"/>
            <ac:spMk id="8" creationId="{AD5A64B6-BAD5-59B6-9078-381D7B1C81F6}"/>
          </ac:spMkLst>
        </pc:spChg>
        <pc:picChg chg="del">
          <ac:chgData name="vytor hugo" userId="e8b175fd6482882c" providerId="Windows Live" clId="Web-{E49BCC39-51CD-410D-822B-687FA5CF5099}" dt="2024-03-03T21:57:59.104" v="192"/>
          <ac:picMkLst>
            <pc:docMk/>
            <pc:sldMk cId="3089579906" sldId="311"/>
            <ac:picMk id="3" creationId="{74EEC629-7D6A-4F54-B4EE-17FD8A66EFBF}"/>
          </ac:picMkLst>
        </pc:picChg>
        <pc:picChg chg="del">
          <ac:chgData name="vytor hugo" userId="e8b175fd6482882c" providerId="Windows Live" clId="Web-{E49BCC39-51CD-410D-822B-687FA5CF5099}" dt="2024-03-03T21:57:58.697" v="191"/>
          <ac:picMkLst>
            <pc:docMk/>
            <pc:sldMk cId="3089579906" sldId="311"/>
            <ac:picMk id="4" creationId="{36714AE4-5918-287F-E2F2-50ED499972C2}"/>
          </ac:picMkLst>
        </pc:picChg>
        <pc:picChg chg="add mod">
          <ac:chgData name="vytor hugo" userId="e8b175fd6482882c" providerId="Windows Live" clId="Web-{E49BCC39-51CD-410D-822B-687FA5CF5099}" dt="2024-03-03T21:58:14.511" v="198" actId="14100"/>
          <ac:picMkLst>
            <pc:docMk/>
            <pc:sldMk cId="3089579906" sldId="311"/>
            <ac:picMk id="5" creationId="{8C08F4E3-18D9-3007-D008-EAEE25D1D39F}"/>
          </ac:picMkLst>
        </pc:picChg>
        <pc:picChg chg="add mod">
          <ac:chgData name="vytor hugo" userId="e8b175fd6482882c" providerId="Windows Live" clId="Web-{E49BCC39-51CD-410D-822B-687FA5CF5099}" dt="2024-03-03T21:58:37.496" v="206" actId="14100"/>
          <ac:picMkLst>
            <pc:docMk/>
            <pc:sldMk cId="3089579906" sldId="311"/>
            <ac:picMk id="6" creationId="{ECC2BD80-5164-E6E5-C858-E3EE7EBF9871}"/>
          </ac:picMkLst>
        </pc:picChg>
      </pc:sldChg>
      <pc:sldChg chg="addSp delSp modSp">
        <pc:chgData name="vytor hugo" userId="e8b175fd6482882c" providerId="Windows Live" clId="Web-{E49BCC39-51CD-410D-822B-687FA5CF5099}" dt="2024-03-03T21:59:40.672" v="222" actId="1076"/>
        <pc:sldMkLst>
          <pc:docMk/>
          <pc:sldMk cId="2959493514" sldId="312"/>
        </pc:sldMkLst>
        <pc:spChg chg="mod">
          <ac:chgData name="vytor hugo" userId="e8b175fd6482882c" providerId="Windows Live" clId="Web-{E49BCC39-51CD-410D-822B-687FA5CF5099}" dt="2024-03-03T21:59:29.343" v="218" actId="20577"/>
          <ac:spMkLst>
            <pc:docMk/>
            <pc:sldMk cId="2959493514" sldId="312"/>
            <ac:spMk id="2" creationId="{B146F085-C838-AB72-1900-411EC4F9FA25}"/>
          </ac:spMkLst>
        </pc:spChg>
        <pc:spChg chg="mod">
          <ac:chgData name="vytor hugo" userId="e8b175fd6482882c" providerId="Windows Live" clId="Web-{E49BCC39-51CD-410D-822B-687FA5CF5099}" dt="2024-03-03T21:59:03.013" v="213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E49BCC39-51CD-410D-822B-687FA5CF5099}" dt="2024-03-03T21:59:13.170" v="216" actId="14100"/>
          <ac:picMkLst>
            <pc:docMk/>
            <pc:sldMk cId="2959493514" sldId="312"/>
            <ac:picMk id="3" creationId="{2992BF3B-A7FC-F35E-1E32-C7557FAB6BA1}"/>
          </ac:picMkLst>
        </pc:picChg>
        <pc:picChg chg="add mod">
          <ac:chgData name="vytor hugo" userId="e8b175fd6482882c" providerId="Windows Live" clId="Web-{E49BCC39-51CD-410D-822B-687FA5CF5099}" dt="2024-03-03T21:59:40.672" v="222" actId="1076"/>
          <ac:picMkLst>
            <pc:docMk/>
            <pc:sldMk cId="2959493514" sldId="312"/>
            <ac:picMk id="4" creationId="{74D19247-8ABB-50A5-8756-704DF1D14BCE}"/>
          </ac:picMkLst>
        </pc:picChg>
        <pc:picChg chg="del">
          <ac:chgData name="vytor hugo" userId="e8b175fd6482882c" providerId="Windows Live" clId="Web-{E49BCC39-51CD-410D-822B-687FA5CF5099}" dt="2024-03-03T21:58:44.278" v="208"/>
          <ac:picMkLst>
            <pc:docMk/>
            <pc:sldMk cId="2959493514" sldId="312"/>
            <ac:picMk id="5" creationId="{770D1650-7A19-4042-66FA-0EAD36EB7905}"/>
          </ac:picMkLst>
        </pc:picChg>
        <pc:picChg chg="del">
          <ac:chgData name="vytor hugo" userId="e8b175fd6482882c" providerId="Windows Live" clId="Web-{E49BCC39-51CD-410D-822B-687FA5CF5099}" dt="2024-03-03T21:58:43.184" v="207"/>
          <ac:picMkLst>
            <pc:docMk/>
            <pc:sldMk cId="2959493514" sldId="312"/>
            <ac:picMk id="6" creationId="{E5DDFCEE-077E-5BC4-364C-D9DBB86F3C4E}"/>
          </ac:picMkLst>
        </pc:picChg>
      </pc:sldChg>
      <pc:sldChg chg="del">
        <pc:chgData name="vytor hugo" userId="e8b175fd6482882c" providerId="Windows Live" clId="Web-{E49BCC39-51CD-410D-822B-687FA5CF5099}" dt="2024-03-03T21:59:45.906" v="223"/>
        <pc:sldMkLst>
          <pc:docMk/>
          <pc:sldMk cId="2842067118" sldId="313"/>
        </pc:sldMkLst>
      </pc:sldChg>
      <pc:sldChg chg="addSp delSp modSp">
        <pc:chgData name="vytor hugo" userId="e8b175fd6482882c" providerId="Windows Live" clId="Web-{E49BCC39-51CD-410D-822B-687FA5CF5099}" dt="2024-03-03T22:01:35.725" v="245" actId="20577"/>
        <pc:sldMkLst>
          <pc:docMk/>
          <pc:sldMk cId="100243725" sldId="314"/>
        </pc:sldMkLst>
        <pc:spChg chg="mod">
          <ac:chgData name="vytor hugo" userId="e8b175fd6482882c" providerId="Windows Live" clId="Web-{E49BCC39-51CD-410D-822B-687FA5CF5099}" dt="2024-03-03T22:01:35.725" v="245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E49BCC39-51CD-410D-822B-687FA5CF5099}" dt="2024-03-03T22:01:08.724" v="239" actId="1076"/>
          <ac:picMkLst>
            <pc:docMk/>
            <pc:sldMk cId="100243725" sldId="314"/>
            <ac:picMk id="3" creationId="{7EDBF19D-BBD6-20C3-6570-33104B77B72F}"/>
          </ac:picMkLst>
        </pc:picChg>
        <pc:picChg chg="del">
          <ac:chgData name="vytor hugo" userId="e8b175fd6482882c" providerId="Windows Live" clId="Web-{E49BCC39-51CD-410D-822B-687FA5CF5099}" dt="2024-03-03T22:00:42.613" v="235"/>
          <ac:picMkLst>
            <pc:docMk/>
            <pc:sldMk cId="100243725" sldId="314"/>
            <ac:picMk id="4" creationId="{7A29F797-3E7F-251F-2937-5155215FAE86}"/>
          </ac:picMkLst>
        </pc:picChg>
        <pc:picChg chg="del">
          <ac:chgData name="vytor hugo" userId="e8b175fd6482882c" providerId="Windows Live" clId="Web-{E49BCC39-51CD-410D-822B-687FA5CF5099}" dt="2024-03-03T22:00:41.472" v="234"/>
          <ac:picMkLst>
            <pc:docMk/>
            <pc:sldMk cId="100243725" sldId="314"/>
            <ac:picMk id="5" creationId="{6EC490FC-2678-57ED-1B4C-9BD0B356C3B2}"/>
          </ac:picMkLst>
        </pc:picChg>
        <pc:picChg chg="add mod">
          <ac:chgData name="vytor hugo" userId="e8b175fd6482882c" providerId="Windows Live" clId="Web-{E49BCC39-51CD-410D-822B-687FA5CF5099}" dt="2024-03-03T22:01:28.287" v="243" actId="1076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E49BCC39-51CD-410D-822B-687FA5CF5099}" dt="2024-03-03T22:02:35.197" v="257" actId="14100"/>
        <pc:sldMkLst>
          <pc:docMk/>
          <pc:sldMk cId="370141974" sldId="315"/>
        </pc:sldMkLst>
        <pc:spChg chg="mod">
          <ac:chgData name="vytor hugo" userId="e8b175fd6482882c" providerId="Windows Live" clId="Web-{E49BCC39-51CD-410D-822B-687FA5CF5099}" dt="2024-03-03T22:02:26.728" v="256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E49BCC39-51CD-410D-822B-687FA5CF5099}" dt="2024-03-03T22:01:39.022" v="247"/>
          <ac:picMkLst>
            <pc:docMk/>
            <pc:sldMk cId="370141974" sldId="315"/>
            <ac:picMk id="3" creationId="{F6A9CEF9-1667-CEAC-2146-54D94304FCAA}"/>
          </ac:picMkLst>
        </pc:picChg>
        <pc:picChg chg="add mod">
          <ac:chgData name="vytor hugo" userId="e8b175fd6482882c" providerId="Windows Live" clId="Web-{E49BCC39-51CD-410D-822B-687FA5CF5099}" dt="2024-03-03T22:02:03.617" v="251" actId="1076"/>
          <ac:picMkLst>
            <pc:docMk/>
            <pc:sldMk cId="370141974" sldId="315"/>
            <ac:picMk id="4" creationId="{4FA06B82-D1F7-5E38-87B2-ADA98AD8D586}"/>
          </ac:picMkLst>
        </pc:picChg>
        <pc:picChg chg="add mod">
          <ac:chgData name="vytor hugo" userId="e8b175fd6482882c" providerId="Windows Live" clId="Web-{E49BCC39-51CD-410D-822B-687FA5CF5099}" dt="2024-03-03T22:02:35.197" v="257" actId="14100"/>
          <ac:picMkLst>
            <pc:docMk/>
            <pc:sldMk cId="370141974" sldId="315"/>
            <ac:picMk id="5" creationId="{0EFB98BC-C716-FF0C-1D3B-654FA811938C}"/>
          </ac:picMkLst>
        </pc:picChg>
        <pc:picChg chg="del">
          <ac:chgData name="vytor hugo" userId="e8b175fd6482882c" providerId="Windows Live" clId="Web-{E49BCC39-51CD-410D-822B-687FA5CF5099}" dt="2024-03-03T22:01:38.288" v="246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E49BCC39-51CD-410D-822B-687FA5CF5099}" dt="2024-03-03T22:03:33.263" v="273" actId="1076"/>
        <pc:sldMkLst>
          <pc:docMk/>
          <pc:sldMk cId="2954813273" sldId="316"/>
        </pc:sldMkLst>
        <pc:spChg chg="mod">
          <ac:chgData name="vytor hugo" userId="e8b175fd6482882c" providerId="Windows Live" clId="Web-{E49BCC39-51CD-410D-822B-687FA5CF5099}" dt="2024-03-03T22:03:18.137" v="268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E49BCC39-51CD-410D-822B-687FA5CF5099}" dt="2024-03-03T22:03:05.762" v="263" actId="1076"/>
          <ac:picMkLst>
            <pc:docMk/>
            <pc:sldMk cId="2954813273" sldId="316"/>
            <ac:picMk id="3" creationId="{08680626-9D89-5895-0E59-4C930B937FF0}"/>
          </ac:picMkLst>
        </pc:picChg>
        <pc:picChg chg="del">
          <ac:chgData name="vytor hugo" userId="e8b175fd6482882c" providerId="Windows Live" clId="Web-{E49BCC39-51CD-410D-822B-687FA5CF5099}" dt="2024-03-03T22:02:40.026" v="259"/>
          <ac:picMkLst>
            <pc:docMk/>
            <pc:sldMk cId="2954813273" sldId="316"/>
            <ac:picMk id="4" creationId="{56551CE8-D82E-5B85-0F1B-40C235ED466F}"/>
          </ac:picMkLst>
        </pc:picChg>
        <pc:picChg chg="del">
          <ac:chgData name="vytor hugo" userId="e8b175fd6482882c" providerId="Windows Live" clId="Web-{E49BCC39-51CD-410D-822B-687FA5CF5099}" dt="2024-03-03T22:02:38.916" v="258"/>
          <ac:picMkLst>
            <pc:docMk/>
            <pc:sldMk cId="2954813273" sldId="316"/>
            <ac:picMk id="5" creationId="{7B1F67CC-3847-FEA9-0CB3-8FA4AE3EDC51}"/>
          </ac:picMkLst>
        </pc:picChg>
        <pc:picChg chg="add mod">
          <ac:chgData name="vytor hugo" userId="e8b175fd6482882c" providerId="Windows Live" clId="Web-{E49BCC39-51CD-410D-822B-687FA5CF5099}" dt="2024-03-03T22:03:33.263" v="273" actId="1076"/>
          <ac:picMkLst>
            <pc:docMk/>
            <pc:sldMk cId="2954813273" sldId="316"/>
            <ac:picMk id="6" creationId="{0143BA98-41B5-8C39-7B77-92594ED73EE5}"/>
          </ac:picMkLst>
        </pc:picChg>
      </pc:sldChg>
      <pc:sldChg chg="addSp delSp modSp">
        <pc:chgData name="vytor hugo" userId="e8b175fd6482882c" providerId="Windows Live" clId="Web-{E49BCC39-51CD-410D-822B-687FA5CF5099}" dt="2024-03-03T22:05:34.598" v="303" actId="14100"/>
        <pc:sldMkLst>
          <pc:docMk/>
          <pc:sldMk cId="3750099648" sldId="317"/>
        </pc:sldMkLst>
        <pc:spChg chg="mod">
          <ac:chgData name="vytor hugo" userId="e8b175fd6482882c" providerId="Windows Live" clId="Web-{E49BCC39-51CD-410D-822B-687FA5CF5099}" dt="2024-03-03T22:04:43.517" v="291" actId="20577"/>
          <ac:spMkLst>
            <pc:docMk/>
            <pc:sldMk cId="3750099648" sldId="317"/>
            <ac:spMk id="2" creationId="{347731D0-1C96-4891-EDA9-1A938C5FC018}"/>
          </ac:spMkLst>
        </pc:spChg>
        <pc:spChg chg="mod">
          <ac:chgData name="vytor hugo" userId="e8b175fd6482882c" providerId="Windows Live" clId="Web-{E49BCC39-51CD-410D-822B-687FA5CF5099}" dt="2024-03-03T22:05:12.784" v="297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" userId="e8b175fd6482882c" providerId="Windows Live" clId="Web-{E49BCC39-51CD-410D-822B-687FA5CF5099}" dt="2024-03-03T22:04:39.829" v="290"/>
          <ac:picMkLst>
            <pc:docMk/>
            <pc:sldMk cId="3750099648" sldId="317"/>
            <ac:picMk id="3" creationId="{B3447CFD-6366-373E-8DEB-869BD564CD02}"/>
          </ac:picMkLst>
        </pc:picChg>
        <pc:picChg chg="del">
          <ac:chgData name="vytor hugo" userId="e8b175fd6482882c" providerId="Windows Live" clId="Web-{E49BCC39-51CD-410D-822B-687FA5CF5099}" dt="2024-03-03T22:04:39.439" v="289"/>
          <ac:picMkLst>
            <pc:docMk/>
            <pc:sldMk cId="3750099648" sldId="317"/>
            <ac:picMk id="4" creationId="{DFE25CF3-A6C8-BF2A-4B62-CCAAE77DD0E0}"/>
          </ac:picMkLst>
        </pc:picChg>
        <pc:picChg chg="add mod">
          <ac:chgData name="vytor hugo" userId="e8b175fd6482882c" providerId="Windows Live" clId="Web-{E49BCC39-51CD-410D-822B-687FA5CF5099}" dt="2024-03-03T22:05:22.379" v="300" actId="14100"/>
          <ac:picMkLst>
            <pc:docMk/>
            <pc:sldMk cId="3750099648" sldId="317"/>
            <ac:picMk id="5" creationId="{69B485D9-BBA9-DF43-703C-F8FF2C2D5D1B}"/>
          </ac:picMkLst>
        </pc:picChg>
        <pc:picChg chg="add mod">
          <ac:chgData name="vytor hugo" userId="e8b175fd6482882c" providerId="Windows Live" clId="Web-{E49BCC39-51CD-410D-822B-687FA5CF5099}" dt="2024-03-03T22:05:34.598" v="303" actId="14100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E49BCC39-51CD-410D-822B-687FA5CF5099}" dt="2024-03-03T22:06:41.977" v="319" actId="1076"/>
        <pc:sldMkLst>
          <pc:docMk/>
          <pc:sldMk cId="1400715062" sldId="318"/>
        </pc:sldMkLst>
        <pc:spChg chg="mod">
          <ac:chgData name="vytor hugo" userId="e8b175fd6482882c" providerId="Windows Live" clId="Web-{E49BCC39-51CD-410D-822B-687FA5CF5099}" dt="2024-03-03T22:06:14.882" v="308" actId="20577"/>
          <ac:spMkLst>
            <pc:docMk/>
            <pc:sldMk cId="1400715062" sldId="318"/>
            <ac:spMk id="2" creationId="{2E74E07A-8FAE-0909-E277-14165A8318BD}"/>
          </ac:spMkLst>
        </pc:spChg>
        <pc:spChg chg="mod">
          <ac:chgData name="vytor hugo" userId="e8b175fd6482882c" providerId="Windows Live" clId="Web-{E49BCC39-51CD-410D-822B-687FA5CF5099}" dt="2024-03-03T22:06:31.992" v="315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E49BCC39-51CD-410D-822B-687FA5CF5099}" dt="2024-03-03T22:06:21.085" v="310" actId="1076"/>
          <ac:picMkLst>
            <pc:docMk/>
            <pc:sldMk cId="1400715062" sldId="318"/>
            <ac:picMk id="3" creationId="{5C05315E-6441-2EC5-BBF9-975F083B7E50}"/>
          </ac:picMkLst>
        </pc:picChg>
        <pc:picChg chg="add mod">
          <ac:chgData name="vytor hugo" userId="e8b175fd6482882c" providerId="Windows Live" clId="Web-{E49BCC39-51CD-410D-822B-687FA5CF5099}" dt="2024-03-03T22:06:41.977" v="319" actId="1076"/>
          <ac:picMkLst>
            <pc:docMk/>
            <pc:sldMk cId="1400715062" sldId="318"/>
            <ac:picMk id="4" creationId="{BCF192A3-73B4-C0BD-9F3A-F4649BC3C277}"/>
          </ac:picMkLst>
        </pc:picChg>
        <pc:picChg chg="del">
          <ac:chgData name="vytor hugo" userId="e8b175fd6482882c" providerId="Windows Live" clId="Web-{E49BCC39-51CD-410D-822B-687FA5CF5099}" dt="2024-03-03T22:05:40.005" v="305"/>
          <ac:picMkLst>
            <pc:docMk/>
            <pc:sldMk cId="1400715062" sldId="318"/>
            <ac:picMk id="5" creationId="{0FE0B7BC-E273-78D1-3472-8C723EE87A0F}"/>
          </ac:picMkLst>
        </pc:picChg>
        <pc:picChg chg="del">
          <ac:chgData name="vytor hugo" userId="e8b175fd6482882c" providerId="Windows Live" clId="Web-{E49BCC39-51CD-410D-822B-687FA5CF5099}" dt="2024-03-03T22:05:39.598" v="304"/>
          <ac:picMkLst>
            <pc:docMk/>
            <pc:sldMk cId="1400715062" sldId="318"/>
            <ac:picMk id="6" creationId="{3A712056-3517-5331-51E5-7B931AAD9123}"/>
          </ac:picMkLst>
        </pc:picChg>
      </pc:sldChg>
      <pc:sldChg chg="addSp delSp modSp">
        <pc:chgData name="vytor hugo" userId="e8b175fd6482882c" providerId="Windows Live" clId="Web-{E49BCC39-51CD-410D-822B-687FA5CF5099}" dt="2024-03-03T22:09:14.454" v="355" actId="1076"/>
        <pc:sldMkLst>
          <pc:docMk/>
          <pc:sldMk cId="2715212956" sldId="321"/>
        </pc:sldMkLst>
        <pc:spChg chg="mod">
          <ac:chgData name="vytor hugo" userId="e8b175fd6482882c" providerId="Windows Live" clId="Web-{E49BCC39-51CD-410D-822B-687FA5CF5099}" dt="2024-03-03T22:08:54.922" v="348" actId="20577"/>
          <ac:spMkLst>
            <pc:docMk/>
            <pc:sldMk cId="2715212956" sldId="321"/>
            <ac:spMk id="8" creationId="{ED633C34-D223-7DC1-5105-2EFF7D995684}"/>
          </ac:spMkLst>
        </pc:spChg>
        <pc:picChg chg="add mod modCrop">
          <ac:chgData name="vytor hugo" userId="e8b175fd6482882c" providerId="Windows Live" clId="Web-{E49BCC39-51CD-410D-822B-687FA5CF5099}" dt="2024-03-03T22:09:13.392" v="354" actId="14100"/>
          <ac:picMkLst>
            <pc:docMk/>
            <pc:sldMk cId="2715212956" sldId="321"/>
            <ac:picMk id="3" creationId="{535FD32F-4766-1E17-86C7-2DE4663D6C49}"/>
          </ac:picMkLst>
        </pc:picChg>
        <pc:picChg chg="add mod">
          <ac:chgData name="vytor hugo" userId="e8b175fd6482882c" providerId="Windows Live" clId="Web-{E49BCC39-51CD-410D-822B-687FA5CF5099}" dt="2024-03-03T22:09:14.454" v="355" actId="1076"/>
          <ac:picMkLst>
            <pc:docMk/>
            <pc:sldMk cId="2715212956" sldId="321"/>
            <ac:picMk id="4" creationId="{626EE637-687B-2AC1-CDE9-25BC73C47828}"/>
          </ac:picMkLst>
        </pc:picChg>
        <pc:picChg chg="del">
          <ac:chgData name="vytor hugo" userId="e8b175fd6482882c" providerId="Windows Live" clId="Web-{E49BCC39-51CD-410D-822B-687FA5CF5099}" dt="2024-03-03T22:08:00.888" v="335"/>
          <ac:picMkLst>
            <pc:docMk/>
            <pc:sldMk cId="2715212956" sldId="321"/>
            <ac:picMk id="5" creationId="{DB6EB511-4754-2A89-057C-31D0DE809F42}"/>
          </ac:picMkLst>
        </pc:picChg>
        <pc:picChg chg="del">
          <ac:chgData name="vytor hugo" userId="e8b175fd6482882c" providerId="Windows Live" clId="Web-{E49BCC39-51CD-410D-822B-687FA5CF5099}" dt="2024-03-03T22:07:59.903" v="334"/>
          <ac:picMkLst>
            <pc:docMk/>
            <pc:sldMk cId="2715212956" sldId="321"/>
            <ac:picMk id="6" creationId="{BAA49F65-657B-9A23-E770-EA72E2AF82E6}"/>
          </ac:picMkLst>
        </pc:picChg>
      </pc:sldChg>
      <pc:sldChg chg="addSp delSp modSp">
        <pc:chgData name="vytor hugo" userId="e8b175fd6482882c" providerId="Windows Live" clId="Web-{E49BCC39-51CD-410D-822B-687FA5CF5099}" dt="2024-03-03T22:11:34.056" v="390" actId="1076"/>
        <pc:sldMkLst>
          <pc:docMk/>
          <pc:sldMk cId="314473504" sldId="324"/>
        </pc:sldMkLst>
        <pc:spChg chg="mod">
          <ac:chgData name="vytor hugo" userId="e8b175fd6482882c" providerId="Windows Live" clId="Web-{E49BCC39-51CD-410D-822B-687FA5CF5099}" dt="2024-03-03T22:10:22.739" v="374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" userId="e8b175fd6482882c" providerId="Windows Live" clId="Web-{E49BCC39-51CD-410D-822B-687FA5CF5099}" dt="2024-03-03T22:11:17.414" v="38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E49BCC39-51CD-410D-822B-687FA5CF5099}" dt="2024-03-03T22:11:30.946" v="388" actId="14100"/>
          <ac:picMkLst>
            <pc:docMk/>
            <pc:sldMk cId="314473504" sldId="324"/>
            <ac:picMk id="4" creationId="{801505C7-9E4A-5C8A-8390-9318392F0BD0}"/>
          </ac:picMkLst>
        </pc:picChg>
        <pc:picChg chg="del">
          <ac:chgData name="vytor hugo" userId="e8b175fd6482882c" providerId="Windows Live" clId="Web-{E49BCC39-51CD-410D-822B-687FA5CF5099}" dt="2024-03-03T22:10:19.958" v="373"/>
          <ac:picMkLst>
            <pc:docMk/>
            <pc:sldMk cId="314473504" sldId="324"/>
            <ac:picMk id="5" creationId="{BBFCC763-0C10-A396-99EC-9082BD9D89A6}"/>
          </ac:picMkLst>
        </pc:picChg>
        <pc:picChg chg="del">
          <ac:chgData name="vytor hugo" userId="e8b175fd6482882c" providerId="Windows Live" clId="Web-{E49BCC39-51CD-410D-822B-687FA5CF5099}" dt="2024-03-03T22:10:18.895" v="372"/>
          <ac:picMkLst>
            <pc:docMk/>
            <pc:sldMk cId="314473504" sldId="324"/>
            <ac:picMk id="6" creationId="{7C27E700-4BDB-8E40-4D12-B696A0780007}"/>
          </ac:picMkLst>
        </pc:picChg>
        <pc:picChg chg="add mod">
          <ac:chgData name="vytor hugo" userId="e8b175fd6482882c" providerId="Windows Live" clId="Web-{E49BCC39-51CD-410D-822B-687FA5CF5099}" dt="2024-03-03T22:11:34.056" v="390" actId="1076"/>
          <ac:picMkLst>
            <pc:docMk/>
            <pc:sldMk cId="314473504" sldId="324"/>
            <ac:picMk id="7" creationId="{586E988C-309B-0CB2-73E7-8C04722E071F}"/>
          </ac:picMkLst>
        </pc:picChg>
      </pc:sldChg>
      <pc:sldChg chg="addSp delSp modSp">
        <pc:chgData name="vytor hugo" userId="e8b175fd6482882c" providerId="Windows Live" clId="Web-{E49BCC39-51CD-410D-822B-687FA5CF5099}" dt="2024-03-03T22:12:37.233" v="406" actId="20577"/>
        <pc:sldMkLst>
          <pc:docMk/>
          <pc:sldMk cId="1052222276" sldId="325"/>
        </pc:sldMkLst>
        <pc:spChg chg="mod">
          <ac:chgData name="vytor hugo" userId="e8b175fd6482882c" providerId="Windows Live" clId="Web-{E49BCC39-51CD-410D-822B-687FA5CF5099}" dt="2024-03-03T22:11:56.731" v="393" actId="20577"/>
          <ac:spMkLst>
            <pc:docMk/>
            <pc:sldMk cId="1052222276" sldId="325"/>
            <ac:spMk id="2" creationId="{4EDA010A-7DF9-E904-B98A-771091ED8539}"/>
          </ac:spMkLst>
        </pc:spChg>
        <pc:spChg chg="mod">
          <ac:chgData name="vytor hugo" userId="e8b175fd6482882c" providerId="Windows Live" clId="Web-{E49BCC39-51CD-410D-822B-687FA5CF5099}" dt="2024-03-03T22:12:37.233" v="406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E49BCC39-51CD-410D-822B-687FA5CF5099}" dt="2024-03-03T22:11:53.715" v="392"/>
          <ac:picMkLst>
            <pc:docMk/>
            <pc:sldMk cId="1052222276" sldId="325"/>
            <ac:picMk id="4" creationId="{EE9EC69B-FD3E-9918-CEE8-270376549C1A}"/>
          </ac:picMkLst>
        </pc:picChg>
        <pc:picChg chg="add mod">
          <ac:chgData name="vytor hugo" userId="e8b175fd6482882c" providerId="Windows Live" clId="Web-{E49BCC39-51CD-410D-822B-687FA5CF5099}" dt="2024-03-03T22:12:25.998" v="402" actId="14100"/>
          <ac:picMkLst>
            <pc:docMk/>
            <pc:sldMk cId="1052222276" sldId="325"/>
            <ac:picMk id="5" creationId="{12966242-FAB0-7864-70DF-928BB847CFA2}"/>
          </ac:picMkLst>
        </pc:picChg>
        <pc:picChg chg="add mod">
          <ac:chgData name="vytor hugo" userId="e8b175fd6482882c" providerId="Windows Live" clId="Web-{E49BCC39-51CD-410D-822B-687FA5CF5099}" dt="2024-03-03T22:12:30.686" v="404" actId="1076"/>
          <ac:picMkLst>
            <pc:docMk/>
            <pc:sldMk cId="1052222276" sldId="325"/>
            <ac:picMk id="6" creationId="{39BBF57A-D803-EB6F-2E94-D3D7405C12C5}"/>
          </ac:picMkLst>
        </pc:picChg>
        <pc:picChg chg="del">
          <ac:chgData name="vytor hugo" userId="e8b175fd6482882c" providerId="Windows Live" clId="Web-{E49BCC39-51CD-410D-822B-687FA5CF5099}" dt="2024-03-03T22:11:53.652" v="391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E49BCC39-51CD-410D-822B-687FA5CF5099}" dt="2024-03-03T22:16:37.434" v="451" actId="20577"/>
        <pc:sldMkLst>
          <pc:docMk/>
          <pc:sldMk cId="2264781389" sldId="326"/>
        </pc:sldMkLst>
        <pc:spChg chg="mod">
          <ac:chgData name="vytor hugo" userId="e8b175fd6482882c" providerId="Windows Live" clId="Web-{E49BCC39-51CD-410D-822B-687FA5CF5099}" dt="2024-03-03T22:16:37.434" v="451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E49BCC39-51CD-410D-822B-687FA5CF5099}" dt="2024-03-03T22:15:08.538" v="437" actId="14100"/>
          <ac:picMkLst>
            <pc:docMk/>
            <pc:sldMk cId="2264781389" sldId="326"/>
            <ac:picMk id="3" creationId="{1B877BF6-C3B4-2DE5-4813-C18174749C0C}"/>
          </ac:picMkLst>
        </pc:picChg>
        <pc:picChg chg="add mod">
          <ac:chgData name="vytor hugo" userId="e8b175fd6482882c" providerId="Windows Live" clId="Web-{E49BCC39-51CD-410D-822B-687FA5CF5099}" dt="2024-03-03T22:15:25.993" v="441" actId="1076"/>
          <ac:picMkLst>
            <pc:docMk/>
            <pc:sldMk cId="2264781389" sldId="326"/>
            <ac:picMk id="4" creationId="{C84252BC-EE10-1499-41B0-A3FCA731556B}"/>
          </ac:picMkLst>
        </pc:picChg>
        <pc:picChg chg="del">
          <ac:chgData name="vytor hugo" userId="e8b175fd6482882c" providerId="Windows Live" clId="Web-{E49BCC39-51CD-410D-822B-687FA5CF5099}" dt="2024-03-03T22:14:46.350" v="434"/>
          <ac:picMkLst>
            <pc:docMk/>
            <pc:sldMk cId="2264781389" sldId="326"/>
            <ac:picMk id="5" creationId="{96E2EAD2-CA17-AC8C-C82F-45A43C8F36F3}"/>
          </ac:picMkLst>
        </pc:picChg>
        <pc:picChg chg="del">
          <ac:chgData name="vytor hugo" userId="e8b175fd6482882c" providerId="Windows Live" clId="Web-{E49BCC39-51CD-410D-822B-687FA5CF5099}" dt="2024-03-03T22:14:45.896" v="433"/>
          <ac:picMkLst>
            <pc:docMk/>
            <pc:sldMk cId="2264781389" sldId="326"/>
            <ac:picMk id="6" creationId="{08E3A99A-4E17-2C87-8EAC-0A06F8755B9F}"/>
          </ac:picMkLst>
        </pc:picChg>
      </pc:sldChg>
      <pc:sldChg chg="addSp delSp modSp">
        <pc:chgData name="vytor hugo" userId="e8b175fd6482882c" providerId="Windows Live" clId="Web-{E49BCC39-51CD-410D-822B-687FA5CF5099}" dt="2024-03-03T22:18:21.002" v="474" actId="1076"/>
        <pc:sldMkLst>
          <pc:docMk/>
          <pc:sldMk cId="2207689045" sldId="329"/>
        </pc:sldMkLst>
        <pc:spChg chg="mod">
          <ac:chgData name="vytor hugo" userId="e8b175fd6482882c" providerId="Windows Live" clId="Web-{E49BCC39-51CD-410D-822B-687FA5CF5099}" dt="2024-03-03T22:18:09.799" v="470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E49BCC39-51CD-410D-822B-687FA5CF5099}" dt="2024-03-03T22:17:42.031" v="461"/>
          <ac:picMkLst>
            <pc:docMk/>
            <pc:sldMk cId="2207689045" sldId="329"/>
            <ac:picMk id="3" creationId="{401660C7-4E87-AA7D-D8BD-30DF562658CA}"/>
          </ac:picMkLst>
        </pc:picChg>
        <pc:picChg chg="del">
          <ac:chgData name="vytor hugo" userId="e8b175fd6482882c" providerId="Windows Live" clId="Web-{E49BCC39-51CD-410D-822B-687FA5CF5099}" dt="2024-03-03T22:17:41.375" v="460"/>
          <ac:picMkLst>
            <pc:docMk/>
            <pc:sldMk cId="2207689045" sldId="329"/>
            <ac:picMk id="4" creationId="{BE59C84F-3A55-87F5-ADE0-CD2C28D5FDD5}"/>
          </ac:picMkLst>
        </pc:picChg>
        <pc:picChg chg="add mod">
          <ac:chgData name="vytor hugo" userId="e8b175fd6482882c" providerId="Windows Live" clId="Web-{E49BCC39-51CD-410D-822B-687FA5CF5099}" dt="2024-03-03T22:18:17.924" v="472" actId="14100"/>
          <ac:picMkLst>
            <pc:docMk/>
            <pc:sldMk cId="2207689045" sldId="329"/>
            <ac:picMk id="5" creationId="{F23A5F34-86A4-D632-F5A4-C37C1FCFE077}"/>
          </ac:picMkLst>
        </pc:picChg>
        <pc:picChg chg="add mod">
          <ac:chgData name="vytor hugo" userId="e8b175fd6482882c" providerId="Windows Live" clId="Web-{E49BCC39-51CD-410D-822B-687FA5CF5099}" dt="2024-03-03T22:18:21.002" v="474" actId="1076"/>
          <ac:picMkLst>
            <pc:docMk/>
            <pc:sldMk cId="2207689045" sldId="329"/>
            <ac:picMk id="6" creationId="{D4EFA916-C863-2A21-C240-CEFA26858485}"/>
          </ac:picMkLst>
        </pc:picChg>
      </pc:sldChg>
      <pc:sldChg chg="addSp delSp modSp">
        <pc:chgData name="vytor hugo" userId="e8b175fd6482882c" providerId="Windows Live" clId="Web-{E49BCC39-51CD-410D-822B-687FA5CF5099}" dt="2024-03-03T22:19:18.943" v="487" actId="14100"/>
        <pc:sldMkLst>
          <pc:docMk/>
          <pc:sldMk cId="1419994586" sldId="330"/>
        </pc:sldMkLst>
        <pc:spChg chg="mod">
          <ac:chgData name="vytor hugo" userId="e8b175fd6482882c" providerId="Windows Live" clId="Web-{E49BCC39-51CD-410D-822B-687FA5CF5099}" dt="2024-03-03T22:19:06.333" v="483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E49BCC39-51CD-410D-822B-687FA5CF5099}" dt="2024-03-03T22:19:14.787" v="486" actId="1076"/>
          <ac:picMkLst>
            <pc:docMk/>
            <pc:sldMk cId="1419994586" sldId="330"/>
            <ac:picMk id="3" creationId="{E3581DC6-F1AF-37E8-9D58-C89A972253CE}"/>
          </ac:picMkLst>
        </pc:picChg>
        <pc:picChg chg="add mod">
          <ac:chgData name="vytor hugo" userId="e8b175fd6482882c" providerId="Windows Live" clId="Web-{E49BCC39-51CD-410D-822B-687FA5CF5099}" dt="2024-03-03T22:19:18.943" v="487" actId="14100"/>
          <ac:picMkLst>
            <pc:docMk/>
            <pc:sldMk cId="1419994586" sldId="330"/>
            <ac:picMk id="4" creationId="{1401BD6F-C19E-ED56-82B9-119F082D1225}"/>
          </ac:picMkLst>
        </pc:picChg>
        <pc:picChg chg="del">
          <ac:chgData name="vytor hugo" userId="e8b175fd6482882c" providerId="Windows Live" clId="Web-{E49BCC39-51CD-410D-822B-687FA5CF5099}" dt="2024-03-03T22:18:47.895" v="478"/>
          <ac:picMkLst>
            <pc:docMk/>
            <pc:sldMk cId="1419994586" sldId="330"/>
            <ac:picMk id="5" creationId="{03EBCF37-2C66-BD11-A479-4B87C23E0299}"/>
          </ac:picMkLst>
        </pc:picChg>
        <pc:picChg chg="del">
          <ac:chgData name="vytor hugo" userId="e8b175fd6482882c" providerId="Windows Live" clId="Web-{E49BCC39-51CD-410D-822B-687FA5CF5099}" dt="2024-03-03T22:18:47.863" v="477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E49BCC39-51CD-410D-822B-687FA5CF5099}" dt="2024-03-03T22:20:06.727" v="498" actId="14100"/>
        <pc:sldMkLst>
          <pc:docMk/>
          <pc:sldMk cId="2857759897" sldId="331"/>
        </pc:sldMkLst>
        <pc:spChg chg="mod">
          <ac:chgData name="vytor hugo" userId="e8b175fd6482882c" providerId="Windows Live" clId="Web-{E49BCC39-51CD-410D-822B-687FA5CF5099}" dt="2024-03-03T22:19:27.616" v="492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E49BCC39-51CD-410D-822B-687FA5CF5099}" dt="2024-03-03T22:19:29.100" v="494"/>
          <ac:picMkLst>
            <pc:docMk/>
            <pc:sldMk cId="2857759897" sldId="331"/>
            <ac:picMk id="3" creationId="{B63FC508-6827-CD2E-8EE9-E17E4AFF70DB}"/>
          </ac:picMkLst>
        </pc:picChg>
        <pc:picChg chg="del">
          <ac:chgData name="vytor hugo" userId="e8b175fd6482882c" providerId="Windows Live" clId="Web-{E49BCC39-51CD-410D-822B-687FA5CF5099}" dt="2024-03-03T22:19:28.506" v="493"/>
          <ac:picMkLst>
            <pc:docMk/>
            <pc:sldMk cId="2857759897" sldId="331"/>
            <ac:picMk id="4" creationId="{2324CA4E-1A34-6C01-76A0-F9A06596731E}"/>
          </ac:picMkLst>
        </pc:picChg>
        <pc:picChg chg="add mod">
          <ac:chgData name="vytor hugo" userId="e8b175fd6482882c" providerId="Windows Live" clId="Web-{E49BCC39-51CD-410D-822B-687FA5CF5099}" dt="2024-03-03T22:20:06.727" v="498" actId="14100"/>
          <ac:picMkLst>
            <pc:docMk/>
            <pc:sldMk cId="2857759897" sldId="331"/>
            <ac:picMk id="5" creationId="{F395F515-1006-4B8D-DCD1-9F849DAFC1CD}"/>
          </ac:picMkLst>
        </pc:picChg>
      </pc:sldChg>
      <pc:sldChg chg="addSp delSp modSp">
        <pc:chgData name="vytor hugo" userId="e8b175fd6482882c" providerId="Windows Live" clId="Web-{E49BCC39-51CD-410D-822B-687FA5CF5099}" dt="2024-03-03T22:22:40.376" v="530" actId="14100"/>
        <pc:sldMkLst>
          <pc:docMk/>
          <pc:sldMk cId="3623169236" sldId="332"/>
        </pc:sldMkLst>
        <pc:spChg chg="mod">
          <ac:chgData name="vytor hugo" userId="e8b175fd6482882c" providerId="Windows Live" clId="Web-{E49BCC39-51CD-410D-822B-687FA5CF5099}" dt="2024-03-03T22:22:08.609" v="52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E49BCC39-51CD-410D-822B-687FA5CF5099}" dt="2024-03-03T22:22:23.344" v="526" actId="14100"/>
          <ac:picMkLst>
            <pc:docMk/>
            <pc:sldMk cId="3623169236" sldId="332"/>
            <ac:picMk id="3" creationId="{C124CB43-C317-45AC-48CC-E8E774AF45DF}"/>
          </ac:picMkLst>
        </pc:picChg>
        <pc:picChg chg="del">
          <ac:chgData name="vytor hugo" userId="e8b175fd6482882c" providerId="Windows Live" clId="Web-{E49BCC39-51CD-410D-822B-687FA5CF5099}" dt="2024-03-03T22:22:05.875" v="522"/>
          <ac:picMkLst>
            <pc:docMk/>
            <pc:sldMk cId="3623169236" sldId="332"/>
            <ac:picMk id="4" creationId="{4888E308-FD24-41A4-40E2-683276AFCBD8}"/>
          </ac:picMkLst>
        </pc:picChg>
        <pc:picChg chg="add mod">
          <ac:chgData name="vytor hugo" userId="e8b175fd6482882c" providerId="Windows Live" clId="Web-{E49BCC39-51CD-410D-822B-687FA5CF5099}" dt="2024-03-03T22:22:40.376" v="530" actId="14100"/>
          <ac:picMkLst>
            <pc:docMk/>
            <pc:sldMk cId="3623169236" sldId="332"/>
            <ac:picMk id="5" creationId="{ADC6B0F1-0BA9-1101-7952-01144A54AF54}"/>
          </ac:picMkLst>
        </pc:picChg>
        <pc:picChg chg="del">
          <ac:chgData name="vytor hugo" userId="e8b175fd6482882c" providerId="Windows Live" clId="Web-{E49BCC39-51CD-410D-822B-687FA5CF5099}" dt="2024-03-03T22:22:05.062" v="521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E49BCC39-51CD-410D-822B-687FA5CF5099}" dt="2024-03-03T22:40:17.499" v="678"/>
        <pc:sldMkLst>
          <pc:docMk/>
          <pc:sldMk cId="2214733455" sldId="334"/>
        </pc:sldMkLst>
      </pc:sldChg>
      <pc:sldChg chg="addSp delSp modSp">
        <pc:chgData name="vytor hugo" userId="e8b175fd6482882c" providerId="Windows Live" clId="Web-{E49BCC39-51CD-410D-822B-687FA5CF5099}" dt="2024-03-03T22:29:08.258" v="571" actId="20577"/>
        <pc:sldMkLst>
          <pc:docMk/>
          <pc:sldMk cId="1117231984" sldId="335"/>
        </pc:sldMkLst>
        <pc:spChg chg="mod">
          <ac:chgData name="vytor hugo" userId="e8b175fd6482882c" providerId="Windows Live" clId="Web-{E49BCC39-51CD-410D-822B-687FA5CF5099}" dt="2024-03-03T22:29:08.258" v="571" actId="20577"/>
          <ac:spMkLst>
            <pc:docMk/>
            <pc:sldMk cId="1117231984" sldId="335"/>
            <ac:spMk id="8" creationId="{45637D2C-CB2D-926D-73D7-0249D6FB5899}"/>
          </ac:spMkLst>
        </pc:spChg>
        <pc:picChg chg="del mod">
          <ac:chgData name="vytor hugo" userId="e8b175fd6482882c" providerId="Windows Live" clId="Web-{E49BCC39-51CD-410D-822B-687FA5CF5099}" dt="2024-03-03T22:27:20.439" v="554"/>
          <ac:picMkLst>
            <pc:docMk/>
            <pc:sldMk cId="1117231984" sldId="335"/>
            <ac:picMk id="3" creationId="{0D64CFE8-7C69-8B11-1A70-189F58803C6B}"/>
          </ac:picMkLst>
        </pc:picChg>
        <pc:picChg chg="del">
          <ac:chgData name="vytor hugo" userId="e8b175fd6482882c" providerId="Windows Live" clId="Web-{E49BCC39-51CD-410D-822B-687FA5CF5099}" dt="2024-03-03T22:27:18.752" v="552"/>
          <ac:picMkLst>
            <pc:docMk/>
            <pc:sldMk cId="1117231984" sldId="335"/>
            <ac:picMk id="4" creationId="{2A0010B5-53ED-7354-0297-3A816A3D6A33}"/>
          </ac:picMkLst>
        </pc:picChg>
        <pc:picChg chg="add mod">
          <ac:chgData name="vytor hugo" userId="e8b175fd6482882c" providerId="Windows Live" clId="Web-{E49BCC39-51CD-410D-822B-687FA5CF5099}" dt="2024-03-03T22:28:31.568" v="562" actId="14100"/>
          <ac:picMkLst>
            <pc:docMk/>
            <pc:sldMk cId="1117231984" sldId="335"/>
            <ac:picMk id="5" creationId="{3CB729CA-F489-B2AB-B1E2-4324DDC92610}"/>
          </ac:picMkLst>
        </pc:picChg>
        <pc:picChg chg="add mod">
          <ac:chgData name="vytor hugo" userId="e8b175fd6482882c" providerId="Windows Live" clId="Web-{E49BCC39-51CD-410D-822B-687FA5CF5099}" dt="2024-03-03T22:28:51.272" v="568" actId="1076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E49BCC39-51CD-410D-822B-687FA5CF5099}" dt="2024-03-03T22:31:42.391" v="602" actId="14100"/>
        <pc:sldMkLst>
          <pc:docMk/>
          <pc:sldMk cId="37469262" sldId="337"/>
        </pc:sldMkLst>
        <pc:spChg chg="mod">
          <ac:chgData name="vytor hugo" userId="e8b175fd6482882c" providerId="Windows Live" clId="Web-{E49BCC39-51CD-410D-822B-687FA5CF5099}" dt="2024-03-03T22:31:20.562" v="596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E49BCC39-51CD-410D-822B-687FA5CF5099}" dt="2024-03-03T22:30:56.748" v="590"/>
          <ac:picMkLst>
            <pc:docMk/>
            <pc:sldMk cId="37469262" sldId="337"/>
            <ac:picMk id="3" creationId="{4DF5E4A4-EB88-4557-E364-8EEB7B273ADF}"/>
          </ac:picMkLst>
        </pc:picChg>
        <pc:picChg chg="del">
          <ac:chgData name="vytor hugo" userId="e8b175fd6482882c" providerId="Windows Live" clId="Web-{E49BCC39-51CD-410D-822B-687FA5CF5099}" dt="2024-03-03T22:30:56.295" v="589"/>
          <ac:picMkLst>
            <pc:docMk/>
            <pc:sldMk cId="37469262" sldId="337"/>
            <ac:picMk id="4" creationId="{1BBF7FB0-21B0-4A16-5CAC-6162E0086B49}"/>
          </ac:picMkLst>
        </pc:picChg>
        <pc:picChg chg="add mod">
          <ac:chgData name="vytor hugo" userId="e8b175fd6482882c" providerId="Windows Live" clId="Web-{E49BCC39-51CD-410D-822B-687FA5CF5099}" dt="2024-03-03T22:31:08.327" v="593" actId="14100"/>
          <ac:picMkLst>
            <pc:docMk/>
            <pc:sldMk cId="37469262" sldId="337"/>
            <ac:picMk id="5" creationId="{DC18A4B0-7D2C-BF4D-AB76-7D443DD5F88E}"/>
          </ac:picMkLst>
        </pc:picChg>
        <pc:picChg chg="add mod">
          <ac:chgData name="vytor hugo" userId="e8b175fd6482882c" providerId="Windows Live" clId="Web-{E49BCC39-51CD-410D-822B-687FA5CF5099}" dt="2024-03-03T22:31:42.391" v="602" actId="14100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E49BCC39-51CD-410D-822B-687FA5CF5099}" dt="2024-03-03T22:33:04.474" v="616" actId="20577"/>
        <pc:sldMkLst>
          <pc:docMk/>
          <pc:sldMk cId="3361132519" sldId="338"/>
        </pc:sldMkLst>
        <pc:spChg chg="mod">
          <ac:chgData name="vytor hugo" userId="e8b175fd6482882c" providerId="Windows Live" clId="Web-{E49BCC39-51CD-410D-822B-687FA5CF5099}" dt="2024-03-03T22:33:04.474" v="616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E49BCC39-51CD-410D-822B-687FA5CF5099}" dt="2024-03-03T22:32:19.769" v="607" actId="14100"/>
          <ac:picMkLst>
            <pc:docMk/>
            <pc:sldMk cId="3361132519" sldId="338"/>
            <ac:picMk id="3" creationId="{12C0D303-848F-CB69-47B8-C6E07BF6C08D}"/>
          </ac:picMkLst>
        </pc:picChg>
        <pc:picChg chg="add mod modCrop">
          <ac:chgData name="vytor hugo" userId="e8b175fd6482882c" providerId="Windows Live" clId="Web-{E49BCC39-51CD-410D-822B-687FA5CF5099}" dt="2024-03-03T22:32:54.489" v="612" actId="1076"/>
          <ac:picMkLst>
            <pc:docMk/>
            <pc:sldMk cId="3361132519" sldId="338"/>
            <ac:picMk id="4" creationId="{B4F10ADF-08B4-5E01-9B71-C1579947366E}"/>
          </ac:picMkLst>
        </pc:picChg>
        <pc:picChg chg="del">
          <ac:chgData name="vytor hugo" userId="e8b175fd6482882c" providerId="Windows Live" clId="Web-{E49BCC39-51CD-410D-822B-687FA5CF5099}" dt="2024-03-03T22:31:47.486" v="604"/>
          <ac:picMkLst>
            <pc:docMk/>
            <pc:sldMk cId="3361132519" sldId="338"/>
            <ac:picMk id="5" creationId="{42B3684A-BBA4-7E1E-C1D4-409EDA72DDB1}"/>
          </ac:picMkLst>
        </pc:picChg>
        <pc:picChg chg="del">
          <ac:chgData name="vytor hugo" userId="e8b175fd6482882c" providerId="Windows Live" clId="Web-{E49BCC39-51CD-410D-822B-687FA5CF5099}" dt="2024-03-03T22:31:46.751" v="603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E49BCC39-51CD-410D-822B-687FA5CF5099}" dt="2024-03-03T22:34:02.962" v="633" actId="1076"/>
        <pc:sldMkLst>
          <pc:docMk/>
          <pc:sldMk cId="466828672" sldId="339"/>
        </pc:sldMkLst>
        <pc:spChg chg="mod">
          <ac:chgData name="vytor hugo" userId="e8b175fd6482882c" providerId="Windows Live" clId="Web-{E49BCC39-51CD-410D-822B-687FA5CF5099}" dt="2024-03-03T22:33:52.789" v="630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E49BCC39-51CD-410D-822B-687FA5CF5099}" dt="2024-03-03T22:33:08.459" v="618"/>
          <ac:picMkLst>
            <pc:docMk/>
            <pc:sldMk cId="466828672" sldId="339"/>
            <ac:picMk id="3" creationId="{AF576668-498A-C30A-F2CA-773B8C735859}"/>
          </ac:picMkLst>
        </pc:picChg>
        <pc:picChg chg="del">
          <ac:chgData name="vytor hugo" userId="e8b175fd6482882c" providerId="Windows Live" clId="Web-{E49BCC39-51CD-410D-822B-687FA5CF5099}" dt="2024-03-03T22:33:07.834" v="617"/>
          <ac:picMkLst>
            <pc:docMk/>
            <pc:sldMk cId="466828672" sldId="339"/>
            <ac:picMk id="4" creationId="{93EF97CE-B418-AB7A-64F7-B6378E1E9829}"/>
          </ac:picMkLst>
        </pc:picChg>
        <pc:picChg chg="add mod">
          <ac:chgData name="vytor hugo" userId="e8b175fd6482882c" providerId="Windows Live" clId="Web-{E49BCC39-51CD-410D-822B-687FA5CF5099}" dt="2024-03-03T22:33:40.742" v="625" actId="1076"/>
          <ac:picMkLst>
            <pc:docMk/>
            <pc:sldMk cId="466828672" sldId="339"/>
            <ac:picMk id="5" creationId="{75F105FB-1D92-0057-40B7-AA7A83DD2345}"/>
          </ac:picMkLst>
        </pc:picChg>
        <pc:picChg chg="add mod">
          <ac:chgData name="vytor hugo" userId="e8b175fd6482882c" providerId="Windows Live" clId="Web-{E49BCC39-51CD-410D-822B-687FA5CF5099}" dt="2024-03-03T22:34:02.962" v="633" actId="1076"/>
          <ac:picMkLst>
            <pc:docMk/>
            <pc:sldMk cId="466828672" sldId="339"/>
            <ac:picMk id="6" creationId="{7B6687A2-3183-60B2-8C2C-3812786FA335}"/>
          </ac:picMkLst>
        </pc:picChg>
      </pc:sldChg>
      <pc:sldChg chg="del">
        <pc:chgData name="vytor hugo" userId="e8b175fd6482882c" providerId="Windows Live" clId="Web-{E49BCC39-51CD-410D-822B-687FA5CF5099}" dt="2024-03-03T22:39:32.137" v="674"/>
        <pc:sldMkLst>
          <pc:docMk/>
          <pc:sldMk cId="4150808436" sldId="343"/>
        </pc:sldMkLst>
      </pc:sldChg>
      <pc:sldChg chg="addSp delSp modSp">
        <pc:chgData name="vytor hugo" userId="e8b175fd6482882c" providerId="Windows Live" clId="Web-{E49BCC39-51CD-410D-822B-687FA5CF5099}" dt="2024-03-03T22:37:51.678" v="669" actId="1076"/>
        <pc:sldMkLst>
          <pc:docMk/>
          <pc:sldMk cId="1846717548" sldId="344"/>
        </pc:sldMkLst>
        <pc:spChg chg="mod">
          <ac:chgData name="vytor hugo" userId="e8b175fd6482882c" providerId="Windows Live" clId="Web-{E49BCC39-51CD-410D-822B-687FA5CF5099}" dt="2024-03-03T22:36:23.189" v="656" actId="20577"/>
          <ac:spMkLst>
            <pc:docMk/>
            <pc:sldMk cId="1846717548" sldId="344"/>
            <ac:spMk id="2" creationId="{01B08988-382F-CF57-5EAB-9B651F99C9E4}"/>
          </ac:spMkLst>
        </pc:spChg>
        <pc:spChg chg="mod">
          <ac:chgData name="vytor hugo" userId="e8b175fd6482882c" providerId="Windows Live" clId="Web-{E49BCC39-51CD-410D-822B-687FA5CF5099}" dt="2024-03-03T22:37:19.239" v="662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E49BCC39-51CD-410D-822B-687FA5CF5099}" dt="2024-03-03T22:37:20.004" v="663"/>
          <ac:picMkLst>
            <pc:docMk/>
            <pc:sldMk cId="1846717548" sldId="344"/>
            <ac:picMk id="3" creationId="{6C09939E-807B-9C6A-9233-BC16B6279EC9}"/>
          </ac:picMkLst>
        </pc:picChg>
        <pc:picChg chg="add mod">
          <ac:chgData name="vytor hugo" userId="e8b175fd6482882c" providerId="Windows Live" clId="Web-{E49BCC39-51CD-410D-822B-687FA5CF5099}" dt="2024-03-03T22:37:32.396" v="666" actId="14100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E49BCC39-51CD-410D-822B-687FA5CF5099}" dt="2024-03-03T22:37:51.678" v="669" actId="1076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E49BCC39-51CD-410D-822B-687FA5CF5099}" dt="2024-03-03T21:45:16.045" v="53" actId="1076"/>
        <pc:sldMkLst>
          <pc:docMk/>
          <pc:sldMk cId="653313321" sldId="345"/>
        </pc:sldMkLst>
        <pc:spChg chg="mod">
          <ac:chgData name="vytor hugo" userId="e8b175fd6482882c" providerId="Windows Live" clId="Web-{E49BCC39-51CD-410D-822B-687FA5CF5099}" dt="2024-03-03T21:45:01.997" v="49" actId="20577"/>
          <ac:spMkLst>
            <pc:docMk/>
            <pc:sldMk cId="653313321" sldId="345"/>
            <ac:spMk id="3" creationId="{2B3B030A-EF87-2C82-8153-8CBEC2E323DB}"/>
          </ac:spMkLst>
        </pc:spChg>
        <pc:picChg chg="del">
          <ac:chgData name="vytor hugo" userId="e8b175fd6482882c" providerId="Windows Live" clId="Web-{E49BCC39-51CD-410D-822B-687FA5CF5099}" dt="2024-03-03T21:44:33.636" v="41"/>
          <ac:picMkLst>
            <pc:docMk/>
            <pc:sldMk cId="653313321" sldId="345"/>
            <ac:picMk id="4" creationId="{39AE5376-D751-7BB3-2F72-56A54AF6A4C5}"/>
          </ac:picMkLst>
        </pc:picChg>
        <pc:picChg chg="del">
          <ac:chgData name="vytor hugo" userId="e8b175fd6482882c" providerId="Windows Live" clId="Web-{E49BCC39-51CD-410D-822B-687FA5CF5099}" dt="2024-03-03T21:44:33.214" v="40"/>
          <ac:picMkLst>
            <pc:docMk/>
            <pc:sldMk cId="653313321" sldId="345"/>
            <ac:picMk id="5" creationId="{49BC41B1-8E0C-5C27-D569-BD3A32CB8F50}"/>
          </ac:picMkLst>
        </pc:picChg>
        <pc:picChg chg="add mod">
          <ac:chgData name="vytor hugo" userId="e8b175fd6482882c" providerId="Windows Live" clId="Web-{E49BCC39-51CD-410D-822B-687FA5CF5099}" dt="2024-03-03T21:44:46.059" v="44" actId="14100"/>
          <ac:picMkLst>
            <pc:docMk/>
            <pc:sldMk cId="653313321" sldId="345"/>
            <ac:picMk id="6" creationId="{3B3F5D02-6619-48DA-E07B-15BCBEE8E6D2}"/>
          </ac:picMkLst>
        </pc:picChg>
        <pc:picChg chg="add mod">
          <ac:chgData name="vytor hugo" userId="e8b175fd6482882c" providerId="Windows Live" clId="Web-{E49BCC39-51CD-410D-822B-687FA5CF5099}" dt="2024-03-03T21:45:16.045" v="53" actId="1076"/>
          <ac:picMkLst>
            <pc:docMk/>
            <pc:sldMk cId="653313321" sldId="345"/>
            <ac:picMk id="7" creationId="{17043AA0-FD17-7D6F-27A5-909A4A1DEBC8}"/>
          </ac:picMkLst>
        </pc:picChg>
      </pc:sldChg>
      <pc:sldChg chg="addSp delSp modSp">
        <pc:chgData name="vytor hugo" userId="e8b175fd6482882c" providerId="Windows Live" clId="Web-{E49BCC39-51CD-410D-822B-687FA5CF5099}" dt="2024-03-03T21:50:08.889" v="107" actId="1076"/>
        <pc:sldMkLst>
          <pc:docMk/>
          <pc:sldMk cId="1623471479" sldId="346"/>
        </pc:sldMkLst>
        <pc:spChg chg="mod">
          <ac:chgData name="vytor hugo" userId="e8b175fd6482882c" providerId="Windows Live" clId="Web-{E49BCC39-51CD-410D-822B-687FA5CF5099}" dt="2024-03-03T21:49:59.076" v="104" actId="20577"/>
          <ac:spMkLst>
            <pc:docMk/>
            <pc:sldMk cId="1623471479" sldId="346"/>
            <ac:spMk id="3" creationId="{8B209940-F1D3-5F60-AF50-7548E690EE43}"/>
          </ac:spMkLst>
        </pc:spChg>
        <pc:picChg chg="add mod">
          <ac:chgData name="vytor hugo" userId="e8b175fd6482882c" providerId="Windows Live" clId="Web-{E49BCC39-51CD-410D-822B-687FA5CF5099}" dt="2024-03-03T21:49:45.966" v="99" actId="14100"/>
          <ac:picMkLst>
            <pc:docMk/>
            <pc:sldMk cId="1623471479" sldId="346"/>
            <ac:picMk id="4" creationId="{55AA253D-A96F-881B-3EA3-3B556FBDA4C6}"/>
          </ac:picMkLst>
        </pc:picChg>
        <pc:picChg chg="del">
          <ac:chgData name="vytor hugo" userId="e8b175fd6482882c" providerId="Windows Live" clId="Web-{E49BCC39-51CD-410D-822B-687FA5CF5099}" dt="2024-03-03T21:49:35.684" v="96"/>
          <ac:picMkLst>
            <pc:docMk/>
            <pc:sldMk cId="1623471479" sldId="346"/>
            <ac:picMk id="5" creationId="{0808B781-3F1D-980F-E095-DA601D124D42}"/>
          </ac:picMkLst>
        </pc:picChg>
        <pc:picChg chg="del">
          <ac:chgData name="vytor hugo" userId="e8b175fd6482882c" providerId="Windows Live" clId="Web-{E49BCC39-51CD-410D-822B-687FA5CF5099}" dt="2024-03-03T21:49:34.716" v="95"/>
          <ac:picMkLst>
            <pc:docMk/>
            <pc:sldMk cId="1623471479" sldId="346"/>
            <ac:picMk id="6" creationId="{EF31AA66-71A5-58C9-BF7F-BC8BDA5582E8}"/>
          </ac:picMkLst>
        </pc:picChg>
        <pc:picChg chg="add mod">
          <ac:chgData name="vytor hugo" userId="e8b175fd6482882c" providerId="Windows Live" clId="Web-{E49BCC39-51CD-410D-822B-687FA5CF5099}" dt="2024-03-03T21:50:08.889" v="107" actId="1076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E49BCC39-51CD-410D-822B-687FA5CF5099}" dt="2024-03-03T22:39:52.310" v="676"/>
        <pc:sldMkLst>
          <pc:docMk/>
          <pc:sldMk cId="4150193654" sldId="347"/>
        </pc:sldMkLst>
      </pc:sldChg>
      <pc:sldChg chg="addSp delSp modSp">
        <pc:chgData name="vytor hugo" userId="e8b175fd6482882c" providerId="Windows Live" clId="Web-{E49BCC39-51CD-410D-822B-687FA5CF5099}" dt="2024-03-03T21:56:37.302" v="176" actId="20577"/>
        <pc:sldMkLst>
          <pc:docMk/>
          <pc:sldMk cId="896523421" sldId="348"/>
        </pc:sldMkLst>
        <pc:spChg chg="mod">
          <ac:chgData name="vytor hugo" userId="e8b175fd6482882c" providerId="Windows Live" clId="Web-{E49BCC39-51CD-410D-822B-687FA5CF5099}" dt="2024-03-03T21:56:37.302" v="176" actId="20577"/>
          <ac:spMkLst>
            <pc:docMk/>
            <pc:sldMk cId="896523421" sldId="348"/>
            <ac:spMk id="3" creationId="{4D562358-03EE-BE44-A16C-8E5DEF0F3D22}"/>
          </ac:spMkLst>
        </pc:spChg>
        <pc:picChg chg="del">
          <ac:chgData name="vytor hugo" userId="e8b175fd6482882c" providerId="Windows Live" clId="Web-{E49BCC39-51CD-410D-822B-687FA5CF5099}" dt="2024-03-03T21:55:13.344" v="160"/>
          <ac:picMkLst>
            <pc:docMk/>
            <pc:sldMk cId="896523421" sldId="348"/>
            <ac:picMk id="4" creationId="{ACBC54A4-EBEF-9AE0-F4A3-39CB899A4C6D}"/>
          </ac:picMkLst>
        </pc:picChg>
        <pc:picChg chg="del">
          <ac:chgData name="vytor hugo" userId="e8b175fd6482882c" providerId="Windows Live" clId="Web-{E49BCC39-51CD-410D-822B-687FA5CF5099}" dt="2024-03-03T21:55:13.313" v="159"/>
          <ac:picMkLst>
            <pc:docMk/>
            <pc:sldMk cId="896523421" sldId="348"/>
            <ac:picMk id="5" creationId="{B3507D58-B6CD-3517-6654-435171EFCD56}"/>
          </ac:picMkLst>
        </pc:picChg>
        <pc:picChg chg="add mod">
          <ac:chgData name="vytor hugo" userId="e8b175fd6482882c" providerId="Windows Live" clId="Web-{E49BCC39-51CD-410D-822B-687FA5CF5099}" dt="2024-03-03T21:55:38.314" v="166" actId="14100"/>
          <ac:picMkLst>
            <pc:docMk/>
            <pc:sldMk cId="896523421" sldId="348"/>
            <ac:picMk id="6" creationId="{F3BD7CF6-DE9A-1B15-2D10-44355BFB225D}"/>
          </ac:picMkLst>
        </pc:picChg>
        <pc:picChg chg="add mod modCrop">
          <ac:chgData name="vytor hugo" userId="e8b175fd6482882c" providerId="Windows Live" clId="Web-{E49BCC39-51CD-410D-822B-687FA5CF5099}" dt="2024-03-03T21:56:15.191" v="173" actId="1076"/>
          <ac:picMkLst>
            <pc:docMk/>
            <pc:sldMk cId="896523421" sldId="348"/>
            <ac:picMk id="7" creationId="{E9BF20CE-0789-E799-F5E8-C46872CDE6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MAR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CF8DA7-CD05-F0EE-D29C-97AA0C38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472" y="0"/>
            <a:ext cx="626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27.03.24</a:t>
            </a:r>
            <a:endParaRPr lang="pt-BR" sz="2000" dirty="0"/>
          </a:p>
        </p:txBody>
      </p:sp>
      <p:pic>
        <p:nvPicPr>
          <p:cNvPr id="6" name="Imagem 5" descr="Uma imagem contendo mesa, itens, computador, diferente&#10;&#10;Descrição gerada automaticamente">
            <a:extLst>
              <a:ext uri="{FF2B5EF4-FFF2-40B4-BE49-F238E27FC236}">
                <a16:creationId xmlns:a16="http://schemas.microsoft.com/office/drawing/2014/main" id="{B44CDB68-65C2-0281-428A-84967F788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955" y="0"/>
            <a:ext cx="6094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JOAQUIM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NABUCO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comida, mesa, cheio&#10;&#10;Descrição gerada automaticamente">
            <a:extLst>
              <a:ext uri="{FF2B5EF4-FFF2-40B4-BE49-F238E27FC236}">
                <a16:creationId xmlns:a16="http://schemas.microsoft.com/office/drawing/2014/main" id="{82B14C2D-B71D-A4DD-7BFB-76A69988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60" y="0"/>
            <a:ext cx="3855749" cy="6858000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00FCB96B-435C-1656-7EC9-8644F63C2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99" y="0"/>
            <a:ext cx="3180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13.03.24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2E7F2D-6D5C-E5B9-50CB-E3D1418E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7DA8BC-C551-D463-F371-FE90E3F3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39" y="0"/>
            <a:ext cx="346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84BB48-44BB-0524-8B01-51EC2C7C5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055" y="0"/>
            <a:ext cx="578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PERIMETRAL</a:t>
            </a:r>
            <a:endParaRPr lang="pt-BR" sz="4000" dirty="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E4D00166-BE12-EB7A-AD69-A2DAAD3C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526" y="0"/>
            <a:ext cx="3670720" cy="6858000"/>
          </a:xfrm>
          <a:prstGeom prst="rect">
            <a:avLst/>
          </a:prstGeom>
        </p:spPr>
      </p:pic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148857F1-D054-C91D-B3C5-22A2EC64F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35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PERIMETRAL</a:t>
            </a:r>
            <a:endParaRPr lang="pt-BR" sz="4000" dirty="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E5AB7F-4CF5-1113-C42A-830531555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DB23B5-85EA-EA5A-3460-EA0A5AC70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4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C3AFF7-F639-4278-D25A-71D9331F0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326" y="0"/>
            <a:ext cx="5919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562F6D-C054-DF29-600A-68978C14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A8208-B9A4-4FD6-C4AD-8515E4861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80C10F-77C6-FF63-66DC-BCD12778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362" y="0"/>
            <a:ext cx="3403841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CF832F-7B7D-6E12-48E4-1F9FAF47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63" y="0"/>
            <a:ext cx="369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974482-B42B-E082-E56C-11ECD598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50" y="0"/>
            <a:ext cx="3651850" cy="6858000"/>
          </a:xfrm>
          <a:prstGeom prst="rect">
            <a:avLst/>
          </a:prstGeom>
        </p:spPr>
      </p:pic>
      <p:pic>
        <p:nvPicPr>
          <p:cNvPr id="7" name="Imagem 6" descr="Uma imagem contendo comida, mesa, itens, cheio&#10;&#10;Descrição gerada automaticamente">
            <a:extLst>
              <a:ext uri="{FF2B5EF4-FFF2-40B4-BE49-F238E27FC236}">
                <a16:creationId xmlns:a16="http://schemas.microsoft.com/office/drawing/2014/main" id="{A54065F0-F188-76F6-4BFA-BA964BC4D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0"/>
            <a:ext cx="3346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 DE 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1BAF61-F028-E8AE-1817-6AE4D8D8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84" y="0"/>
            <a:ext cx="3734519" cy="6858000"/>
          </a:xfrm>
          <a:prstGeom prst="rect">
            <a:avLst/>
          </a:prstGeom>
        </p:spPr>
      </p:pic>
      <p:pic>
        <p:nvPicPr>
          <p:cNvPr id="6" name="Imagem 5" descr="Uma imagem contendo mesa, comida, cheio, itens&#10;&#10;Descrição gerada automaticamente">
            <a:extLst>
              <a:ext uri="{FF2B5EF4-FFF2-40B4-BE49-F238E27FC236}">
                <a16:creationId xmlns:a16="http://schemas.microsoft.com/office/drawing/2014/main" id="{3427EE59-746D-DD94-6822-EEB79EF7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53" y="0"/>
            <a:ext cx="340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06.03.24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6AFE16C4-DD61-DCB9-D155-C7F0BBD3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865" y="0"/>
            <a:ext cx="3525441" cy="6858000"/>
          </a:xfrm>
          <a:prstGeom prst="rect">
            <a:avLst/>
          </a:prstGeom>
        </p:spPr>
      </p:pic>
      <p:pic>
        <p:nvPicPr>
          <p:cNvPr id="4" name="Imagem 3" descr="Loja com janelas de vidro&#10;&#10;Descrição gerada automaticamente">
            <a:extLst>
              <a:ext uri="{FF2B5EF4-FFF2-40B4-BE49-F238E27FC236}">
                <a16:creationId xmlns:a16="http://schemas.microsoft.com/office/drawing/2014/main" id="{F9E9B1FD-F6EE-3AD2-52A4-E9CF9AEE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49" y="0"/>
            <a:ext cx="3800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COOP  Cliente:  DISMAX DISTRIBUIÇÃO MÁXIMA Período: MAR 2024 </vt:lpstr>
      <vt:lpstr>COOP PERIMETRAL</vt:lpstr>
      <vt:lpstr>COOP  PERIMETRAL </vt:lpstr>
      <vt:lpstr>COOP  PERIMETRAL </vt:lpstr>
      <vt:lpstr>COOP QUEIROZ</vt:lpstr>
      <vt:lpstr>COOP QUEIROZ </vt:lpstr>
      <vt:lpstr>COOP QUEIROZ </vt:lpstr>
      <vt:lpstr>COOP QUEIROZ </vt:lpstr>
      <vt:lpstr>COOP LUZITA</vt:lpstr>
      <vt:lpstr>COOP LUZITA </vt:lpstr>
      <vt:lpstr>COOP LUZITA</vt:lpstr>
      <vt:lpstr>COOP JOAQUIM  NABUCO</vt:lpstr>
      <vt:lpstr>COOP VIANAS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1046</cp:revision>
  <dcterms:created xsi:type="dcterms:W3CDTF">2023-12-18T23:02:40Z</dcterms:created>
  <dcterms:modified xsi:type="dcterms:W3CDTF">2024-04-02T21:14:57Z</dcterms:modified>
</cp:coreProperties>
</file>