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357" r:id="rId3"/>
    <p:sldId id="358" r:id="rId4"/>
    <p:sldId id="359" r:id="rId5"/>
    <p:sldId id="361" r:id="rId6"/>
    <p:sldId id="364" r:id="rId7"/>
    <p:sldId id="368" r:id="rId8"/>
    <p:sldId id="369" r:id="rId9"/>
    <p:sldId id="374" r:id="rId10"/>
    <p:sldId id="371" r:id="rId11"/>
    <p:sldId id="372" r:id="rId12"/>
    <p:sldId id="375" r:id="rId13"/>
    <p:sldId id="376" r:id="rId14"/>
    <p:sldId id="379" r:id="rId15"/>
    <p:sldId id="383" r:id="rId16"/>
    <p:sldId id="387" r:id="rId17"/>
    <p:sldId id="388" r:id="rId18"/>
    <p:sldId id="395" r:id="rId19"/>
    <p:sldId id="399" r:id="rId20"/>
    <p:sldId id="401" r:id="rId21"/>
    <p:sldId id="403" r:id="rId22"/>
    <p:sldId id="404" r:id="rId23"/>
    <p:sldId id="405" r:id="rId24"/>
    <p:sldId id="407" r:id="rId25"/>
    <p:sldId id="408" r:id="rId26"/>
    <p:sldId id="409" r:id="rId27"/>
  </p:sldIdLst>
  <p:sldSz cx="12192000" cy="6858000"/>
  <p:notesSz cx="6858000" cy="9144000"/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4" d="100"/>
          <a:sy n="104" d="100"/>
        </p:scale>
        <p:origin x="834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122363"/>
            <a:ext cx="103632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40597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2761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56799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03913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55615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58901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90000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30319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0543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17067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29430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37993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1524003" y="1999615"/>
            <a:ext cx="9144000" cy="2764028"/>
          </a:xfrm>
        </p:spPr>
        <p:txBody>
          <a:bodyPr anchor="ctr">
            <a:normAutofit/>
          </a:bodyPr>
          <a:lstStyle/>
          <a:p>
            <a:pPr>
              <a:spcBef>
                <a:spcPts val="0"/>
              </a:spcBef>
            </a:pPr>
            <a:r>
              <a:rPr lang="pt-BR" sz="3400" b="1" i="1">
                <a:latin typeface="Segoe UI Black"/>
                <a:ea typeface="Segoe UI Black"/>
              </a:rPr>
              <a:t>BOOK EXECUÇÕES</a:t>
            </a:r>
            <a:endParaRPr lang="en-US" sz="3400">
              <a:latin typeface="Segoe UI Black"/>
              <a:ea typeface="Segoe UI Black"/>
            </a:endParaRPr>
          </a:p>
          <a:p>
            <a:pPr>
              <a:spcBef>
                <a:spcPts val="0"/>
              </a:spcBef>
            </a:pPr>
            <a:r>
              <a:rPr lang="pt-BR" sz="3400" b="1" i="1">
                <a:latin typeface="Segoe UI Black"/>
                <a:ea typeface="Segoe UI Black"/>
              </a:rPr>
              <a:t>JOANIN/COOP</a:t>
            </a:r>
            <a:br>
              <a:rPr lang="pt-BR" sz="3400" b="1" i="1">
                <a:latin typeface="Segoe UI Black"/>
                <a:ea typeface="Segoe UI Black"/>
              </a:rPr>
            </a:br>
            <a:br>
              <a:rPr lang="pt-BR" sz="3400" b="1" i="1">
                <a:latin typeface="Segoe UI Black"/>
                <a:ea typeface="Segoe UI Black"/>
              </a:rPr>
            </a:br>
            <a:r>
              <a:rPr lang="pt-BR" sz="3400" b="1" i="1">
                <a:latin typeface="Segoe UI Black"/>
                <a:ea typeface="Segoe UI Black"/>
              </a:rPr>
              <a:t>Cliente:  DISMAX DISTRIBUIÇÃO MÁXIMA</a:t>
            </a:r>
            <a:br>
              <a:rPr lang="pt-BR" sz="3400" b="1" i="1">
                <a:latin typeface="Segoe UI Black"/>
                <a:ea typeface="Segoe UI Black"/>
              </a:rPr>
            </a:br>
            <a:r>
              <a:rPr lang="pt-BR" sz="3400" b="1" i="1">
                <a:latin typeface="Segoe UI Black"/>
                <a:ea typeface="Segoe UI Black"/>
              </a:rPr>
              <a:t>Período: FEV 2024</a:t>
            </a:r>
            <a:endParaRPr lang="en-US" sz="3400">
              <a:latin typeface="Segoe UI Black"/>
              <a:ea typeface="Segoe UI Black"/>
            </a:endParaRPr>
          </a:p>
          <a:p>
            <a:endParaRPr lang="de-DE" sz="3400">
              <a:ea typeface="Calibri Light"/>
              <a:cs typeface="Calibri Light"/>
            </a:endParaRP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966912" y="5645150"/>
            <a:ext cx="8258176" cy="631825"/>
          </a:xfrm>
        </p:spPr>
        <p:txBody>
          <a:bodyPr anchor="ctr">
            <a:normAutofit/>
          </a:bodyPr>
          <a:lstStyle/>
          <a:p>
            <a:r>
              <a:rPr lang="de-DE" sz="2800" b="1">
                <a:ea typeface="Calibri"/>
                <a:cs typeface="Calibri"/>
              </a:rPr>
              <a:t>EQUIPE ÁNGELA E JOELMA</a:t>
            </a:r>
            <a:endParaRPr lang="de-DE" sz="2800">
              <a:ea typeface="Calibri"/>
              <a:cs typeface="Calibri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108665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36EF3F1-084C-D62D-DDCF-52D336DCCE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Slide Background">
            <a:extLst>
              <a:ext uri="{FF2B5EF4-FFF2-40B4-BE49-F238E27FC236}">
                <a16:creationId xmlns:a16="http://schemas.microsoft.com/office/drawing/2014/main" id="{1A94FA7A-8261-837A-9C09-D8534E277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43C4A0BE-DAD1-44BB-2CF8-DBFCAB53F4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5EFEA346-C518-958E-E435-1600D823B1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Calibri Light"/>
                <a:cs typeface="Calibri Light"/>
              </a:rPr>
              <a:t>JOANIN – LOJA 6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EE725D7-1206-6807-A041-480E96BEC3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JOANIN - 6</a:t>
            </a:r>
          </a:p>
          <a:p>
            <a:r>
              <a:rPr lang="en-US" sz="2000" b="1">
                <a:latin typeface="Segoe UI"/>
                <a:cs typeface="Segoe UI"/>
              </a:rPr>
              <a:t>DATA: 08.02.24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D70A8DEE-4728-5257-75C0-57CC424891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45868" y="1897810"/>
            <a:ext cx="4648379" cy="4960190"/>
          </a:xfrm>
          <a:prstGeom prst="rect">
            <a:avLst/>
          </a:prstGeom>
        </p:spPr>
      </p:pic>
      <p:pic>
        <p:nvPicPr>
          <p:cNvPr id="5" name="Imagem 4" descr="Uma imagem contendo no interior, comida, mesa, coberto&#10;&#10;Descrição gerada automaticamente">
            <a:extLst>
              <a:ext uri="{FF2B5EF4-FFF2-40B4-BE49-F238E27FC236}">
                <a16:creationId xmlns:a16="http://schemas.microsoft.com/office/drawing/2014/main" id="{285E5D91-A755-CE07-3702-123FDC271F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8923" y="1897810"/>
            <a:ext cx="4044530" cy="4960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76072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E505735-B456-5976-7842-6B25AE0BA0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Slide Background">
            <a:extLst>
              <a:ext uri="{FF2B5EF4-FFF2-40B4-BE49-F238E27FC236}">
                <a16:creationId xmlns:a16="http://schemas.microsoft.com/office/drawing/2014/main" id="{4676A2B9-CCBC-423F-995E-E2C544AAD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AA19F6D-C824-071F-5FE7-C2BEA1024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B8E04F63-A838-B264-6941-621CA1590C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Calibri Light"/>
                <a:cs typeface="Calibri Light"/>
              </a:rPr>
              <a:t>JOANIN – LOJA 6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A85430E-9B2E-CEAA-1423-67803FB041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JOANIN - 6</a:t>
            </a:r>
          </a:p>
          <a:p>
            <a:r>
              <a:rPr lang="en-US" sz="2000" b="1">
                <a:latin typeface="Segoe UI"/>
                <a:cs typeface="Segoe UI"/>
              </a:rPr>
              <a:t>DATA: 20.02.24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4" name="Imagem 3" descr="Interface gráfica do usuário, Site&#10;&#10;Descrição gerada automaticamente">
            <a:extLst>
              <a:ext uri="{FF2B5EF4-FFF2-40B4-BE49-F238E27FC236}">
                <a16:creationId xmlns:a16="http://schemas.microsoft.com/office/drawing/2014/main" id="{C6F915A0-94C1-1C62-B267-EA716EF863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33414" y="1495245"/>
            <a:ext cx="4360832" cy="5362755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37C202D2-0AF0-F42D-B02A-931ABB2182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50245" y="1495245"/>
            <a:ext cx="3857625" cy="5362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21071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1ADD3A0-9737-B109-961E-27DDA674BC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Slide Background">
            <a:extLst>
              <a:ext uri="{FF2B5EF4-FFF2-40B4-BE49-F238E27FC236}">
                <a16:creationId xmlns:a16="http://schemas.microsoft.com/office/drawing/2014/main" id="{DE485838-799E-F092-F484-B339D6E033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08643738-B5A4-3B6B-B6D9-B876ADE03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934DA5CD-F1D8-4CA4-14EE-60BBAF51BB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Calibri Light"/>
                <a:cs typeface="Calibri Light"/>
              </a:rPr>
              <a:t>JOANIN – LOJA 6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4F11CFD-BC2D-029A-1758-0906FE513C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JOANIN - 6</a:t>
            </a:r>
          </a:p>
          <a:p>
            <a:r>
              <a:rPr lang="en-US" sz="2000" b="1">
                <a:latin typeface="Segoe UI"/>
                <a:cs typeface="Segoe UI"/>
              </a:rPr>
              <a:t>DATA: 29.02.24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26116400-39B1-0381-2411-776741CC6E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93490" y="1452113"/>
            <a:ext cx="3857625" cy="5405887"/>
          </a:xfrm>
          <a:prstGeom prst="rect">
            <a:avLst/>
          </a:prstGeom>
        </p:spPr>
      </p:pic>
      <p:pic>
        <p:nvPicPr>
          <p:cNvPr id="5" name="Imagem 4" descr="Uma imagem contendo pessoa, comida, homem, mesa&#10;&#10;Descrição gerada automaticamente">
            <a:extLst>
              <a:ext uri="{FF2B5EF4-FFF2-40B4-BE49-F238E27FC236}">
                <a16:creationId xmlns:a16="http://schemas.microsoft.com/office/drawing/2014/main" id="{FF7578FC-E56B-97A4-84EA-FF8A59DF90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7188" y="1452113"/>
            <a:ext cx="3857625" cy="54058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90753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E47AF09-05B2-5199-1235-0EBD94766D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Slide Background">
            <a:extLst>
              <a:ext uri="{FF2B5EF4-FFF2-40B4-BE49-F238E27FC236}">
                <a16:creationId xmlns:a16="http://schemas.microsoft.com/office/drawing/2014/main" id="{10DC12D3-5050-17AC-81D4-9BEFABFCE8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43FEF8E4-2820-A9BF-231A-6882CB85A7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1A6C70BE-61B0-A7F1-9110-36DD6B84D2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Calibri Light"/>
                <a:cs typeface="Calibri Light"/>
              </a:rPr>
              <a:t>JOANIN – LOJA 8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0B7E01B-764B-0E21-F101-4C66E7050E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JOANIN - 8</a:t>
            </a:r>
          </a:p>
          <a:p>
            <a:r>
              <a:rPr lang="en-US" sz="2000" b="1">
                <a:latin typeface="Segoe UI"/>
                <a:cs typeface="Segoe UI"/>
              </a:rPr>
              <a:t>DATA: 26.02.24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3" name="Imagem 2" descr="Uma imagem contendo comida, no interior, balcão, mesa&#10;&#10;Descrição gerada automaticamente">
            <a:extLst>
              <a:ext uri="{FF2B5EF4-FFF2-40B4-BE49-F238E27FC236}">
                <a16:creationId xmlns:a16="http://schemas.microsoft.com/office/drawing/2014/main" id="{DDA51A4A-CC7A-1DD0-267D-27F403B7A6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95083" y="1710906"/>
            <a:ext cx="3892211" cy="5147094"/>
          </a:xfrm>
          <a:prstGeom prst="rect">
            <a:avLst/>
          </a:prstGeom>
        </p:spPr>
      </p:pic>
      <p:pic>
        <p:nvPicPr>
          <p:cNvPr id="5" name="Imagem 4" descr="Interface gráfica do usuário, Calendário&#10;&#10;Descrição gerada automaticamente">
            <a:extLst>
              <a:ext uri="{FF2B5EF4-FFF2-40B4-BE49-F238E27FC236}">
                <a16:creationId xmlns:a16="http://schemas.microsoft.com/office/drawing/2014/main" id="{6525934B-07A2-DD12-20FE-7F5C463365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79537" y="1710904"/>
            <a:ext cx="4510437" cy="5147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16452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30F03B5-9871-B56C-34CD-F29638268E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Slide Background">
            <a:extLst>
              <a:ext uri="{FF2B5EF4-FFF2-40B4-BE49-F238E27FC236}">
                <a16:creationId xmlns:a16="http://schemas.microsoft.com/office/drawing/2014/main" id="{AE407F99-127F-208A-E731-11B88700E1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DDB79512-EC38-F578-F18D-BDB31B600D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5B1D3013-DCD3-85D4-C7F5-F3182C093B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Calibri Light"/>
                <a:cs typeface="Calibri Light"/>
              </a:rPr>
              <a:t>JOANIN – LOJA 9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F649B22-A2C1-D462-69DD-64595F846E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JOANIN - 9</a:t>
            </a:r>
          </a:p>
          <a:p>
            <a:r>
              <a:rPr lang="en-US" sz="2000" b="1">
                <a:latin typeface="Segoe UI"/>
                <a:cs typeface="Segoe UI"/>
              </a:rPr>
              <a:t>DATA: 26.02.24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F861B20E-E417-D7FF-143C-EF26B7A0B0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67188" y="2012829"/>
            <a:ext cx="3857625" cy="4845171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1F6162C4-05D8-442E-5034-69109C448E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6622" y="2012829"/>
            <a:ext cx="3857625" cy="4845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55243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26E36B5-16FC-A66D-0BB1-A06FB45320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Slide Background">
            <a:extLst>
              <a:ext uri="{FF2B5EF4-FFF2-40B4-BE49-F238E27FC236}">
                <a16:creationId xmlns:a16="http://schemas.microsoft.com/office/drawing/2014/main" id="{DA751AFE-A519-1069-5765-80ACD67762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E27F2682-B97B-65CD-476C-EF75053A8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B315DC67-B9EF-0AF2-679B-D115A078B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Calibri Light"/>
                <a:cs typeface="Calibri Light"/>
              </a:rPr>
              <a:t>JOANIN – LOJA 10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66D9EB4-3C0A-30C9-7912-9127D9D0AF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JOANIN - 10</a:t>
            </a:r>
          </a:p>
          <a:p>
            <a:r>
              <a:rPr lang="en-US" sz="2000" b="1">
                <a:latin typeface="Segoe UI"/>
                <a:cs typeface="Segoe UI"/>
              </a:rPr>
              <a:t>DATA: 14.02.24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4" name="Imagem 3" descr="Loja de brinquedos&#10;&#10;Descrição gerada automaticamente">
            <a:extLst>
              <a:ext uri="{FF2B5EF4-FFF2-40B4-BE49-F238E27FC236}">
                <a16:creationId xmlns:a16="http://schemas.microsoft.com/office/drawing/2014/main" id="{80179690-1E2F-3A5B-500F-B49C3DF603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2697" y="1524000"/>
            <a:ext cx="4202681" cy="5334000"/>
          </a:xfrm>
          <a:prstGeom prst="rect">
            <a:avLst/>
          </a:prstGeom>
        </p:spPr>
      </p:pic>
      <p:pic>
        <p:nvPicPr>
          <p:cNvPr id="6" name="Imagem 5" descr="Calendário&#10;&#10;Descrição gerada automaticamente">
            <a:extLst>
              <a:ext uri="{FF2B5EF4-FFF2-40B4-BE49-F238E27FC236}">
                <a16:creationId xmlns:a16="http://schemas.microsoft.com/office/drawing/2014/main" id="{6BD5A4C7-007D-1E1B-E2D6-688C543673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9679" y="1524000"/>
            <a:ext cx="4274568" cy="533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8039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306BA53-F493-AD37-8A3F-D7CB0E6A01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Slide Background">
            <a:extLst>
              <a:ext uri="{FF2B5EF4-FFF2-40B4-BE49-F238E27FC236}">
                <a16:creationId xmlns:a16="http://schemas.microsoft.com/office/drawing/2014/main" id="{F67140D1-8AF5-70F1-EB70-F5E844ECC8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899D1F29-36C4-9E4D-99BA-5B5A924E9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4023046A-10CF-91F0-E744-659A676518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360490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Calibri Light"/>
                <a:cs typeface="Calibri Light"/>
              </a:rPr>
              <a:t>JOANIN – LOJA 10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0CCD5DF-4490-7EF7-FD3E-20CA65F7C8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JOANIN - 10</a:t>
            </a:r>
          </a:p>
          <a:p>
            <a:r>
              <a:rPr lang="en-US" sz="2000" b="1">
                <a:latin typeface="Segoe UI"/>
                <a:cs typeface="Segoe UI"/>
              </a:rPr>
              <a:t>DATA: 28.02.24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3" name="Imagem 2" descr="Interface gráfica do usuário, Calendário&#10;&#10;Descrição gerada automaticamente">
            <a:extLst>
              <a:ext uri="{FF2B5EF4-FFF2-40B4-BE49-F238E27FC236}">
                <a16:creationId xmlns:a16="http://schemas.microsoft.com/office/drawing/2014/main" id="{743FFF0B-9459-6AB1-BBCF-6A1D49418B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34056" y="1782792"/>
            <a:ext cx="4260191" cy="5075208"/>
          </a:xfrm>
          <a:prstGeom prst="rect">
            <a:avLst/>
          </a:prstGeom>
        </p:spPr>
      </p:pic>
      <p:pic>
        <p:nvPicPr>
          <p:cNvPr id="5" name="Imagem 4" descr="Uma imagem contendo comida, cheio, mesa, plástico&#10;&#10;Descrição gerada automaticamente">
            <a:extLst>
              <a:ext uri="{FF2B5EF4-FFF2-40B4-BE49-F238E27FC236}">
                <a16:creationId xmlns:a16="http://schemas.microsoft.com/office/drawing/2014/main" id="{E876BA45-F4D4-B497-3060-FA2A74518B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9565" y="1782792"/>
            <a:ext cx="4073285" cy="5075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09944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0D5BE8F-652A-C180-37D0-D0AD5CC14C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Slide Background">
            <a:extLst>
              <a:ext uri="{FF2B5EF4-FFF2-40B4-BE49-F238E27FC236}">
                <a16:creationId xmlns:a16="http://schemas.microsoft.com/office/drawing/2014/main" id="{8898EDF1-1F18-9986-7D03-F671A39B1C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BE54D502-EED3-759D-BE98-5EC752525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DA1D2965-90B6-D65A-5F8E-E3612356DF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Calibri Light"/>
                <a:cs typeface="Calibri Light"/>
              </a:rPr>
              <a:t>JOANIN – LOJA 12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D334133-59B5-A22D-1A7A-35C1DE8C05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JOANIN - 12</a:t>
            </a:r>
          </a:p>
          <a:p>
            <a:r>
              <a:rPr lang="en-US" sz="2000" b="1">
                <a:latin typeface="Segoe UI"/>
                <a:cs typeface="Segoe UI"/>
              </a:rPr>
              <a:t>DATA: 16.02.24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4" name="Imagem 3" descr="Uma imagem contendo no interior, mesa, comida, itens&#10;&#10;Descrição gerada automaticamente">
            <a:extLst>
              <a:ext uri="{FF2B5EF4-FFF2-40B4-BE49-F238E27FC236}">
                <a16:creationId xmlns:a16="http://schemas.microsoft.com/office/drawing/2014/main" id="{00DDB1C1-6ECF-0F90-F48E-3BFBE59FC7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37560" y="1725282"/>
            <a:ext cx="3855749" cy="5132718"/>
          </a:xfrm>
          <a:prstGeom prst="rect">
            <a:avLst/>
          </a:prstGeom>
        </p:spPr>
      </p:pic>
      <p:pic>
        <p:nvPicPr>
          <p:cNvPr id="5" name="Imagem 4" descr="Uma imagem contendo no interior, comida, mesa, muitos&#10;&#10;Descrição gerada automaticamente">
            <a:extLst>
              <a:ext uri="{FF2B5EF4-FFF2-40B4-BE49-F238E27FC236}">
                <a16:creationId xmlns:a16="http://schemas.microsoft.com/office/drawing/2014/main" id="{171DC5AF-4E24-58B6-4DE3-691072B7B4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7188" y="1725283"/>
            <a:ext cx="3857625" cy="5132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56772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9DF5AF3-EE8E-30D1-BEE5-FDAD1C0077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Slide Background">
            <a:extLst>
              <a:ext uri="{FF2B5EF4-FFF2-40B4-BE49-F238E27FC236}">
                <a16:creationId xmlns:a16="http://schemas.microsoft.com/office/drawing/2014/main" id="{4C80F507-8374-C49C-A6F0-5C060E2CE3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0A4D2BF7-60B4-281E-FA20-1A7152324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FCC4C6ED-6273-6170-FC85-5734EE3580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Calibri Light"/>
                <a:cs typeface="Calibri Light"/>
              </a:rPr>
              <a:t>JOANIN – LOJA 12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8DB543E-0405-74D9-8797-BAB886A468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JOANIN - 12</a:t>
            </a:r>
          </a:p>
          <a:p>
            <a:r>
              <a:rPr lang="en-US" sz="2000" b="1">
                <a:latin typeface="Segoe UI"/>
                <a:cs typeface="Segoe UI"/>
              </a:rPr>
              <a:t>DATA: 21.02.24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3" name="Imagem 2" descr="Uma imagem contendo no interior, comida, mesa, coberto&#10;&#10;Descrição gerada automaticamente">
            <a:extLst>
              <a:ext uri="{FF2B5EF4-FFF2-40B4-BE49-F238E27FC236}">
                <a16:creationId xmlns:a16="http://schemas.microsoft.com/office/drawing/2014/main" id="{8C100BAB-31C2-11BC-BB77-6ACFD1BAE5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67188" y="1998452"/>
            <a:ext cx="3857625" cy="4859548"/>
          </a:xfrm>
          <a:prstGeom prst="rect">
            <a:avLst/>
          </a:prstGeom>
        </p:spPr>
      </p:pic>
      <p:pic>
        <p:nvPicPr>
          <p:cNvPr id="6" name="Imagem 5" descr="Uma imagem contendo no interior, comida, mesa, itens&#10;&#10;Descrição gerada automaticamente">
            <a:extLst>
              <a:ext uri="{FF2B5EF4-FFF2-40B4-BE49-F238E27FC236}">
                <a16:creationId xmlns:a16="http://schemas.microsoft.com/office/drawing/2014/main" id="{D7CA31EB-E451-FB1D-83F1-7E2B1986EA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50358" y="1897811"/>
            <a:ext cx="3943889" cy="4960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63372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E42632D-1EE3-071E-FC6A-96B4AEE55A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Slide Background">
            <a:extLst>
              <a:ext uri="{FF2B5EF4-FFF2-40B4-BE49-F238E27FC236}">
                <a16:creationId xmlns:a16="http://schemas.microsoft.com/office/drawing/2014/main" id="{540D16E7-3C4D-D4C2-512C-65B51C794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5C0A7363-727B-A8C1-0EA7-DB2E7B4B8C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45F363F3-2ABB-3C6D-6EF8-84FBFFFA44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Calibri Light"/>
                <a:cs typeface="Calibri Light"/>
              </a:rPr>
              <a:t>JOANIN – LOJA 12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B163480-500D-8545-3DEE-C9E4A2B2DB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JOANIN - 12</a:t>
            </a:r>
          </a:p>
          <a:p>
            <a:r>
              <a:rPr lang="en-US" sz="2000" b="1">
                <a:latin typeface="Segoe UI"/>
                <a:cs typeface="Segoe UI"/>
              </a:rPr>
              <a:t>DATA: 28.02.24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4" name="Imagem 3" descr="Loja de brinquedos&#10;&#10;Descrição gerada automaticamente">
            <a:extLst>
              <a:ext uri="{FF2B5EF4-FFF2-40B4-BE49-F238E27FC236}">
                <a16:creationId xmlns:a16="http://schemas.microsoft.com/office/drawing/2014/main" id="{230C89EC-C44E-5D19-D47A-107FBE0E6A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0206" y="1897811"/>
            <a:ext cx="3857625" cy="4960189"/>
          </a:xfrm>
          <a:prstGeom prst="rect">
            <a:avLst/>
          </a:prstGeom>
        </p:spPr>
      </p:pic>
      <p:pic>
        <p:nvPicPr>
          <p:cNvPr id="7" name="Imagem 6" descr="Uma imagem contendo no interior, mesa, pequeno, colorido&#10;&#10;Descrição gerada automaticamente">
            <a:extLst>
              <a:ext uri="{FF2B5EF4-FFF2-40B4-BE49-F238E27FC236}">
                <a16:creationId xmlns:a16="http://schemas.microsoft.com/office/drawing/2014/main" id="{601ED2D6-E12D-7105-4750-6B42D766D3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77829" y="1897811"/>
            <a:ext cx="4116417" cy="4960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88246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6703060-AB93-64DA-6AA9-BFC70DF0CB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Slide Background">
            <a:extLst>
              <a:ext uri="{FF2B5EF4-FFF2-40B4-BE49-F238E27FC236}">
                <a16:creationId xmlns:a16="http://schemas.microsoft.com/office/drawing/2014/main" id="{D97901CB-B4A3-08C7-F43A-B3195E8369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840E80D9-97B8-D1C2-22EF-6CF9D0F14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6AA1F294-51C8-F726-C144-D7D6940C6D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Calibri Light"/>
                <a:cs typeface="Calibri Light"/>
              </a:rPr>
              <a:t>JOANIN – LOJA 14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740388D-CA32-DE24-5975-B52414039F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JOANIN - 14</a:t>
            </a:r>
          </a:p>
          <a:p>
            <a:r>
              <a:rPr lang="en-US" sz="2000" b="1">
                <a:latin typeface="Segoe UI"/>
                <a:cs typeface="Segoe UI"/>
              </a:rPr>
              <a:t>DATA: 06.02.24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A310E029-D967-5BE2-6923-48616658FD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0848" y="2199736"/>
            <a:ext cx="3857625" cy="4572000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4DE3FE31-5164-26E6-F139-4EB2F09C8E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90923" y="2199735"/>
            <a:ext cx="4260191" cy="4658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60265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1CA8059-58B0-4CB3-DF97-56547CA14D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Slide Background">
            <a:extLst>
              <a:ext uri="{FF2B5EF4-FFF2-40B4-BE49-F238E27FC236}">
                <a16:creationId xmlns:a16="http://schemas.microsoft.com/office/drawing/2014/main" id="{9972BA0A-6C57-D54B-8755-410A01018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73997CA9-AA5E-0CB7-4AE8-7BCA7CED0C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5351F404-0EFC-C6A5-FC68-490AE968B1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Calibri Light"/>
                <a:cs typeface="Calibri Light"/>
              </a:rPr>
              <a:t>JOANIN – LOJA 14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6F3CCA0-B8D6-C14D-A00A-A159C46E6D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JOANIN - 14</a:t>
            </a:r>
          </a:p>
          <a:p>
            <a:r>
              <a:rPr lang="en-US" sz="2000" b="1">
                <a:latin typeface="Segoe UI"/>
                <a:cs typeface="Segoe UI"/>
              </a:rPr>
              <a:t>DATA: 27.02.24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4" name="Imagem 3" descr="Loja de brinquedos&#10;&#10;Descrição gerada automaticamente">
            <a:extLst>
              <a:ext uri="{FF2B5EF4-FFF2-40B4-BE49-F238E27FC236}">
                <a16:creationId xmlns:a16="http://schemas.microsoft.com/office/drawing/2014/main" id="{A9D891B9-E841-2F54-326F-82817D8752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7409" y="1897811"/>
            <a:ext cx="4330201" cy="4960189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59DC05BE-C0B4-2584-30FA-06AD44D4B4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79410" y="1840301"/>
            <a:ext cx="4013899" cy="5017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2916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9718C46-D98B-2F47-8F84-8885F2E7B4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Slide Background">
            <a:extLst>
              <a:ext uri="{FF2B5EF4-FFF2-40B4-BE49-F238E27FC236}">
                <a16:creationId xmlns:a16="http://schemas.microsoft.com/office/drawing/2014/main" id="{07E88B34-9DAE-3BF5-265F-3CAFF8736C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9630A57-09B4-F8AA-907F-6D6DD6206E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8D51FB61-D027-D5C6-948D-54755C8844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Calibri Light"/>
                <a:cs typeface="Calibri Light"/>
              </a:rPr>
              <a:t>JOANIN – LOJA 15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E6C8ECB-F4E0-D6AD-F83D-67C9FAE100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JOANIN - 15</a:t>
            </a:r>
          </a:p>
          <a:p>
            <a:r>
              <a:rPr lang="en-US" sz="2000" b="1">
                <a:latin typeface="Segoe UI"/>
                <a:cs typeface="Segoe UI"/>
              </a:rPr>
              <a:t>DATA: 21.02.23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D7C34F46-1EBE-8BF8-F303-D7CBA28208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47792" y="1653396"/>
            <a:ext cx="4346455" cy="5204604"/>
          </a:xfrm>
          <a:prstGeom prst="rect">
            <a:avLst/>
          </a:prstGeom>
        </p:spPr>
      </p:pic>
      <p:pic>
        <p:nvPicPr>
          <p:cNvPr id="6" name="Imagem 5" descr="Uma imagem contendo comida, geladeira, caixa, cheio&#10;&#10;Descrição gerada automaticamente">
            <a:extLst>
              <a:ext uri="{FF2B5EF4-FFF2-40B4-BE49-F238E27FC236}">
                <a16:creationId xmlns:a16="http://schemas.microsoft.com/office/drawing/2014/main" id="{26246D08-0596-B460-1F71-37038B4833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78999" y="1653396"/>
            <a:ext cx="3857625" cy="5204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68306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F861946-456A-1D2B-B91B-993C17DE17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Slide Background">
            <a:extLst>
              <a:ext uri="{FF2B5EF4-FFF2-40B4-BE49-F238E27FC236}">
                <a16:creationId xmlns:a16="http://schemas.microsoft.com/office/drawing/2014/main" id="{30392CF1-CA4C-8D9D-989D-DACF1BEDD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454DAA2C-D293-D448-2952-47EE0D6A52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60666941-80D4-CA63-AE01-86C3F0B9DA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Calibri Light"/>
                <a:cs typeface="Calibri Light"/>
              </a:rPr>
              <a:t>JOANIN – LOJA 16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F508833-38D9-D62F-3EEE-40DAA8DBB6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JOANIN - 16</a:t>
            </a:r>
          </a:p>
          <a:p>
            <a:r>
              <a:rPr lang="en-US" sz="2000" b="1">
                <a:latin typeface="Segoe UI"/>
                <a:cs typeface="Segoe UI"/>
              </a:rPr>
              <a:t>DATA: 27.02.24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A99F47B1-251C-AA3D-BF75-5336B7C8C4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2093" y="1897811"/>
            <a:ext cx="4202681" cy="4960189"/>
          </a:xfrm>
          <a:prstGeom prst="rect">
            <a:avLst/>
          </a:prstGeom>
        </p:spPr>
      </p:pic>
      <p:pic>
        <p:nvPicPr>
          <p:cNvPr id="6" name="Imagem 5" descr="Interface gráfica do usuário, Site&#10;&#10;Descrição gerada automaticamente">
            <a:extLst>
              <a:ext uri="{FF2B5EF4-FFF2-40B4-BE49-F238E27FC236}">
                <a16:creationId xmlns:a16="http://schemas.microsoft.com/office/drawing/2014/main" id="{5B053422-2712-668E-F383-0C91DC5FB9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49074" y="1897810"/>
            <a:ext cx="4145172" cy="4960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05081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37E7D34-B32C-DD62-F451-9473DEB24F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Slide Background">
            <a:extLst>
              <a:ext uri="{FF2B5EF4-FFF2-40B4-BE49-F238E27FC236}">
                <a16:creationId xmlns:a16="http://schemas.microsoft.com/office/drawing/2014/main" id="{1D557AEE-3B57-2696-69D4-0C12654FE5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3CFBA0B6-8C7A-4584-2791-5DD947EA3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B20EFA16-1F5B-0F7A-4FB3-0AA9708675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Calibri Light"/>
                <a:cs typeface="Calibri Light"/>
              </a:rPr>
              <a:t>JOANIN – LOJA 17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CA5E905-8AF2-A68D-C2EF-6CA6DAA1EA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JOANIN - 17</a:t>
            </a:r>
          </a:p>
          <a:p>
            <a:r>
              <a:rPr lang="en-US" sz="2000" b="1">
                <a:latin typeface="Segoe UI"/>
                <a:cs typeface="Segoe UI"/>
              </a:rPr>
              <a:t>DATA: 20.02.24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423CE482-3FD4-55E1-63F8-41ECBF74D4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37560" y="1797169"/>
            <a:ext cx="3855749" cy="5060832"/>
          </a:xfrm>
          <a:prstGeom prst="rect">
            <a:avLst/>
          </a:prstGeom>
        </p:spPr>
      </p:pic>
      <p:pic>
        <p:nvPicPr>
          <p:cNvPr id="5" name="Imagem 4" descr="Lata de loja&#10;&#10;Descrição gerada automaticamente">
            <a:extLst>
              <a:ext uri="{FF2B5EF4-FFF2-40B4-BE49-F238E27FC236}">
                <a16:creationId xmlns:a16="http://schemas.microsoft.com/office/drawing/2014/main" id="{762AAAB5-6A11-98E7-A3C0-A83E7C8BE6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8126" y="1797169"/>
            <a:ext cx="3855749" cy="50608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46122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E2FC363-9354-A0F6-D770-3B48BB0853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Slide Background">
            <a:extLst>
              <a:ext uri="{FF2B5EF4-FFF2-40B4-BE49-F238E27FC236}">
                <a16:creationId xmlns:a16="http://schemas.microsoft.com/office/drawing/2014/main" id="{BB440A16-217A-42EB-47B0-70526ECAC8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C99D2F34-1AFA-652D-D596-4557DB2312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5D51D87A-B0D7-0640-438B-78BF243A71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Calibri Light"/>
                <a:cs typeface="Calibri Light"/>
              </a:rPr>
              <a:t>JOANIN – LOJA 17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30936CD-C07E-9547-44C2-C3C001460D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JOANIN - 17</a:t>
            </a:r>
          </a:p>
          <a:p>
            <a:r>
              <a:rPr lang="en-US" sz="2000" b="1">
                <a:latin typeface="Segoe UI"/>
                <a:cs typeface="Segoe UI"/>
              </a:rPr>
              <a:t>DATA: 29.02.24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4" name="Imagem 3" descr="Loja de doces&#10;&#10;Descrição gerada automaticamente">
            <a:extLst>
              <a:ext uri="{FF2B5EF4-FFF2-40B4-BE49-F238E27FC236}">
                <a16:creationId xmlns:a16="http://schemas.microsoft.com/office/drawing/2014/main" id="{7715DFFA-FB1A-8B24-0A7B-0A8150D520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6844" y="1710905"/>
            <a:ext cx="4416465" cy="5147095"/>
          </a:xfrm>
          <a:prstGeom prst="rect">
            <a:avLst/>
          </a:prstGeom>
        </p:spPr>
      </p:pic>
      <p:pic>
        <p:nvPicPr>
          <p:cNvPr id="6" name="Imagem 5" descr="Lata de loja&#10;&#10;Descrição gerada automaticamente">
            <a:extLst>
              <a:ext uri="{FF2B5EF4-FFF2-40B4-BE49-F238E27FC236}">
                <a16:creationId xmlns:a16="http://schemas.microsoft.com/office/drawing/2014/main" id="{C8E2BC69-CC33-6FBD-D900-A298E1F512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92390" y="1653396"/>
            <a:ext cx="4071409" cy="5204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72734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3FCBAC9-2784-82B7-91D3-1BD996C445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Slide Background">
            <a:extLst>
              <a:ext uri="{FF2B5EF4-FFF2-40B4-BE49-F238E27FC236}">
                <a16:creationId xmlns:a16="http://schemas.microsoft.com/office/drawing/2014/main" id="{CB5FC220-4C04-1BC8-4B47-72F172EE63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814A198D-6FBF-878D-0EFC-7CB85D3114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03A3FDB3-DF35-3C3C-0311-130C026758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Calibri Light"/>
                <a:cs typeface="Calibri Light"/>
              </a:rPr>
              <a:t>JOANIN – LOJA 19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78A15BA-DB56-FC23-B12E-BC5511F943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JOANIN - 19</a:t>
            </a:r>
          </a:p>
          <a:p>
            <a:r>
              <a:rPr lang="en-US" sz="2000" b="1">
                <a:latin typeface="Segoe UI"/>
                <a:cs typeface="Segoe UI"/>
              </a:rPr>
              <a:t>DATA: 20.02.24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3" name="Imagem 2" descr="Uma imagem contendo cheio, pequeno, colorido, mesa&#10;&#10;Descrição gerada automaticamente">
            <a:extLst>
              <a:ext uri="{FF2B5EF4-FFF2-40B4-BE49-F238E27FC236}">
                <a16:creationId xmlns:a16="http://schemas.microsoft.com/office/drawing/2014/main" id="{D39FA1F0-0811-5FCE-2A56-F6AB0C499F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9744" y="1509622"/>
            <a:ext cx="4336929" cy="5348378"/>
          </a:xfrm>
          <a:prstGeom prst="rect">
            <a:avLst/>
          </a:prstGeom>
        </p:spPr>
      </p:pic>
      <p:pic>
        <p:nvPicPr>
          <p:cNvPr id="4" name="Imagem 3" descr="Carrinho de supermercado&#10;&#10;Descrição gerada automaticamente">
            <a:extLst>
              <a:ext uri="{FF2B5EF4-FFF2-40B4-BE49-F238E27FC236}">
                <a16:creationId xmlns:a16="http://schemas.microsoft.com/office/drawing/2014/main" id="{870D08A9-EE54-9827-0E2B-9BF431D2D3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705" y="1509622"/>
            <a:ext cx="3819345" cy="5348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79338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8A08012-6578-9A79-8DFD-6323DB5645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Slide Background">
            <a:extLst>
              <a:ext uri="{FF2B5EF4-FFF2-40B4-BE49-F238E27FC236}">
                <a16:creationId xmlns:a16="http://schemas.microsoft.com/office/drawing/2014/main" id="{674ABC34-967A-9889-9630-6E318EAD34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B337C202-168D-681B-CCFF-9BF620C24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AB033CF6-C5F2-E8FD-0FC9-CF6CC3F033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Calibri Light"/>
                <a:cs typeface="Calibri Light"/>
              </a:rPr>
              <a:t>JOANIN – LOJA 21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27E94D0-EA27-FB65-2D60-8ED532AC73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JOANIN - 21</a:t>
            </a:r>
          </a:p>
          <a:p>
            <a:r>
              <a:rPr lang="en-US" sz="2000" b="1">
                <a:latin typeface="Segoe UI"/>
                <a:cs typeface="Segoe UI"/>
              </a:rPr>
              <a:t>DATA: 20.02.24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3" name="Imagem 2" descr="Uma imagem contendo no interior, mesa, pequeno, caminhão&#10;&#10;Descrição gerada automaticamente">
            <a:extLst>
              <a:ext uri="{FF2B5EF4-FFF2-40B4-BE49-F238E27FC236}">
                <a16:creationId xmlns:a16="http://schemas.microsoft.com/office/drawing/2014/main" id="{E9DFDEBE-5DBC-BB00-26A5-3757B487EB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9000" y="1538377"/>
            <a:ext cx="4662755" cy="5319623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464AD1D3-020B-FA71-F24B-9EFB2A7401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33942" y="1538377"/>
            <a:ext cx="3857625" cy="5319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516863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3898DED-14E1-717F-4137-5C974A83FB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Slide Background">
            <a:extLst>
              <a:ext uri="{FF2B5EF4-FFF2-40B4-BE49-F238E27FC236}">
                <a16:creationId xmlns:a16="http://schemas.microsoft.com/office/drawing/2014/main" id="{FEF22A82-0D0F-834F-F1DC-538334725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75FE00F2-DCBB-3FD1-D77D-85763085C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B09E4C43-3DAA-C762-C3D0-842BCCD2EA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Calibri Light"/>
                <a:cs typeface="Calibri Light"/>
              </a:rPr>
              <a:t>JOANIN – LOJA 21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BF31F4D-5E31-6BCB-4454-30AF3C714B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JOANIN - 21</a:t>
            </a:r>
          </a:p>
          <a:p>
            <a:r>
              <a:rPr lang="en-US" sz="2000" b="1">
                <a:latin typeface="Segoe UI"/>
                <a:cs typeface="Segoe UI"/>
              </a:rPr>
              <a:t>DATA: 27.02.24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3" name="Imagem 2" descr="Loja de brinquedos&#10;&#10;Descrição gerada automaticamente">
            <a:extLst>
              <a:ext uri="{FF2B5EF4-FFF2-40B4-BE49-F238E27FC236}">
                <a16:creationId xmlns:a16="http://schemas.microsoft.com/office/drawing/2014/main" id="{2F69DEC9-FA7D-D29B-C086-35FD97DEB0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8677" y="1710905"/>
            <a:ext cx="5003323" cy="5147095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F8E73D3C-0933-2F14-72FD-2DFF04CE72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5186" y="1710905"/>
            <a:ext cx="3541324" cy="5147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66466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4EC938A-4BA3-1E2F-64B7-5BC171BA55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Slide Background">
            <a:extLst>
              <a:ext uri="{FF2B5EF4-FFF2-40B4-BE49-F238E27FC236}">
                <a16:creationId xmlns:a16="http://schemas.microsoft.com/office/drawing/2014/main" id="{5292FC22-6034-23FD-E9A2-A7F915646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5482349C-7E68-E1EB-E734-7F838218C6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7CDDBF98-F91B-4A58-5E75-5062BE6854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Calibri Light"/>
                <a:cs typeface="Calibri Light"/>
              </a:rPr>
              <a:t>JOANIN – LOJA 22</a:t>
            </a:r>
            <a:endParaRPr lang="pt-BR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8B04328-E443-536E-C5E9-CDB383674C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JOANIN - 22</a:t>
            </a:r>
          </a:p>
          <a:p>
            <a:r>
              <a:rPr lang="en-US" sz="2000" b="1">
                <a:latin typeface="Segoe UI"/>
                <a:cs typeface="Segoe UI"/>
              </a:rPr>
              <a:t>DATA: 15.02.24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3" name="Imagem 2" descr="Uma imagem contendo no interior, mesa, comida, cheio&#10;&#10;Descrição gerada automaticamente">
            <a:extLst>
              <a:ext uri="{FF2B5EF4-FFF2-40B4-BE49-F238E27FC236}">
                <a16:creationId xmlns:a16="http://schemas.microsoft.com/office/drawing/2014/main" id="{78E4FD91-BAA0-CD72-E809-1BCFADEE40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82743" y="1610264"/>
            <a:ext cx="4007230" cy="5247736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74FDDC72-E3AE-9795-9F91-41996DDEF7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68464" y="1610264"/>
            <a:ext cx="4038127" cy="5247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821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E5DD546-03E1-ED15-E9EB-29CF05F927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Slide Background">
            <a:extLst>
              <a:ext uri="{FF2B5EF4-FFF2-40B4-BE49-F238E27FC236}">
                <a16:creationId xmlns:a16="http://schemas.microsoft.com/office/drawing/2014/main" id="{3FF8D0F8-A4A7-3D62-9A1F-3DB9C30C1F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6449697A-EBCD-DD1C-263E-8355BA961D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D3B30A1F-6424-C50C-039D-A74C61DACF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Calibri Light"/>
                <a:cs typeface="Calibri Light"/>
              </a:rPr>
              <a:t>JOANIN – LOJA 22</a:t>
            </a:r>
            <a:endParaRPr lang="pt-BR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BD92CF7-D809-307A-DA33-0A6B2267F2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JOANIN - 22</a:t>
            </a:r>
          </a:p>
          <a:p>
            <a:r>
              <a:rPr lang="en-US" sz="2000" b="1">
                <a:latin typeface="Segoe UI"/>
                <a:cs typeface="Segoe UI"/>
              </a:rPr>
              <a:t>DATA: 22.02.24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6161D697-C6EC-3C4B-A1E7-9EBB99B4E9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2065" y="1610264"/>
            <a:ext cx="4337908" cy="5247736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1FABC109-D513-FA4C-7607-705DC85F93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2027" y="1610264"/>
            <a:ext cx="3863456" cy="5247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652128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EC55F1F-D084-162E-B4F1-8FE79CC590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Slide Background">
            <a:extLst>
              <a:ext uri="{FF2B5EF4-FFF2-40B4-BE49-F238E27FC236}">
                <a16:creationId xmlns:a16="http://schemas.microsoft.com/office/drawing/2014/main" id="{BB5C1D56-7E20-8054-008C-39E88A7333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595CC7FE-AE86-4D70-5EAE-C47DB9A58A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D165242E-15F1-898A-0E2B-E62C3983E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Calibri Light"/>
                <a:cs typeface="Calibri Light"/>
              </a:rPr>
              <a:t>JOANIN – LOJA 22</a:t>
            </a:r>
            <a:endParaRPr lang="pt-BR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CA5F68D-2F6D-CBC9-50DD-31A086B72F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JOANIN - 22</a:t>
            </a:r>
          </a:p>
          <a:p>
            <a:r>
              <a:rPr lang="en-US" sz="2000" b="1">
                <a:latin typeface="Segoe UI"/>
                <a:cs typeface="Segoe UI"/>
              </a:rPr>
              <a:t>DATA: 29.02.24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A5E9C501-9D60-E49E-EDF7-A8D9D80A83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2125" y="1710904"/>
            <a:ext cx="5058920" cy="5147096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D9BFB374-8740-5C64-E734-CC2A04383C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0955" y="1768414"/>
            <a:ext cx="3161109" cy="5089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318892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9323C62-C969-69FC-5FAA-232636B71C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Slide Background">
            <a:extLst>
              <a:ext uri="{FF2B5EF4-FFF2-40B4-BE49-F238E27FC236}">
                <a16:creationId xmlns:a16="http://schemas.microsoft.com/office/drawing/2014/main" id="{383E4C04-C8D7-7D66-86A1-CF28B381DE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CEB307CC-8C8F-F1D8-F948-1AC0F85CEB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1FFFCDA4-02FC-8F20-A5F7-EB1C6CD3AA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Calibri Light"/>
                <a:cs typeface="Calibri Light"/>
              </a:rPr>
              <a:t>JOANIN – LOJA 23</a:t>
            </a:r>
            <a:endParaRPr lang="pt-BR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3D32DA0-F26A-EF3C-13C2-1E9E7EF8FD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JOANIN - 23</a:t>
            </a:r>
          </a:p>
          <a:p>
            <a:r>
              <a:rPr lang="en-US" sz="2000" b="1">
                <a:latin typeface="Segoe UI"/>
                <a:cs typeface="Segoe UI"/>
              </a:rPr>
              <a:t>DATA: 15.02.24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0AC9F2C4-7D5F-370D-EE6C-8CBD475B07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767" y="1768414"/>
            <a:ext cx="4196278" cy="5089586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B09257C7-096B-FE9B-2641-B983A60172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3875" y="1768415"/>
            <a:ext cx="3906588" cy="50895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243285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6EB0396-A07E-229D-D88B-7B59BAB13D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Slide Background">
            <a:extLst>
              <a:ext uri="{FF2B5EF4-FFF2-40B4-BE49-F238E27FC236}">
                <a16:creationId xmlns:a16="http://schemas.microsoft.com/office/drawing/2014/main" id="{F6E5C0F1-BF2F-9F0E-5EA4-C9C8549EBF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FFF076FB-E22A-CD63-8D51-01BBF5D848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7514C31A-EA1B-F775-83E7-FEC3810F4C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Calibri Light"/>
                <a:cs typeface="Calibri Light"/>
              </a:rPr>
              <a:t>JOANIN – LOJA 23</a:t>
            </a:r>
            <a:endParaRPr lang="pt-BR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39630D9-AB76-F4B4-B020-C5B2AA8CBF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JOANIN - 23</a:t>
            </a:r>
          </a:p>
          <a:p>
            <a:r>
              <a:rPr lang="en-US" sz="2000" b="1">
                <a:latin typeface="Segoe UI"/>
                <a:cs typeface="Segoe UI"/>
              </a:rPr>
              <a:t>DATA: 22.02.24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4" name="Imagem 3" descr="Uma imagem contendo no interior, janela, mesa, criança&#10;&#10;Descrição gerada automaticamente">
            <a:extLst>
              <a:ext uri="{FF2B5EF4-FFF2-40B4-BE49-F238E27FC236}">
                <a16:creationId xmlns:a16="http://schemas.microsoft.com/office/drawing/2014/main" id="{21A392AF-A63A-456A-BD3A-313B369B53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36406" y="1897811"/>
            <a:ext cx="4553568" cy="4960189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D794B8EE-C35F-08D7-CE80-8D56C87DB8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5159" y="1897811"/>
            <a:ext cx="3547154" cy="4960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162739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0D2E674-362B-8BFB-B3D9-491A7ED897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Slide Background">
            <a:extLst>
              <a:ext uri="{FF2B5EF4-FFF2-40B4-BE49-F238E27FC236}">
                <a16:creationId xmlns:a16="http://schemas.microsoft.com/office/drawing/2014/main" id="{43E19F17-E95F-375E-6F58-70D09E6637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4372E5C8-76C8-B507-2500-A4AD9B9A62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4598AE2F-FA15-FACB-A468-B18007E651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Calibri Light"/>
                <a:cs typeface="Calibri Light"/>
              </a:rPr>
              <a:t>JOANIN – LOJA 23</a:t>
            </a:r>
            <a:endParaRPr lang="pt-BR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55EE60D-55A1-9ED9-A54D-38B7C11291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JOANIN - 23</a:t>
            </a:r>
          </a:p>
          <a:p>
            <a:r>
              <a:rPr lang="en-US" sz="2000" b="1">
                <a:latin typeface="Segoe UI"/>
                <a:cs typeface="Segoe UI"/>
              </a:rPr>
              <a:t>DATA: 29.02.24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148ADA7E-EF4A-101E-4D34-1A166E2D49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07861" y="1610263"/>
            <a:ext cx="4383184" cy="5247737"/>
          </a:xfrm>
          <a:prstGeom prst="rect">
            <a:avLst/>
          </a:prstGeom>
        </p:spPr>
      </p:pic>
      <p:pic>
        <p:nvPicPr>
          <p:cNvPr id="5" name="Imagem 4" descr="Uma imagem contendo no interior, brinquedo, mesa, pequeno&#10;&#10;Descrição gerada automaticamente">
            <a:extLst>
              <a:ext uri="{FF2B5EF4-FFF2-40B4-BE49-F238E27FC236}">
                <a16:creationId xmlns:a16="http://schemas.microsoft.com/office/drawing/2014/main" id="{3B75331D-F3F6-B9D5-9C41-C5E8685B84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94653" y="1610264"/>
            <a:ext cx="4181901" cy="5247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04872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471</Words>
  <Application>Microsoft Office PowerPoint</Application>
  <PresentationFormat>Widescreen</PresentationFormat>
  <Paragraphs>128</Paragraphs>
  <Slides>26</Slides>
  <Notes>0</Notes>
  <HiddenSlides>0</HiddenSlides>
  <MMClips>0</MMClips>
  <ScaleCrop>false</ScaleCrop>
  <HeadingPairs>
    <vt:vector size="6" baseType="variant">
      <vt:variant>
        <vt:lpstr>Fontes usadas</vt:lpstr>
      </vt:variant>
      <vt:variant>
        <vt:i4>5</vt:i4>
      </vt:variant>
      <vt:variant>
        <vt:lpstr>Tema</vt:lpstr>
      </vt:variant>
      <vt:variant>
        <vt:i4>1</vt:i4>
      </vt:variant>
      <vt:variant>
        <vt:lpstr>Títulos de slides</vt:lpstr>
      </vt:variant>
      <vt:variant>
        <vt:i4>26</vt:i4>
      </vt:variant>
    </vt:vector>
  </HeadingPairs>
  <TitlesOfParts>
    <vt:vector size="32" baseType="lpstr">
      <vt:lpstr>Arial</vt:lpstr>
      <vt:lpstr>Calibri</vt:lpstr>
      <vt:lpstr>Calibri Light</vt:lpstr>
      <vt:lpstr>Segoe UI</vt:lpstr>
      <vt:lpstr>Segoe UI Black</vt:lpstr>
      <vt:lpstr>Office Theme</vt:lpstr>
      <vt:lpstr>BOOK EXECUÇÕES JOANIN/COOP  Cliente:  DISMAX DISTRIBUIÇÃO MÁXIMA Período: FEV 2024 </vt:lpstr>
      <vt:lpstr>JOANIN – LOJA 6</vt:lpstr>
      <vt:lpstr>JOANIN – LOJA 6</vt:lpstr>
      <vt:lpstr>JOANIN – LOJA 6</vt:lpstr>
      <vt:lpstr>JOANIN – LOJA 8</vt:lpstr>
      <vt:lpstr>JOANIN – LOJA 9</vt:lpstr>
      <vt:lpstr>JOANIN – LOJA 10</vt:lpstr>
      <vt:lpstr>JOANIN – LOJA 10</vt:lpstr>
      <vt:lpstr>JOANIN – LOJA 12</vt:lpstr>
      <vt:lpstr>JOANIN – LOJA 12</vt:lpstr>
      <vt:lpstr>JOANIN – LOJA 12</vt:lpstr>
      <vt:lpstr>JOANIN – LOJA 14</vt:lpstr>
      <vt:lpstr>JOANIN – LOJA 14</vt:lpstr>
      <vt:lpstr>JOANIN – LOJA 15</vt:lpstr>
      <vt:lpstr>JOANIN – LOJA 16</vt:lpstr>
      <vt:lpstr>JOANIN – LOJA 17</vt:lpstr>
      <vt:lpstr>JOANIN – LOJA 17</vt:lpstr>
      <vt:lpstr>JOANIN – LOJA 19</vt:lpstr>
      <vt:lpstr>JOANIN – LOJA 21</vt:lpstr>
      <vt:lpstr>JOANIN – LOJA 21</vt:lpstr>
      <vt:lpstr>JOANIN – LOJA 22</vt:lpstr>
      <vt:lpstr>JOANIN – LOJA 22</vt:lpstr>
      <vt:lpstr>JOANIN – LOJA 22</vt:lpstr>
      <vt:lpstr>JOANIN – LOJA 23</vt:lpstr>
      <vt:lpstr>JOANIN – LOJA 23</vt:lpstr>
      <vt:lpstr>JOANIN – LOJA 23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Apresentação do PowerPoint</dc:title>
  <dc:creator/>
  <cp:lastModifiedBy>Rildo Souza</cp:lastModifiedBy>
  <cp:revision>2</cp:revision>
  <dcterms:created xsi:type="dcterms:W3CDTF">2023-12-18T23:02:40Z</dcterms:created>
  <dcterms:modified xsi:type="dcterms:W3CDTF">2024-04-09T01:36:35Z</dcterms:modified>
</cp:coreProperties>
</file>