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93" r:id="rId3"/>
    <p:sldId id="334" r:id="rId4"/>
    <p:sldId id="294" r:id="rId5"/>
    <p:sldId id="335" r:id="rId6"/>
    <p:sldId id="434" r:id="rId7"/>
    <p:sldId id="295" r:id="rId8"/>
    <p:sldId id="337" r:id="rId9"/>
    <p:sldId id="338" r:id="rId10"/>
    <p:sldId id="298" r:id="rId11"/>
    <p:sldId id="296" r:id="rId12"/>
    <p:sldId id="342" r:id="rId13"/>
    <p:sldId id="299" r:id="rId14"/>
    <p:sldId id="297" r:id="rId15"/>
    <p:sldId id="345" r:id="rId16"/>
    <p:sldId id="346" r:id="rId17"/>
    <p:sldId id="348" r:id="rId18"/>
    <p:sldId id="350" r:id="rId19"/>
    <p:sldId id="353" r:id="rId20"/>
    <p:sldId id="429" r:id="rId21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83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59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276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679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91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561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890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00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03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054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706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94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799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</a:pPr>
            <a:r>
              <a:rPr lang="pt-BR" sz="3400" b="1" i="1">
                <a:latin typeface="Segoe UI Black"/>
                <a:ea typeface="Segoe UI Black"/>
              </a:rPr>
              <a:t>BOOK EXECUÇÕES</a:t>
            </a:r>
            <a:endParaRPr lang="en-US" sz="3400">
              <a:latin typeface="Segoe UI Black"/>
              <a:ea typeface="Segoe UI Black"/>
            </a:endParaRPr>
          </a:p>
          <a:p>
            <a:pPr>
              <a:spcBef>
                <a:spcPts val="0"/>
              </a:spcBef>
            </a:pPr>
            <a:r>
              <a:rPr lang="pt-BR" sz="3400" b="1" i="1">
                <a:latin typeface="Segoe UI Black"/>
                <a:ea typeface="Segoe UI Black"/>
              </a:rPr>
              <a:t>JOANIN/COOP</a:t>
            </a:r>
            <a:br>
              <a:rPr lang="pt-BR" sz="3400" b="1" i="1">
                <a:latin typeface="Segoe UI Black"/>
                <a:ea typeface="Segoe UI Black"/>
              </a:rPr>
            </a:br>
            <a:br>
              <a:rPr lang="pt-BR" sz="3400" b="1" i="1">
                <a:latin typeface="Segoe UI Black"/>
                <a:ea typeface="Segoe UI Black"/>
              </a:rPr>
            </a:br>
            <a:r>
              <a:rPr lang="pt-BR" sz="3400" b="1" i="1">
                <a:latin typeface="Segoe UI Black"/>
                <a:ea typeface="Segoe UI Black"/>
              </a:rPr>
              <a:t>Cliente:  DISMAX DISTRIBUIÇÃO MÁXIMA</a:t>
            </a:r>
            <a:br>
              <a:rPr lang="pt-BR" sz="3400" b="1" i="1">
                <a:latin typeface="Segoe UI Black"/>
                <a:ea typeface="Segoe UI Black"/>
              </a:rPr>
            </a:br>
            <a:r>
              <a:rPr lang="pt-BR" sz="3400" b="1" i="1">
                <a:latin typeface="Segoe UI Black"/>
                <a:ea typeface="Segoe UI Black"/>
              </a:rPr>
              <a:t>Período: FEV 2024</a:t>
            </a:r>
            <a:endParaRPr lang="en-US" sz="3400">
              <a:latin typeface="Segoe UI Black"/>
              <a:ea typeface="Segoe UI Black"/>
            </a:endParaRPr>
          </a:p>
          <a:p>
            <a:endParaRPr lang="de-DE" sz="3400">
              <a:ea typeface="Calibri Light"/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de-DE" sz="2800" b="1">
                <a:ea typeface="Calibri"/>
                <a:cs typeface="Calibri"/>
              </a:rPr>
              <a:t>EQUIPE ÁNGELA E JOELMA</a:t>
            </a:r>
            <a:endParaRPr lang="de-DE" sz="2800">
              <a:ea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831F134-6665-1FF9-6207-DA7DB7689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CAFÉ FILHO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C6CC767-0118-0C0A-61AF-859838103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CAFÉ FILHO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Prateleira com produtos&#10;&#10;Descrição gerada automaticamente">
            <a:extLst>
              <a:ext uri="{FF2B5EF4-FFF2-40B4-BE49-F238E27FC236}">
                <a16:creationId xmlns:a16="http://schemas.microsoft.com/office/drawing/2014/main" id="{983CCF95-594A-633A-1233-02B108DF8B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9564" y="1624641"/>
            <a:ext cx="4541623" cy="5233359"/>
          </a:xfrm>
          <a:prstGeom prst="rect">
            <a:avLst/>
          </a:prstGeom>
        </p:spPr>
      </p:pic>
      <p:pic>
        <p:nvPicPr>
          <p:cNvPr id="4" name="Imagem 3" descr="Uma imagem contendo comida, caixa, mesa, cheio&#10;&#10;Descrição gerada automaticamente">
            <a:extLst>
              <a:ext uri="{FF2B5EF4-FFF2-40B4-BE49-F238E27FC236}">
                <a16:creationId xmlns:a16="http://schemas.microsoft.com/office/drawing/2014/main" id="{66C2A59C-5924-6EFA-4313-698952102A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5678" y="1624641"/>
            <a:ext cx="3924193" cy="5233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951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8EEE2C-AB15-A184-541B-F4231B3CA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A219C16-D8F4-04B2-574D-FD2E08F15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CAFÉ FILHO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FAFC70F-379C-FBB2-812E-6EC540C95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CAFÉ FILHO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20.02.24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D8F74D07-D3F7-356A-C7E4-5AA1EA671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2621" y="1524000"/>
            <a:ext cx="4456155" cy="5334000"/>
          </a:xfrm>
          <a:prstGeom prst="rect">
            <a:avLst/>
          </a:prstGeom>
        </p:spPr>
      </p:pic>
      <p:pic>
        <p:nvPicPr>
          <p:cNvPr id="4" name="Imagem 3" descr="Prateleira com produtos&#10;&#10;Descrição gerada automaticamente">
            <a:extLst>
              <a:ext uri="{FF2B5EF4-FFF2-40B4-BE49-F238E27FC236}">
                <a16:creationId xmlns:a16="http://schemas.microsoft.com/office/drawing/2014/main" id="{92931A58-A53C-8AB4-78E3-D16ADE692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150" y="1524000"/>
            <a:ext cx="4240495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733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7AAFB20-E3AF-0DC0-A32E-57BFE605C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>
                <a:latin typeface="Segoe UI Black"/>
                <a:ea typeface="Segoe UI Black"/>
              </a:rPr>
              <a:t>COOP SUIÇA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851EB-C01A-EEC9-E27D-8E396A2AE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SUIÇA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oja de doces&#10;&#10;Descrição gerada automaticamente">
            <a:extLst>
              <a:ext uri="{FF2B5EF4-FFF2-40B4-BE49-F238E27FC236}">
                <a16:creationId xmlns:a16="http://schemas.microsoft.com/office/drawing/2014/main" id="{0F6BC215-AC3C-4907-E0C7-13ED5CDC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8740" y="1509622"/>
            <a:ext cx="4151463" cy="5348378"/>
          </a:xfrm>
          <a:prstGeom prst="rect">
            <a:avLst/>
          </a:prstGeom>
        </p:spPr>
      </p:pic>
      <p:pic>
        <p:nvPicPr>
          <p:cNvPr id="4" name="Imagem 3" descr="Lata de loja&#10;&#10;Descrição gerada automaticamente">
            <a:extLst>
              <a:ext uri="{FF2B5EF4-FFF2-40B4-BE49-F238E27FC236}">
                <a16:creationId xmlns:a16="http://schemas.microsoft.com/office/drawing/2014/main" id="{8075CA7A-890B-1FBF-EA6C-B0523130D3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2363" y="1509622"/>
            <a:ext cx="4395878" cy="5348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768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8CE893-C403-13E9-F014-2E5DB04C33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4F8ACFC-F159-C5DD-F87A-6531F393C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>
                <a:latin typeface="Segoe UI Black"/>
                <a:ea typeface="Segoe UI Black"/>
              </a:rPr>
              <a:t>COOP SUIÇA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5637D2C-CB2D-926D-73D7-0249D6FB5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SUIÇA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20.02.24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Balcão de loja&#10;&#10;Descrição gerada automaticamente">
            <a:extLst>
              <a:ext uri="{FF2B5EF4-FFF2-40B4-BE49-F238E27FC236}">
                <a16:creationId xmlns:a16="http://schemas.microsoft.com/office/drawing/2014/main" id="{57228FF1-240F-223F-F5AD-A1E26DB69E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1721" y="1897811"/>
            <a:ext cx="5028482" cy="4960189"/>
          </a:xfrm>
          <a:prstGeom prst="rect">
            <a:avLst/>
          </a:prstGeom>
        </p:spPr>
      </p:pic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4ABC26C5-FAAF-D1F3-E423-6F2EC92E0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250" y="1897811"/>
            <a:ext cx="3260067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231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8CE893-C403-13E9-F014-2E5DB04C33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4F8ACFC-F159-C5DD-F87A-6531F393C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>
                <a:latin typeface="Segoe UI Black"/>
                <a:ea typeface="Segoe UI Black"/>
              </a:rPr>
              <a:t>COOP SUIÇA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5637D2C-CB2D-926D-73D7-0249D6FB5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SUIÇA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29.02.24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 descr="Balcão de loja&#10;&#10;Descrição gerada automaticamente">
            <a:extLst>
              <a:ext uri="{FF2B5EF4-FFF2-40B4-BE49-F238E27FC236}">
                <a16:creationId xmlns:a16="http://schemas.microsoft.com/office/drawing/2014/main" id="{FC9C1BC5-9742-2E19-7F37-2AB071DED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0666" y="1725282"/>
            <a:ext cx="4397573" cy="5132718"/>
          </a:xfrm>
          <a:prstGeom prst="rect">
            <a:avLst/>
          </a:prstGeom>
        </p:spPr>
      </p:pic>
      <p:pic>
        <p:nvPicPr>
          <p:cNvPr id="6" name="Imagem 5" descr="Loja de brinquedos&#10;&#10;Descrição gerada automaticamente">
            <a:extLst>
              <a:ext uri="{FF2B5EF4-FFF2-40B4-BE49-F238E27FC236}">
                <a16:creationId xmlns:a16="http://schemas.microsoft.com/office/drawing/2014/main" id="{F4E593ED-F76A-11EA-2BF1-2EAFA9D44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1194" y="1725283"/>
            <a:ext cx="4210668" cy="513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853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E1DBEFC-03DD-F63F-DB4F-D195AFCB7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>
                <a:latin typeface="Segoe UI Black"/>
                <a:ea typeface="Calibri Light"/>
                <a:cs typeface="Calibri Light"/>
              </a:rPr>
              <a:t>COOP UTINGA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BE8BAC7-2C4F-FB97-98D9-17CBA35F5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UTINGA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08.02.24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ata de loja&#10;&#10;Descrição gerada automaticamente">
            <a:extLst>
              <a:ext uri="{FF2B5EF4-FFF2-40B4-BE49-F238E27FC236}">
                <a16:creationId xmlns:a16="http://schemas.microsoft.com/office/drawing/2014/main" id="{2CD5237B-C2B5-BBCC-9A50-3A472E4AD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0697" y="1897811"/>
            <a:ext cx="3636647" cy="4960189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6E7BDAAB-DFE5-6043-50F6-80C12F0A3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6319" y="1897811"/>
            <a:ext cx="4772457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379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0259BE-6561-F886-8837-FC734091C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408DDEB-B45C-821A-AA0C-CF7990277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>
                <a:latin typeface="Segoe UI Black"/>
                <a:ea typeface="Calibri Light"/>
                <a:cs typeface="Calibri Light"/>
              </a:rPr>
              <a:t>COOP UTINGA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DD89840-0C14-726D-0619-D74D55AA2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UTINGA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E9E56DA4-2914-FA5E-280E-353A03495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865" y="1653395"/>
            <a:ext cx="4484910" cy="5204605"/>
          </a:xfrm>
          <a:prstGeom prst="rect">
            <a:avLst/>
          </a:prstGeom>
        </p:spPr>
      </p:pic>
      <p:pic>
        <p:nvPicPr>
          <p:cNvPr id="4" name="Imagem 3" descr="Uma imagem contendo edifício, comida, rua, mesa&#10;&#10;Descrição gerada automaticamente">
            <a:extLst>
              <a:ext uri="{FF2B5EF4-FFF2-40B4-BE49-F238E27FC236}">
                <a16:creationId xmlns:a16="http://schemas.microsoft.com/office/drawing/2014/main" id="{453BDCFA-9F18-0452-C224-F92D1CF4C3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6319" y="1653396"/>
            <a:ext cx="3823552" cy="520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9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F723B7-4E2D-033F-4C1C-30EB77D752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F030E05-73DF-5A48-EDB6-F2084224B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>
                <a:latin typeface="Segoe UI Black"/>
                <a:ea typeface="Calibri Light"/>
                <a:cs typeface="Calibri Light"/>
              </a:rPr>
              <a:t>COOP UTINGA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FD8AEBD-D267-32F4-053C-F8BE509FE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UTINGA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22.02.24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4E7F670-4061-A9B6-6D82-A9BB5E25D1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5224" y="1897810"/>
            <a:ext cx="3823551" cy="496019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1C57587D-7106-2C80-F069-2FF810AF6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0696" y="1825924"/>
            <a:ext cx="4571174" cy="503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132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9B0E086-53E0-848B-C30E-273B9875A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GIOVANNI PIRELLI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D5F0B46-01C1-D033-9F80-14BFDFA9E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GIOVANI PIRELLI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21.02.24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cs typeface="Calibri"/>
            </a:endParaRPr>
          </a:p>
        </p:txBody>
      </p:sp>
      <p:pic>
        <p:nvPicPr>
          <p:cNvPr id="4" name="Imagem 3" descr="Uma imagem contendo no interior, criança, jovem, pequeno&#10;&#10;Descrição gerada automaticamente">
            <a:extLst>
              <a:ext uri="{FF2B5EF4-FFF2-40B4-BE49-F238E27FC236}">
                <a16:creationId xmlns:a16="http://schemas.microsoft.com/office/drawing/2014/main" id="{4896A163-EF66-2E74-C7CA-DF5A86F102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7560" y="1337094"/>
            <a:ext cx="3855749" cy="5520906"/>
          </a:xfrm>
          <a:prstGeom prst="rect">
            <a:avLst/>
          </a:prstGeom>
        </p:spPr>
      </p:pic>
      <p:pic>
        <p:nvPicPr>
          <p:cNvPr id="5" name="Imagem 4" descr="Uma imagem contendo comida, mesa, máquina de vendas, cheio&#10;&#10;Descrição gerada automaticamente">
            <a:extLst>
              <a:ext uri="{FF2B5EF4-FFF2-40B4-BE49-F238E27FC236}">
                <a16:creationId xmlns:a16="http://schemas.microsoft.com/office/drawing/2014/main" id="{BF526FD7-E7DD-765C-B236-59F92E6ED5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126" y="1337094"/>
            <a:ext cx="3855749" cy="5520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30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27BE51D-8007-1515-01F7-64BDAA2C1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COOP DIADEMA 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75CB445-98FE-EB0A-DDD0-EC7743F50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DIADEMA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14.02.24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B7E078B-8F4A-7319-F730-9DCC8D3534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8126" y="1725282"/>
            <a:ext cx="3855749" cy="5132718"/>
          </a:xfrm>
          <a:prstGeom prst="rect">
            <a:avLst/>
          </a:prstGeom>
        </p:spPr>
      </p:pic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C013B797-088E-D503-8907-D8F9DA4974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7560" y="1725283"/>
            <a:ext cx="3855749" cy="513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470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32183A-EF72-7F7D-375A-1CF457F8A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DA5B6DD-4876-4F68-4E94-CAF5D7E20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COOP DIADEMA 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C4F373A-550E-A2F1-0331-3852B0A43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DIADEMA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D090BAFF-EDFF-4752-CD63-F8DCE2095D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1259" y="1581509"/>
            <a:ext cx="4172050" cy="5276491"/>
          </a:xfrm>
          <a:prstGeom prst="rect">
            <a:avLst/>
          </a:prstGeom>
        </p:spPr>
      </p:pic>
      <p:pic>
        <p:nvPicPr>
          <p:cNvPr id="4" name="Imagem 3" descr="Uma imagem contendo comida, mesa, itens, cheio&#10;&#10;Descrição gerada automaticamente">
            <a:extLst>
              <a:ext uri="{FF2B5EF4-FFF2-40B4-BE49-F238E27FC236}">
                <a16:creationId xmlns:a16="http://schemas.microsoft.com/office/drawing/2014/main" id="{DB2E1C9E-E456-AC0A-9541-25099E352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824" y="1581509"/>
            <a:ext cx="3855749" cy="527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A038F7F-83A1-03FE-13B0-35B293BE2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ITAPARK 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772222F-E368-5F8F-78C6-1B6B36531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38" y="2743722"/>
            <a:ext cx="11144200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ITAPARK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22.02.24</a:t>
            </a:r>
            <a:endParaRPr lang="pt-BR" sz="2000"/>
          </a:p>
        </p:txBody>
      </p:sp>
      <p:pic>
        <p:nvPicPr>
          <p:cNvPr id="6" name="Imagem 5" descr="Uma imagem contendo no interior, mesa, garrafa, computador&#10;&#10;Descrição gerada automaticamente">
            <a:extLst>
              <a:ext uri="{FF2B5EF4-FFF2-40B4-BE49-F238E27FC236}">
                <a16:creationId xmlns:a16="http://schemas.microsoft.com/office/drawing/2014/main" id="{46AAC323-8873-D55F-60B4-0EE4BBEF40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3284" y="1322716"/>
            <a:ext cx="4006150" cy="5535284"/>
          </a:xfrm>
          <a:prstGeom prst="rect">
            <a:avLst/>
          </a:prstGeom>
        </p:spPr>
      </p:pic>
      <p:pic>
        <p:nvPicPr>
          <p:cNvPr id="7" name="Imagem 6" descr="Loja de brinquedos&#10;&#10;Descrição gerada automaticamente">
            <a:extLst>
              <a:ext uri="{FF2B5EF4-FFF2-40B4-BE49-F238E27FC236}">
                <a16:creationId xmlns:a16="http://schemas.microsoft.com/office/drawing/2014/main" id="{71198266-4FE1-6847-AF6D-7A21727699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792" y="1322716"/>
            <a:ext cx="3560453" cy="5535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599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B4D79A3-AAE1-AE3E-6564-FB6402C7A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COOP SÃO CAETANO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CB16DAE-A937-ED25-8741-07FD3C4B8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SÃO CAETANO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09.02.24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487D35E8-999F-D10D-F80B-E71A1A057C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0" y="1897812"/>
            <a:ext cx="3978934" cy="4960188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BB4B2EBB-E721-8517-41DD-A5D2284F64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552" y="1897811"/>
            <a:ext cx="4539651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506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C93DC0-653D-1221-304E-88AD19EE8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1E2F13D2-F3F4-2AF7-E93B-B5AA3059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931E4AA-304F-7C28-EE1D-E35AD56F1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AF8DE1C-1CC5-DF49-4F61-DE44A0F0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13DE89-724B-C2DD-8C8A-1566CCCE8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</a:t>
            </a:r>
          </a:p>
          <a:p>
            <a:r>
              <a:rPr lang="en-US" sz="2000" b="1">
                <a:latin typeface="Segoe UI"/>
                <a:cs typeface="Segoe UI"/>
              </a:rPr>
              <a:t>DATA: 07.02.24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05BA6F70-5106-203A-96A4-8022F86C6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617" y="1897810"/>
            <a:ext cx="4272692" cy="4960190"/>
          </a:xfrm>
          <a:prstGeom prst="rect">
            <a:avLst/>
          </a:prstGeom>
        </p:spPr>
      </p:pic>
      <p:pic>
        <p:nvPicPr>
          <p:cNvPr id="4" name="Imagem 3" descr="Uma imagem contendo no interior, mesa, brinquedo, pequeno&#10;&#10;Descrição gerada automaticamente">
            <a:extLst>
              <a:ext uri="{FF2B5EF4-FFF2-40B4-BE49-F238E27FC236}">
                <a16:creationId xmlns:a16="http://schemas.microsoft.com/office/drawing/2014/main" id="{290E9A13-C59A-98B2-8568-D44F48BFB6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428" y="1897811"/>
            <a:ext cx="3855749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9716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29944B-F5A1-0EEA-0E0F-3D877E8FC4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666CEAE4-F15C-07B6-A5B0-DBB620916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477AC8F-DD5B-1412-14EF-2921B30E6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A5F4A07-B296-5843-B0E7-4EBC16A5A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0FFBCCD-61EA-F09E-3E7F-2B5DBB2AF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</a:t>
            </a:r>
          </a:p>
          <a:p>
            <a:r>
              <a:rPr lang="en-US" sz="2000" b="1">
                <a:latin typeface="Segoe UI"/>
                <a:cs typeface="Segoe UI"/>
              </a:rPr>
              <a:t>DATA: 14.02.24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 descr="Uma imagem contendo no interior, brinquedo, pequeno, criança&#10;&#10;Descrição gerada automaticamente">
            <a:extLst>
              <a:ext uri="{FF2B5EF4-FFF2-40B4-BE49-F238E27FC236}">
                <a16:creationId xmlns:a16="http://schemas.microsoft.com/office/drawing/2014/main" id="{78DDA814-D54C-B3BA-8AEB-63197520F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4994" y="1710906"/>
            <a:ext cx="4258315" cy="5147094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54CCF00F-007C-4788-4AB0-939217D55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239" y="1710905"/>
            <a:ext cx="4157674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0504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E778FC-0EAF-E5BC-4E1A-11B47B6BA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5FA65CE3-D919-E556-1925-E517DA82C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69E08CA-7973-660D-9F5A-621FAA896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00A9E66-F6E6-9CBD-0E38-991EFB720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B8E8A93-EFB0-D28B-1729-FF452BC69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</a:t>
            </a:r>
          </a:p>
          <a:p>
            <a:r>
              <a:rPr lang="en-US" sz="2000" b="1">
                <a:latin typeface="Segoe UI"/>
                <a:cs typeface="Segoe UI"/>
              </a:rPr>
              <a:t>DATA: 08.02.24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Interface gráfica do usuário&#10;&#10;Descrição gerada automaticamente">
            <a:extLst>
              <a:ext uri="{FF2B5EF4-FFF2-40B4-BE49-F238E27FC236}">
                <a16:creationId xmlns:a16="http://schemas.microsoft.com/office/drawing/2014/main" id="{50A99F1C-4B20-83DE-369F-A53D7D98C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0434" y="1466490"/>
            <a:ext cx="7293812" cy="5391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6263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86F718-3802-2B78-71A7-EB9C08292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8EBD2439-42EF-E891-F009-BADFAC6D5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2275AC7-1A8E-7557-E9FC-E277BDF60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A20CF7C-A896-1F4F-2512-9406918F3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D6E0419-4D52-2256-6DD3-F3A34A8C7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</a:t>
            </a:r>
          </a:p>
          <a:p>
            <a:r>
              <a:rPr lang="en-US" sz="2000" b="1">
                <a:latin typeface="Segoe UI"/>
                <a:cs typeface="Segoe UI"/>
              </a:rPr>
              <a:t>DATA: 16.02.24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edifício, comida, estacionado, mesa&#10;&#10;Descrição gerada automaticamente">
            <a:extLst>
              <a:ext uri="{FF2B5EF4-FFF2-40B4-BE49-F238E27FC236}">
                <a16:creationId xmlns:a16="http://schemas.microsoft.com/office/drawing/2014/main" id="{C6791AAC-985F-0AD6-D92A-65C48B2DB3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924" y="1897811"/>
            <a:ext cx="7351322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7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B6D565-8BE1-04EB-E3D8-276D5F1E5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5FDF1CF8-821E-47D7-DD4A-BD36AD27D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031EA91-D519-62D6-FB4B-FCE97591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B46150A-8867-EA8B-1441-17F6F1FB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3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B59F499-7670-9F07-986F-521492391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- 3</a:t>
            </a:r>
          </a:p>
          <a:p>
            <a:r>
              <a:rPr lang="en-US" sz="2000" b="1">
                <a:latin typeface="Segoe UI"/>
                <a:cs typeface="Segoe UI"/>
              </a:rPr>
              <a:t>DATA: 05.02.24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1EAFBE58-B97A-E307-53A9-A2403BC368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3990" y="1524000"/>
            <a:ext cx="4035984" cy="53340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5231A13B-A55F-785C-CAB4-7D2723845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781" y="1524000"/>
            <a:ext cx="4021607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3979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F13A5D-9CEC-E644-2D47-44FD71C58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3207C32B-6C5B-4755-830E-E04BC4BE8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4D5718B-5F53-0A2C-0781-99FA487DB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5AE9D1F-3AF8-6460-4AE7-932C97528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3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B093244-E473-C111-6B2F-50F94048D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- 3</a:t>
            </a:r>
          </a:p>
          <a:p>
            <a:r>
              <a:rPr lang="en-US" sz="2000" b="1">
                <a:latin typeface="Segoe UI"/>
                <a:cs typeface="Segoe UI"/>
              </a:rPr>
              <a:t>DATA: 14.02.24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oja de doces&#10;&#10;Descrição gerada automaticamente">
            <a:extLst>
              <a:ext uri="{FF2B5EF4-FFF2-40B4-BE49-F238E27FC236}">
                <a16:creationId xmlns:a16="http://schemas.microsoft.com/office/drawing/2014/main" id="{C27E4423-8005-385D-00F4-38DBACB6F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0254" y="1639018"/>
            <a:ext cx="3949720" cy="5218982"/>
          </a:xfrm>
          <a:prstGeom prst="rect">
            <a:avLst/>
          </a:prstGeom>
        </p:spPr>
      </p:pic>
      <p:pic>
        <p:nvPicPr>
          <p:cNvPr id="5" name="Imagem 4" descr="Uma imagem contendo no interior, brinquedo, pequeno, comida&#10;&#10;Descrição gerada automaticamente">
            <a:extLst>
              <a:ext uri="{FF2B5EF4-FFF2-40B4-BE49-F238E27FC236}">
                <a16:creationId xmlns:a16="http://schemas.microsoft.com/office/drawing/2014/main" id="{85769B7F-9B7E-EA14-A5CF-EE57E6BF72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0140" y="1639018"/>
            <a:ext cx="4237267" cy="5218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067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332</Words>
  <Application>Microsoft Office PowerPoint</Application>
  <PresentationFormat>Widescreen</PresentationFormat>
  <Paragraphs>98</Paragraphs>
  <Slides>20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Segoe UI</vt:lpstr>
      <vt:lpstr>Segoe UI Black</vt:lpstr>
      <vt:lpstr>Office Theme</vt:lpstr>
      <vt:lpstr>BOOK EXECUÇÕES JOANIN/COOP  Cliente:  DISMAX DISTRIBUIÇÃO MÁXIMA Período: FEV 2024 </vt:lpstr>
      <vt:lpstr>COOP CAFÉ FILHO</vt:lpstr>
      <vt:lpstr>COOP CAFÉ FILHO</vt:lpstr>
      <vt:lpstr>COOP SUIÇA</vt:lpstr>
      <vt:lpstr>COOP SUIÇA</vt:lpstr>
      <vt:lpstr>COOP SUIÇA</vt:lpstr>
      <vt:lpstr>COOP UTINGA</vt:lpstr>
      <vt:lpstr>COOP UTINGA</vt:lpstr>
      <vt:lpstr>COOP UTINGA</vt:lpstr>
      <vt:lpstr>COOP GIOVANNI PIRELLI </vt:lpstr>
      <vt:lpstr>COOP DIADEMA </vt:lpstr>
      <vt:lpstr>COOP DIADEMA </vt:lpstr>
      <vt:lpstr>COOP ITAPARK  </vt:lpstr>
      <vt:lpstr>COOP SÃO CAETANO</vt:lpstr>
      <vt:lpstr>JOANIN – LOJA 1</vt:lpstr>
      <vt:lpstr>JOANIN – LOJA 1</vt:lpstr>
      <vt:lpstr>JOANIN – LOJA 2</vt:lpstr>
      <vt:lpstr>JOANIN – LOJA 2</vt:lpstr>
      <vt:lpstr>JOANIN – LOJA 3</vt:lpstr>
      <vt:lpstr>JOANIN – LOJA 3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lastModifiedBy>Rildo Souza</cp:lastModifiedBy>
  <cp:revision>2</cp:revision>
  <dcterms:created xsi:type="dcterms:W3CDTF">2023-12-18T23:02:40Z</dcterms:created>
  <dcterms:modified xsi:type="dcterms:W3CDTF">2024-04-09T01:36:20Z</dcterms:modified>
</cp:coreProperties>
</file>