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312" r:id="rId3"/>
    <p:sldId id="313" r:id="rId4"/>
    <p:sldId id="272" r:id="rId5"/>
    <p:sldId id="314" r:id="rId6"/>
    <p:sldId id="315" r:id="rId7"/>
    <p:sldId id="277" r:id="rId8"/>
    <p:sldId id="317" r:id="rId9"/>
    <p:sldId id="318" r:id="rId10"/>
    <p:sldId id="278" r:id="rId11"/>
    <p:sldId id="322" r:id="rId12"/>
    <p:sldId id="323" r:id="rId13"/>
    <p:sldId id="325" r:id="rId14"/>
    <p:sldId id="300" r:id="rId15"/>
    <p:sldId id="324" r:id="rId16"/>
    <p:sldId id="330" r:id="rId17"/>
    <p:sldId id="329" r:id="rId18"/>
    <p:sldId id="331" r:id="rId19"/>
    <p:sldId id="290" r:id="rId20"/>
    <p:sldId id="332" r:id="rId2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5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76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79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91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61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9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0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03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05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0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4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99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BOOK EXECUÇÕES</a:t>
            </a:r>
            <a:endParaRPr lang="en-US" sz="3400">
              <a:latin typeface="Segoe UI Black"/>
              <a:ea typeface="Segoe UI Black"/>
            </a:endParaRPr>
          </a:p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JOANIN/COOP</a:t>
            </a:r>
            <a:br>
              <a:rPr lang="pt-BR" sz="3400" b="1" i="1">
                <a:latin typeface="Segoe UI Black"/>
                <a:ea typeface="Segoe UI Black"/>
              </a:rPr>
            </a:b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Cliente:  DISMAX DISTRIBUIÇÃO MÁXIMA</a:t>
            </a: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Período: FEV 2024</a:t>
            </a:r>
            <a:endParaRPr lang="en-US" sz="3400">
              <a:latin typeface="Segoe UI Black"/>
              <a:ea typeface="Segoe UI Black"/>
            </a:endParaRPr>
          </a:p>
          <a:p>
            <a:endParaRPr lang="de-DE" sz="3400">
              <a:ea typeface="Calibri Light"/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de-DE" sz="2800" b="1">
                <a:ea typeface="Calibri"/>
                <a:cs typeface="Calibri"/>
              </a:rPr>
              <a:t>EQUIPE ÁNGELA E JOELMA</a:t>
            </a:r>
            <a:endParaRPr lang="de-DE" sz="2800"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C33CC6-E7B9-DB08-B687-36ACA2028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146F085-C838-AB72-1900-411EC4F9F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9EC984A-28EE-1B31-E6B7-10DEAA2BC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23.02.24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Uma imagem contendo no interior, mesa, comida, computador&#10;&#10;Descrição gerada automaticamente">
            <a:extLst>
              <a:ext uri="{FF2B5EF4-FFF2-40B4-BE49-F238E27FC236}">
                <a16:creationId xmlns:a16="http://schemas.microsoft.com/office/drawing/2014/main" id="{B00E9BF8-4F34-716C-62B0-6BB8BBDC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8126" y="1710905"/>
            <a:ext cx="3855749" cy="5147095"/>
          </a:xfrm>
          <a:prstGeom prst="rect">
            <a:avLst/>
          </a:prstGeom>
        </p:spPr>
      </p:pic>
      <p:pic>
        <p:nvPicPr>
          <p:cNvPr id="6" name="Imagem 5" descr="Uma imagem contendo no interior, comida, cheio, loja&#10;&#10;Descrição gerada automaticamente">
            <a:extLst>
              <a:ext uri="{FF2B5EF4-FFF2-40B4-BE49-F238E27FC236}">
                <a16:creationId xmlns:a16="http://schemas.microsoft.com/office/drawing/2014/main" id="{ACF73A1F-5BD9-85F9-B027-287F050FE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9410" y="1710905"/>
            <a:ext cx="4013899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93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092AB1-1DA3-21A5-5D09-3A8C5CF37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7B8D2E9-97E3-98F0-3B6E-18A115543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A3F40F-BDC4-A822-933A-6A8D83E4A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Uma imagem contendo no interior, mesa, comida, computador&#10;&#10;Descrição gerada automaticamente">
            <a:extLst>
              <a:ext uri="{FF2B5EF4-FFF2-40B4-BE49-F238E27FC236}">
                <a16:creationId xmlns:a16="http://schemas.microsoft.com/office/drawing/2014/main" id="{45177159-CBAB-F8A0-0AC2-41E2138DD2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725283"/>
            <a:ext cx="3857625" cy="5132717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3B49B2C-C312-5A6B-1B81-E6043A358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6622" y="1725283"/>
            <a:ext cx="3857625" cy="513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067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6E7E652-F5CF-589C-00D8-FA5AE9A82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04F9436-AD1C-A8CD-DCE2-C6BEF6EB8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77A72BD-072B-BC4F-26AC-AAC795EC5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321" y="1897811"/>
            <a:ext cx="4173926" cy="4960189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0DEF2BA-10AE-12C3-7174-B90997617D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126" y="1897811"/>
            <a:ext cx="3697599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881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ABF367-B9B2-D2BF-691B-91C935E2B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2E098AB-D5D0-7E56-088C-411EACDB8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C72B80-D21D-883D-C128-77E67C6A3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DD704745-6266-170B-2194-519CA632E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6622" y="1581509"/>
            <a:ext cx="3857625" cy="527649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08337FB0-E83D-DF0E-4A5A-6FD9842219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581509"/>
            <a:ext cx="3857625" cy="527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43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0A2768-8EE9-E9E4-47A9-1B058269F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85665FD-D18C-14F1-A6B1-0092559F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EBE6FCE-0C2A-12F8-27BC-105DB4DAC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C028987-371C-4B12-10DE-AAB891981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5981" y="1595886"/>
            <a:ext cx="3958266" cy="5262114"/>
          </a:xfrm>
          <a:prstGeom prst="rect">
            <a:avLst/>
          </a:prstGeom>
        </p:spPr>
      </p:pic>
      <p:pic>
        <p:nvPicPr>
          <p:cNvPr id="6" name="Imagem 5" descr="Loja de brinquedos&#10;&#10;Descrição gerada automaticamente">
            <a:extLst>
              <a:ext uri="{FF2B5EF4-FFF2-40B4-BE49-F238E27FC236}">
                <a16:creationId xmlns:a16="http://schemas.microsoft.com/office/drawing/2014/main" id="{99352B90-A0D8-800D-87C5-5C735C2C8F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595886"/>
            <a:ext cx="3828871" cy="526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1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857D2DA-8BF3-AA43-E4FB-47AD243A2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8646F14-A324-A42A-1202-E68EF25B4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</p:txBody>
      </p:sp>
      <p:pic>
        <p:nvPicPr>
          <p:cNvPr id="5" name="Imagem 4" descr="Interface gráfica do usuário&#10;&#10;Descrição gerada automaticamente">
            <a:extLst>
              <a:ext uri="{FF2B5EF4-FFF2-40B4-BE49-F238E27FC236}">
                <a16:creationId xmlns:a16="http://schemas.microsoft.com/office/drawing/2014/main" id="{8F87E403-1B6D-16B3-B5A6-4AF427C3A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897811"/>
            <a:ext cx="3541324" cy="4960189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26C1A647-7E5F-4AC4-C264-FB26AD2FB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7560" y="1897811"/>
            <a:ext cx="3855749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751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DDCF2E-FA14-2231-6980-BE1F9EC21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47731D0-1C96-4891-EDA9-1A938C5FC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4013323-6666-C642-F895-EA37FD037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22.02.24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Loja com portas de vidro&#10;&#10;Descrição gerada automaticamente">
            <a:extLst>
              <a:ext uri="{FF2B5EF4-FFF2-40B4-BE49-F238E27FC236}">
                <a16:creationId xmlns:a16="http://schemas.microsoft.com/office/drawing/2014/main" id="{8D585BEE-4E40-3A66-7A76-48BBC2D12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897811"/>
            <a:ext cx="3311285" cy="4960189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3D928751-444B-ADA3-747A-DA988EB1EC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416" y="1897811"/>
            <a:ext cx="4360831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099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7E5315-8DEE-90E4-E4F4-5FD49A210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E74E07A-8FAE-0909-E277-14165A831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8F15C9C-8165-FD72-68A1-9413685E6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 descr="Calendário&#10;&#10;Descrição gerada automaticamente">
            <a:extLst>
              <a:ext uri="{FF2B5EF4-FFF2-40B4-BE49-F238E27FC236}">
                <a16:creationId xmlns:a16="http://schemas.microsoft.com/office/drawing/2014/main" id="{AA941321-7B7C-7FE5-A53A-59303A4782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6585" y="1710905"/>
            <a:ext cx="4087662" cy="5147095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8E76BC83-85C1-49EC-0731-E5D6F9ADF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112" y="1710905"/>
            <a:ext cx="4116417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15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7056B79-75A0-1C11-7704-186C92939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93E660E-219B-15EA-BDAA-297127D84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oja de doces&#10;&#10;Descrição gerada automaticamente">
            <a:extLst>
              <a:ext uri="{FF2B5EF4-FFF2-40B4-BE49-F238E27FC236}">
                <a16:creationId xmlns:a16="http://schemas.microsoft.com/office/drawing/2014/main" id="{1254D3DC-64F0-30A3-3DA6-4F8E92D11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636" y="1538376"/>
            <a:ext cx="7205673" cy="5319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843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CC50D-CD97-D6F8-2C37-426ED7120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EFC01EE-314E-E86E-3CDE-351089527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6212DD3-1A0D-8CC4-62FD-D255214ED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878E34C-62AB-1021-5906-3F61230C2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36" y="1897811"/>
            <a:ext cx="4157673" cy="4960189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9511A18D-0E33-5CDF-3886-6905E79BD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8692" y="1897811"/>
            <a:ext cx="3855749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102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F26A85-1E8F-5937-4648-B27227BF1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EA353D7-C8BD-74CF-7DAE-28423B3D8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96FFA8-FDDD-C15E-70F1-2E4EC5D44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ata de loja&#10;&#10;Descrição gerada automaticamente">
            <a:extLst>
              <a:ext uri="{FF2B5EF4-FFF2-40B4-BE49-F238E27FC236}">
                <a16:creationId xmlns:a16="http://schemas.microsoft.com/office/drawing/2014/main" id="{C8C15309-739B-4DF6-475F-364048C13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1942" y="1581509"/>
            <a:ext cx="4786834" cy="5276491"/>
          </a:xfrm>
          <a:prstGeom prst="rect">
            <a:avLst/>
          </a:prstGeom>
        </p:spPr>
      </p:pic>
      <p:pic>
        <p:nvPicPr>
          <p:cNvPr id="4" name="Imagem 3" descr="Balcão de loja&#10;&#10;Descrição gerada automaticamente">
            <a:extLst>
              <a:ext uri="{FF2B5EF4-FFF2-40B4-BE49-F238E27FC236}">
                <a16:creationId xmlns:a16="http://schemas.microsoft.com/office/drawing/2014/main" id="{EAAB7F5A-3942-E49B-C5F8-DF93DAC75A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5678" y="1581509"/>
            <a:ext cx="3694154" cy="527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298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B85D21-B724-5D18-3933-C36D2B556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EDA010A-7DF9-E904-B98A-771091ED8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 (NOVA)</a:t>
            </a:r>
            <a:endParaRPr lang="pt-BR" sz="400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F6E5F5B-DBCF-1708-F6AD-1EBED5E68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 (NOVA)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EF17B5A0-3670-3448-4598-BD7F15831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372" y="1897811"/>
            <a:ext cx="4243937" cy="4960189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389B7E3-6883-113F-775B-61EB8F3168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616" y="1897811"/>
            <a:ext cx="4157673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22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D8A70F6-DBC4-15B6-FF36-661161D1A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 (NOVA)</a:t>
            </a:r>
            <a:endParaRPr lang="pt-BR" sz="400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A2F6005-60FC-1CA9-2A1E-F82DB1830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 ( NOVA)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 descr="Loja de doces&#10;&#10;Descrição gerada automaticamente">
            <a:extLst>
              <a:ext uri="{FF2B5EF4-FFF2-40B4-BE49-F238E27FC236}">
                <a16:creationId xmlns:a16="http://schemas.microsoft.com/office/drawing/2014/main" id="{701224DD-1F77-8985-003C-F245775D9E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8315" y="1710905"/>
            <a:ext cx="6932503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7866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7B6DF5-FED2-12ED-07E2-5737B2C62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30D8008-8B15-E388-F76C-156BF3075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 (NOVA)</a:t>
            </a:r>
            <a:endParaRPr lang="pt-BR" sz="400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DC34787-209A-C63A-189D-F6E14178F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 (NOVA)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02.03.24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 descr="Loja de doces&#10;&#10;Descrição gerada automaticamente">
            <a:extLst>
              <a:ext uri="{FF2B5EF4-FFF2-40B4-BE49-F238E27FC236}">
                <a16:creationId xmlns:a16="http://schemas.microsoft.com/office/drawing/2014/main" id="{568DDEDB-8C14-92F6-4960-E6668EC54A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559" y="1624641"/>
            <a:ext cx="7665749" cy="523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735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818DD6-E36E-93A5-2C1F-7B9F46F76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7B79609-9C10-B999-CA93-A9882D171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CARIJOS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4C15F2B-D202-2F88-C100-3B9B85F8C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CARIJOS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mesa, comida, pequeno, bolsa&#10;&#10;Descrição gerada automaticamente">
            <a:extLst>
              <a:ext uri="{FF2B5EF4-FFF2-40B4-BE49-F238E27FC236}">
                <a16:creationId xmlns:a16="http://schemas.microsoft.com/office/drawing/2014/main" id="{42E3546B-291A-1E1F-1385-A99E112765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3490" y="1639018"/>
            <a:ext cx="3900757" cy="5218982"/>
          </a:xfrm>
          <a:prstGeom prst="rect">
            <a:avLst/>
          </a:prstGeom>
        </p:spPr>
      </p:pic>
      <p:pic>
        <p:nvPicPr>
          <p:cNvPr id="5" name="Imagem 4" descr="Loja de doces&#10;&#10;Descrição gerada automaticamente">
            <a:extLst>
              <a:ext uri="{FF2B5EF4-FFF2-40B4-BE49-F238E27FC236}">
                <a16:creationId xmlns:a16="http://schemas.microsoft.com/office/drawing/2014/main" id="{11FA2E6C-9938-7D5B-B63B-AB9C77503A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639018"/>
            <a:ext cx="3857625" cy="521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945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8D09C1-643B-7B68-80BD-8F9013E05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C41F389-F36E-1435-2244-081BF0C52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CARIJOS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B23DF60-5423-B96A-2D93-BCBB61FD5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CARIJOS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22.02.24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ata de loja&#10;&#10;Descrição gerada automaticamente">
            <a:extLst>
              <a:ext uri="{FF2B5EF4-FFF2-40B4-BE49-F238E27FC236}">
                <a16:creationId xmlns:a16="http://schemas.microsoft.com/office/drawing/2014/main" id="{5E0D91BD-84C4-AF77-D779-AED3C0A47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4622" y="1581509"/>
            <a:ext cx="4073285" cy="5276491"/>
          </a:xfrm>
          <a:prstGeom prst="rect">
            <a:avLst/>
          </a:prstGeom>
        </p:spPr>
      </p:pic>
      <p:pic>
        <p:nvPicPr>
          <p:cNvPr id="6" name="Imagem 5" descr="Uma imagem contendo no interior, brinquedo, colorido, mesa&#10;&#10;Descrição gerada automaticamente">
            <a:extLst>
              <a:ext uri="{FF2B5EF4-FFF2-40B4-BE49-F238E27FC236}">
                <a16:creationId xmlns:a16="http://schemas.microsoft.com/office/drawing/2014/main" id="{38277805-E672-A042-405D-3958807DFF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8472" y="1581509"/>
            <a:ext cx="4015775" cy="527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689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7D3451-5C0A-1966-3917-AF06DD74F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EE70F3F-8592-183C-8519-536E419C9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CARIJOS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0FD965-4A24-420C-8971-EFB871313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CARIJOS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oja de brinquedos&#10;&#10;Descrição gerada automaticamente">
            <a:extLst>
              <a:ext uri="{FF2B5EF4-FFF2-40B4-BE49-F238E27FC236}">
                <a16:creationId xmlns:a16="http://schemas.microsoft.com/office/drawing/2014/main" id="{D41BD5D1-F585-1391-439C-835857A18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581509"/>
            <a:ext cx="3584456" cy="5276491"/>
          </a:xfrm>
          <a:prstGeom prst="rect">
            <a:avLst/>
          </a:prstGeom>
        </p:spPr>
      </p:pic>
      <p:pic>
        <p:nvPicPr>
          <p:cNvPr id="4" name="Imagem 3" descr="Balcão de loja&#10;&#10;Descrição gerada automaticamente">
            <a:extLst>
              <a:ext uri="{FF2B5EF4-FFF2-40B4-BE49-F238E27FC236}">
                <a16:creationId xmlns:a16="http://schemas.microsoft.com/office/drawing/2014/main" id="{B9D280AC-88A7-7E12-52AB-8744FFD614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4698" y="1524000"/>
            <a:ext cx="4159549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598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AEF3318-EF86-2C8E-04D6-75321952D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MILENA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853480-B47F-EB3E-5191-060A28E3C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MILENA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88EC064-4B85-3212-425D-384A43AB8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8846" y="1423358"/>
            <a:ext cx="4599929" cy="5434642"/>
          </a:xfrm>
          <a:prstGeom prst="rect">
            <a:avLst/>
          </a:prstGeom>
        </p:spPr>
      </p:pic>
      <p:pic>
        <p:nvPicPr>
          <p:cNvPr id="4" name="Imagem 3" descr="Loja de doces&#10;&#10;Descrição gerada automaticamente">
            <a:extLst>
              <a:ext uri="{FF2B5EF4-FFF2-40B4-BE49-F238E27FC236}">
                <a16:creationId xmlns:a16="http://schemas.microsoft.com/office/drawing/2014/main" id="{EA05C771-5367-C58A-AB28-654754C2A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3906" y="1423358"/>
            <a:ext cx="3779622" cy="543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9651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6BB59E-2398-AD4E-BC10-15B03D22C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FAA2576-F250-7DC0-4F79-5D83FF634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MILENA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1EA7626-6053-5ADD-53A5-AF42BA206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MILENA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21.02.24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7CAE1C3-3953-0A5F-57BD-23231987E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5790" y="1524000"/>
            <a:ext cx="4182985" cy="5334000"/>
          </a:xfrm>
          <a:prstGeom prst="rect">
            <a:avLst/>
          </a:prstGeom>
        </p:spPr>
      </p:pic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763BC685-A5E9-A10C-17A8-8CCA9BA2C8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0697" y="1523999"/>
            <a:ext cx="4082344" cy="5391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1692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346</Words>
  <Application>Microsoft Office PowerPoint</Application>
  <PresentationFormat>Widescreen</PresentationFormat>
  <Paragraphs>98</Paragraphs>
  <Slides>20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Segoe UI</vt:lpstr>
      <vt:lpstr>Segoe UI Black</vt:lpstr>
      <vt:lpstr>Office Theme</vt:lpstr>
      <vt:lpstr>BOOK EXECUÇÕES JOANIN/COOP  Cliente:  DISMAX DISTRIBUIÇÃO MÁXIMA Período: FEV 2024 </vt:lpstr>
      <vt:lpstr>COOP JOAQUIM NABUCO</vt:lpstr>
      <vt:lpstr>COOP JOAQUIM NABUCO</vt:lpstr>
      <vt:lpstr>COOP VIANAS</vt:lpstr>
      <vt:lpstr>COOP VIANAS</vt:lpstr>
      <vt:lpstr>COOP VIANAS</vt:lpstr>
      <vt:lpstr>COOP PEREIRA BARRETO</vt:lpstr>
      <vt:lpstr>COOP PEREIRA BARRETO</vt:lpstr>
      <vt:lpstr>COOP PEREIRA BARRETO</vt:lpstr>
      <vt:lpstr>COOP DOM PEDRO</vt:lpstr>
      <vt:lpstr>COOP DOM PEDRO</vt:lpstr>
      <vt:lpstr>COOP DOM PEDRO</vt:lpstr>
      <vt:lpstr>COOP DOM PEDRO (NOVA)</vt:lpstr>
      <vt:lpstr>COOP DOM PEDRO (NOVA)</vt:lpstr>
      <vt:lpstr>COOP DOM PEDRO (NOVA)</vt:lpstr>
      <vt:lpstr>COOP CARIJOS</vt:lpstr>
      <vt:lpstr>COOP CARIJOS</vt:lpstr>
      <vt:lpstr>COOP CARIJOS</vt:lpstr>
      <vt:lpstr>COOP MILENA</vt:lpstr>
      <vt:lpstr>COOP MILENA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>Rildo Souza</cp:lastModifiedBy>
  <cp:revision>2</cp:revision>
  <dcterms:created xsi:type="dcterms:W3CDTF">2023-12-18T23:02:40Z</dcterms:created>
  <dcterms:modified xsi:type="dcterms:W3CDTF">2024-04-09T01:36:01Z</dcterms:modified>
</cp:coreProperties>
</file>