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5" r:id="rId3"/>
    <p:sldId id="304" r:id="rId4"/>
    <p:sldId id="305" r:id="rId5"/>
    <p:sldId id="306" r:id="rId6"/>
    <p:sldId id="266" r:id="rId7"/>
    <p:sldId id="307" r:id="rId8"/>
    <p:sldId id="420" r:id="rId9"/>
    <p:sldId id="267" r:id="rId10"/>
    <p:sldId id="417" r:id="rId11"/>
    <p:sldId id="418" r:id="rId12"/>
    <p:sldId id="421" r:id="rId13"/>
    <p:sldId id="413" r:id="rId14"/>
    <p:sldId id="414" r:id="rId15"/>
    <p:sldId id="415" r:id="rId16"/>
    <p:sldId id="268" r:id="rId17"/>
    <p:sldId id="309" r:id="rId18"/>
    <p:sldId id="308" r:id="rId19"/>
    <p:sldId id="422" r:id="rId20"/>
    <p:sldId id="270" r:id="rId21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4" d="100"/>
          <a:sy n="104" d="100"/>
        </p:scale>
        <p:origin x="83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059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276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6799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0391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561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890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0000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031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054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706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943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799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pPr>
              <a:spcBef>
                <a:spcPts val="0"/>
              </a:spcBef>
            </a:pPr>
            <a:r>
              <a:rPr lang="pt-BR" sz="3400" b="1" i="1">
                <a:latin typeface="Segoe UI Black"/>
                <a:ea typeface="Segoe UI Black"/>
              </a:rPr>
              <a:t>BOOK EXECUÇÕES</a:t>
            </a:r>
            <a:endParaRPr lang="en-US" sz="3400">
              <a:latin typeface="Segoe UI Black"/>
              <a:ea typeface="Segoe UI Black"/>
            </a:endParaRPr>
          </a:p>
          <a:p>
            <a:pPr>
              <a:spcBef>
                <a:spcPts val="0"/>
              </a:spcBef>
            </a:pPr>
            <a:r>
              <a:rPr lang="pt-BR" sz="3400" b="1" i="1">
                <a:latin typeface="Segoe UI Black"/>
                <a:ea typeface="Segoe UI Black"/>
              </a:rPr>
              <a:t>JOANIN/COOP</a:t>
            </a:r>
            <a:br>
              <a:rPr lang="pt-BR" sz="3400" b="1" i="1">
                <a:latin typeface="Segoe UI Black"/>
                <a:ea typeface="Segoe UI Black"/>
              </a:rPr>
            </a:br>
            <a:br>
              <a:rPr lang="pt-BR" sz="3400" b="1" i="1">
                <a:latin typeface="Segoe UI Black"/>
                <a:ea typeface="Segoe UI Black"/>
              </a:rPr>
            </a:br>
            <a:r>
              <a:rPr lang="pt-BR" sz="3400" b="1" i="1">
                <a:latin typeface="Segoe UI Black"/>
                <a:ea typeface="Segoe UI Black"/>
              </a:rPr>
              <a:t>Cliente:  DISMAX DISTRIBUIÇÃO MÁXIMA</a:t>
            </a:r>
            <a:br>
              <a:rPr lang="pt-BR" sz="3400" b="1" i="1">
                <a:latin typeface="Segoe UI Black"/>
                <a:ea typeface="Segoe UI Black"/>
              </a:rPr>
            </a:br>
            <a:r>
              <a:rPr lang="pt-BR" sz="3400" b="1" i="1">
                <a:latin typeface="Segoe UI Black"/>
                <a:ea typeface="Segoe UI Black"/>
              </a:rPr>
              <a:t>Período: FEV 2024</a:t>
            </a:r>
            <a:endParaRPr lang="en-US" sz="3400">
              <a:latin typeface="Segoe UI Black"/>
              <a:ea typeface="Segoe UI Black"/>
            </a:endParaRPr>
          </a:p>
          <a:p>
            <a:endParaRPr lang="de-DE" sz="3400">
              <a:ea typeface="Calibri Light"/>
              <a:cs typeface="Calibri Light"/>
            </a:endParaRP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966912" y="5645150"/>
            <a:ext cx="8258176" cy="631825"/>
          </a:xfrm>
        </p:spPr>
        <p:txBody>
          <a:bodyPr anchor="ctr">
            <a:normAutofit/>
          </a:bodyPr>
          <a:lstStyle/>
          <a:p>
            <a:r>
              <a:rPr lang="de-DE" sz="2800" b="1">
                <a:ea typeface="Calibri"/>
                <a:cs typeface="Calibri"/>
              </a:rPr>
              <a:t>EQUIPE ÁNGELA E JOELMA</a:t>
            </a:r>
            <a:endParaRPr lang="de-DE" sz="2800">
              <a:ea typeface="Calibri"/>
              <a:cs typeface="Calibri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108665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D50A4D96-FB24-7279-E615-594116139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PERIMETRAL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EB8BC23-4A31-0DDC-6F41-5840F7423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PERIMETRAL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05.02.24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1CFBD51D-D5C6-CD4A-894A-A8F7AB2C08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7188" y="1782793"/>
            <a:ext cx="3570078" cy="5075207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597EE7E6-8290-57B9-897F-0BD63EE978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94131" y="1782792"/>
            <a:ext cx="3857625" cy="5075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87126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2120AE2E-256A-1601-2265-B718ECB04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PERIMETRAL</a:t>
            </a:r>
            <a:endParaRPr lang="pt-BR" sz="4000">
              <a:latin typeface="Segoe UI Black"/>
              <a:ea typeface="Segoe UI Black"/>
            </a:endParaRPr>
          </a:p>
          <a:p>
            <a:endParaRPr lang="pt-BR" sz="4000">
              <a:ea typeface="Calibri Light"/>
              <a:cs typeface="Calibri Light"/>
            </a:endParaRP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E2735472-5F7D-1834-56D4-4F6079F5F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 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 PERIMETRAL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14.02.24</a:t>
            </a:r>
            <a:endParaRPr lang="en-US" sz="2000">
              <a:latin typeface="Segoe UI"/>
              <a:cs typeface="Segoe UI"/>
            </a:endParaRPr>
          </a:p>
          <a:p>
            <a:endParaRPr lang="pt-BR" sz="2000">
              <a:ea typeface="Calibri"/>
              <a:cs typeface="Calibri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E2F27DE7-61E3-399C-8BE0-32385B8050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2811" y="1897811"/>
            <a:ext cx="4231436" cy="4960189"/>
          </a:xfrm>
          <a:prstGeom prst="rect">
            <a:avLst/>
          </a:prstGeom>
        </p:spPr>
      </p:pic>
      <p:pic>
        <p:nvPicPr>
          <p:cNvPr id="5" name="Imagem 4" descr="Lata de loja&#10;&#10;Descrição gerada automaticamente">
            <a:extLst>
              <a:ext uri="{FF2B5EF4-FFF2-40B4-BE49-F238E27FC236}">
                <a16:creationId xmlns:a16="http://schemas.microsoft.com/office/drawing/2014/main" id="{341506D5-FEEA-E3DC-C20E-00EFCF3F1B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8999" y="1840301"/>
            <a:ext cx="3972643" cy="5017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096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FC117E40-2481-A63A-999C-75A9D9AD33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PERIMETRAL</a:t>
            </a:r>
            <a:endParaRPr lang="pt-BR" sz="4000">
              <a:latin typeface="Segoe UI Black"/>
              <a:ea typeface="Segoe UI Black"/>
            </a:endParaRPr>
          </a:p>
          <a:p>
            <a:endParaRPr lang="pt-BR" sz="4000">
              <a:ea typeface="Calibri Light"/>
              <a:cs typeface="Calibri Light"/>
            </a:endParaRP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2B3B030A-EF87-2C82-8153-8CBEC2E323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 DE 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  COOP PERIMETRAL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26.02.24</a:t>
            </a:r>
            <a:endParaRPr lang="en-US" sz="2000">
              <a:latin typeface="Segoe UI"/>
              <a:cs typeface="Segoe UI"/>
            </a:endParaRPr>
          </a:p>
          <a:p>
            <a:endParaRPr lang="pt-BR" sz="2000">
              <a:ea typeface="Calibri"/>
              <a:cs typeface="Calibri"/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813554DA-366A-10EC-9EC7-EBB892C4CB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7188" y="1840301"/>
            <a:ext cx="3210644" cy="5017699"/>
          </a:xfrm>
          <a:prstGeom prst="rect">
            <a:avLst/>
          </a:prstGeom>
        </p:spPr>
      </p:pic>
      <p:pic>
        <p:nvPicPr>
          <p:cNvPr id="5" name="Imagem 4" descr="Uma imagem contendo no interior, livro, mesa, muitos&#10;&#10;Descrição gerada automaticamente">
            <a:extLst>
              <a:ext uri="{FF2B5EF4-FFF2-40B4-BE49-F238E27FC236}">
                <a16:creationId xmlns:a16="http://schemas.microsoft.com/office/drawing/2014/main" id="{ABB15FA4-5F6B-46B9-CE37-C2B9060C3E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7601" y="1840301"/>
            <a:ext cx="4571174" cy="5017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251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B2562F6D-C054-DF29-600A-68978C146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QUEIROZ</a:t>
            </a:r>
            <a:endParaRPr lang="pt-BR" sz="4000">
              <a:latin typeface="Segoe UI Black"/>
              <a:ea typeface="Segoe UI Black"/>
            </a:endParaRPr>
          </a:p>
          <a:p>
            <a:endParaRPr lang="pt-BR" sz="4000">
              <a:ea typeface="Calibri Light"/>
              <a:cs typeface="Calibri Light"/>
            </a:endParaRP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5D4A8208-B9A4-4FD6-C4AD-8515E4861C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 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QUEIROZ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08.02.24</a:t>
            </a:r>
            <a:endParaRPr lang="en-US" sz="2000">
              <a:latin typeface="Segoe UI"/>
              <a:cs typeface="Segoe UI"/>
            </a:endParaRPr>
          </a:p>
          <a:p>
            <a:endParaRPr lang="pt-BR" sz="2000">
              <a:ea typeface="Calibri"/>
              <a:cs typeface="Calibri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29CB5766-D24C-3F83-2C97-681138D4EB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9343" y="1581509"/>
            <a:ext cx="4280860" cy="5276491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D8C3FAAE-B1C6-D6F5-9C5F-379C8A28B4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4019" y="1581509"/>
            <a:ext cx="3785738" cy="5276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2140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93D099B-8C14-0819-885E-362373327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COOP QUEIROZ</a:t>
            </a:r>
            <a:endParaRPr lang="pt-BR" sz="4000">
              <a:ea typeface="Calibri Light"/>
              <a:cs typeface="Calibri Light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A2232C6-A2F5-9ABD-42EC-148B3B5E59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QUEIROZ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16.02.24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 descr="Uma imagem contendo edifício, mesa, comida, cheio&#10;&#10;Descrição gerada automaticamente">
            <a:extLst>
              <a:ext uri="{FF2B5EF4-FFF2-40B4-BE49-F238E27FC236}">
                <a16:creationId xmlns:a16="http://schemas.microsoft.com/office/drawing/2014/main" id="{6635C268-60B9-44BA-256B-4A2F201A20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1797" y="1710906"/>
            <a:ext cx="3490104" cy="5147094"/>
          </a:xfrm>
          <a:prstGeom prst="rect">
            <a:avLst/>
          </a:prstGeom>
        </p:spPr>
      </p:pic>
      <p:pic>
        <p:nvPicPr>
          <p:cNvPr id="4" name="Imagem 3" descr="Balcão de loja&#10;&#10;Descrição gerada automaticamente">
            <a:extLst>
              <a:ext uri="{FF2B5EF4-FFF2-40B4-BE49-F238E27FC236}">
                <a16:creationId xmlns:a16="http://schemas.microsoft.com/office/drawing/2014/main" id="{4C96C151-1B3F-34BE-223F-DBBF93F152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35533" y="1710905"/>
            <a:ext cx="4654670" cy="5147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959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2B38E405-BE83-6227-3DD8-35FE6E733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QUEIROZ</a:t>
            </a:r>
            <a:endParaRPr lang="pt-BR" sz="4000">
              <a:latin typeface="Segoe UI Black"/>
              <a:ea typeface="Segoe UI Black"/>
            </a:endParaRPr>
          </a:p>
          <a:p>
            <a:endParaRPr lang="pt-BR" sz="4000">
              <a:ea typeface="Calibri Light"/>
              <a:cs typeface="Calibri Light"/>
            </a:endParaRP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8B209940-F1D3-5F60-AF50-7548E690EE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 DE 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QUEIROZ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19.02.24</a:t>
            </a:r>
            <a:endParaRPr lang="en-US" sz="2000">
              <a:latin typeface="Segoe UI"/>
              <a:cs typeface="Segoe UI"/>
            </a:endParaRPr>
          </a:p>
          <a:p>
            <a:endParaRPr lang="pt-BR" sz="2000">
              <a:ea typeface="Calibri"/>
              <a:cs typeface="Calibri"/>
            </a:endParaRPr>
          </a:p>
        </p:txBody>
      </p:sp>
      <p:pic>
        <p:nvPicPr>
          <p:cNvPr id="4" name="Imagem 3" descr="Uma imagem contendo edifício, comida, mesa, lata&#10;&#10;Descrição gerada automaticamente">
            <a:extLst>
              <a:ext uri="{FF2B5EF4-FFF2-40B4-BE49-F238E27FC236}">
                <a16:creationId xmlns:a16="http://schemas.microsoft.com/office/drawing/2014/main" id="{CB58E779-E156-A1F9-EA17-57346EB294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9986" y="1337093"/>
            <a:ext cx="4180217" cy="5520907"/>
          </a:xfrm>
          <a:prstGeom prst="rect">
            <a:avLst/>
          </a:prstGeom>
        </p:spPr>
      </p:pic>
      <p:pic>
        <p:nvPicPr>
          <p:cNvPr id="5" name="Imagem 4" descr="Placa de comércio na calçada&#10;&#10;Descrição gerada automaticamente">
            <a:extLst>
              <a:ext uri="{FF2B5EF4-FFF2-40B4-BE49-F238E27FC236}">
                <a16:creationId xmlns:a16="http://schemas.microsoft.com/office/drawing/2014/main" id="{3085DFE1-3555-3318-7DA6-AC62DD3C8E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9306" y="1337094"/>
            <a:ext cx="3935803" cy="5520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01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989BE6F-AEBE-0238-18DE-60E2E65B2B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ADE49A9D-C41A-1335-50A3-8DFBF2753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EAE72E6-AA68-FA1B-9606-3A394165F6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E76B47DB-592B-D49C-244D-165AA3C42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QUEIROZ</a:t>
            </a:r>
            <a:endParaRPr lang="pt-BR" sz="4000">
              <a:latin typeface="Segoe UI Black"/>
              <a:ea typeface="Segoe UI Black"/>
            </a:endParaRPr>
          </a:p>
          <a:p>
            <a:endParaRPr lang="pt-BR" sz="4000">
              <a:ea typeface="Calibri Light"/>
              <a:cs typeface="Calibri Light"/>
            </a:endParaRP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1AF3D435-6E67-5C96-C35C-09D67A3A5D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 DE 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QUEIROZ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26.02.24</a:t>
            </a:r>
            <a:endParaRPr lang="en-US" sz="2000">
              <a:latin typeface="Segoe UI"/>
              <a:cs typeface="Segoe UI"/>
            </a:endParaRPr>
          </a:p>
          <a:p>
            <a:endParaRPr lang="pt-BR" sz="2000">
              <a:ea typeface="Calibri"/>
              <a:cs typeface="Calibri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EC4C005D-F30F-2F4B-D8FD-F4F2835690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8099" y="1423358"/>
            <a:ext cx="4252104" cy="5434642"/>
          </a:xfrm>
          <a:prstGeom prst="rect">
            <a:avLst/>
          </a:prstGeom>
        </p:spPr>
      </p:pic>
      <p:pic>
        <p:nvPicPr>
          <p:cNvPr id="7" name="Imagem 6" descr="Loja de brinquedos&#10;&#10;Descrição gerada automaticamente">
            <a:extLst>
              <a:ext uri="{FF2B5EF4-FFF2-40B4-BE49-F238E27FC236}">
                <a16:creationId xmlns:a16="http://schemas.microsoft.com/office/drawing/2014/main" id="{2F2431A1-5230-FDCC-FDB6-ACCA75944D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3683" y="1351471"/>
            <a:ext cx="3806407" cy="5506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4933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6" name="Rectangle 19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5BE6ACB6-C185-580E-4932-23485D5A9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RUDGE RAMOS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38CDCEB-A0AD-AE26-838F-5677542F7B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RUDGE RAMOS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DATA:05.02.24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DD30B6A0-CA9B-0878-E2BA-72AAED8AEA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7602" y="1897810"/>
            <a:ext cx="3809175" cy="4960190"/>
          </a:xfrm>
          <a:prstGeom prst="rect">
            <a:avLst/>
          </a:prstGeom>
        </p:spPr>
      </p:pic>
      <p:pic>
        <p:nvPicPr>
          <p:cNvPr id="6" name="Imagem 5" descr="Lata de loja&#10;&#10;Descrição gerada automaticamente">
            <a:extLst>
              <a:ext uri="{FF2B5EF4-FFF2-40B4-BE49-F238E27FC236}">
                <a16:creationId xmlns:a16="http://schemas.microsoft.com/office/drawing/2014/main" id="{07A732CC-4A47-B4E7-47C8-EFBB2CCC76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0130" y="1897810"/>
            <a:ext cx="4398646" cy="4960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8132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3339984-9769-362A-6986-84AAA3401B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">
            <a:extLst>
              <a:ext uri="{FF2B5EF4-FFF2-40B4-BE49-F238E27FC236}">
                <a16:creationId xmlns:a16="http://schemas.microsoft.com/office/drawing/2014/main" id="{9003F9C5-9351-76D7-FCF2-D13476023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6" name="Rectangle 19">
            <a:extLst>
              <a:ext uri="{FF2B5EF4-FFF2-40B4-BE49-F238E27FC236}">
                <a16:creationId xmlns:a16="http://schemas.microsoft.com/office/drawing/2014/main" id="{E87DF8C4-6515-2BED-85DD-68FE1D0C6B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73994EF9-16AD-B3E1-83EE-D4D4A8CB7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RUDGE RAMOS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28671D5-9042-2EDB-A828-48D3586130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RUDGE RAMOS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14.02.24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5F0116F7-17F0-A216-7716-0A1FB94C70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3864" y="1538378"/>
            <a:ext cx="4484911" cy="5319622"/>
          </a:xfrm>
          <a:prstGeom prst="rect">
            <a:avLst/>
          </a:prstGeom>
        </p:spPr>
      </p:pic>
      <p:pic>
        <p:nvPicPr>
          <p:cNvPr id="4" name="Imagem 3" descr="Uma imagem contendo no interior, mesa, cheio, livro&#10;&#10;Descrição gerada automaticamente">
            <a:extLst>
              <a:ext uri="{FF2B5EF4-FFF2-40B4-BE49-F238E27FC236}">
                <a16:creationId xmlns:a16="http://schemas.microsoft.com/office/drawing/2014/main" id="{AE41FC2D-18BA-E45F-978F-7C826FEE40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5678" y="1538377"/>
            <a:ext cx="3981702" cy="5319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3397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1DB0260-245A-6FCF-928B-94173DFB2F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">
            <a:extLst>
              <a:ext uri="{FF2B5EF4-FFF2-40B4-BE49-F238E27FC236}">
                <a16:creationId xmlns:a16="http://schemas.microsoft.com/office/drawing/2014/main" id="{55BE5EA5-0196-FF6B-1610-9F082C993E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6" name="Rectangle 19">
            <a:extLst>
              <a:ext uri="{FF2B5EF4-FFF2-40B4-BE49-F238E27FC236}">
                <a16:creationId xmlns:a16="http://schemas.microsoft.com/office/drawing/2014/main" id="{113ECB57-D43B-5974-AB3E-FAE789A85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D341B3DB-72AD-360D-6878-E26F8B3C8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RUDGE RAMOS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049D61F-9E6C-EEF9-1352-9DBC1885B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RUDGE RAMOS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21.02.24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4" name="Imagem 3" descr="Lata de loja&#10;&#10;Descrição gerada automaticamente">
            <a:extLst>
              <a:ext uri="{FF2B5EF4-FFF2-40B4-BE49-F238E27FC236}">
                <a16:creationId xmlns:a16="http://schemas.microsoft.com/office/drawing/2014/main" id="{36A87F3D-AE94-435E-3083-5C0F63A3FE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5112" y="1710905"/>
            <a:ext cx="4513664" cy="5147095"/>
          </a:xfrm>
          <a:prstGeom prst="rect">
            <a:avLst/>
          </a:prstGeom>
        </p:spPr>
      </p:pic>
      <p:pic>
        <p:nvPicPr>
          <p:cNvPr id="3" name="Imagem 2" descr="Uma imagem contendo no interior, comida, mesa, cheio&#10;&#10;Descrição gerada automaticamente">
            <a:extLst>
              <a:ext uri="{FF2B5EF4-FFF2-40B4-BE49-F238E27FC236}">
                <a16:creationId xmlns:a16="http://schemas.microsoft.com/office/drawing/2014/main" id="{7611FCC2-7B3B-30CC-9441-6F73A29127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5678" y="1710904"/>
            <a:ext cx="3938570" cy="5147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3907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10E343-71E3-33D6-77FB-041D2F6213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">
            <a:extLst>
              <a:ext uri="{FF2B5EF4-FFF2-40B4-BE49-F238E27FC236}">
                <a16:creationId xmlns:a16="http://schemas.microsoft.com/office/drawing/2014/main" id="{4FDDCD0F-8C0F-D917-87EB-3A04EB2C3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6" name="Rectangle 19">
            <a:extLst>
              <a:ext uri="{FF2B5EF4-FFF2-40B4-BE49-F238E27FC236}">
                <a16:creationId xmlns:a16="http://schemas.microsoft.com/office/drawing/2014/main" id="{304CC2F4-659C-EF9F-7839-ABF22F954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ABA09557-9B4F-F7A5-54C0-EB8CE45CE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RUDGE RAMOS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F89E09C-A5E9-867A-6E2A-41CA7C131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RUDGE RAMOS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26.02.24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8930E62A-DD94-4406-87B4-0D39120D15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5609" y="1897811"/>
            <a:ext cx="3649952" cy="4960189"/>
          </a:xfrm>
          <a:prstGeom prst="rect">
            <a:avLst/>
          </a:prstGeom>
        </p:spPr>
      </p:pic>
      <p:pic>
        <p:nvPicPr>
          <p:cNvPr id="4" name="Imagem 3" descr="Lata de loja&#10;&#10;Descrição gerada automaticamente">
            <a:extLst>
              <a:ext uri="{FF2B5EF4-FFF2-40B4-BE49-F238E27FC236}">
                <a16:creationId xmlns:a16="http://schemas.microsoft.com/office/drawing/2014/main" id="{2296BE63-30F6-12BF-3475-7F7A3CD6CB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6961" y="1897810"/>
            <a:ext cx="4671815" cy="4960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5268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A480934-9EA7-0CD4-5446-994331B2BC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">
            <a:extLst>
              <a:ext uri="{FF2B5EF4-FFF2-40B4-BE49-F238E27FC236}">
                <a16:creationId xmlns:a16="http://schemas.microsoft.com/office/drawing/2014/main" id="{CF10532A-84C5-8831-008D-54A389C62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6" name="Rectangle 19">
            <a:extLst>
              <a:ext uri="{FF2B5EF4-FFF2-40B4-BE49-F238E27FC236}">
                <a16:creationId xmlns:a16="http://schemas.microsoft.com/office/drawing/2014/main" id="{B3ED72F6-4A56-11D5-E477-5C40279D6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797ED21-D923-7FA9-F7DD-C94EE9DFE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PORTUGAL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47584FF-4E77-3B23-90EC-F6F2E3A77E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PORTUGAL</a:t>
            </a:r>
          </a:p>
          <a:p>
            <a:r>
              <a:rPr lang="en-US" sz="2000" b="1">
                <a:latin typeface="Segoe UI"/>
                <a:cs typeface="Segoe UI"/>
              </a:rPr>
              <a:t>DATA: 08.02.24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219CFE39-C450-5296-6C70-C1B81C67A1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3836" y="1667772"/>
            <a:ext cx="7386367" cy="5190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09584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83A36CC-87B6-67D2-327B-1781CE8382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">
            <a:extLst>
              <a:ext uri="{FF2B5EF4-FFF2-40B4-BE49-F238E27FC236}">
                <a16:creationId xmlns:a16="http://schemas.microsoft.com/office/drawing/2014/main" id="{D3C6A11D-C1FA-EFCE-20DC-DAE651EBA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6" name="Rectangle 19">
            <a:extLst>
              <a:ext uri="{FF2B5EF4-FFF2-40B4-BE49-F238E27FC236}">
                <a16:creationId xmlns:a16="http://schemas.microsoft.com/office/drawing/2014/main" id="{267801FF-8BC9-78DB-3C31-F5B0DE691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2E8180A6-97C5-70F1-7C0A-1342BDF1C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PORTUGAL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5D7E6B3-9540-C03F-86CB-2CCEF39C12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PORTUGAL</a:t>
            </a:r>
          </a:p>
          <a:p>
            <a:r>
              <a:rPr lang="en-US" sz="2000" b="1">
                <a:latin typeface="Segoe UI"/>
                <a:cs typeface="Segoe UI"/>
              </a:rPr>
              <a:t>DATA: 16.02.24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4" name="Imagem 3" descr="Prateleira de loja&#10;&#10;Descrição gerada automaticamente">
            <a:extLst>
              <a:ext uri="{FF2B5EF4-FFF2-40B4-BE49-F238E27FC236}">
                <a16:creationId xmlns:a16="http://schemas.microsoft.com/office/drawing/2014/main" id="{D47C56A4-D609-80DD-83E3-DC38356BB8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1949" y="1653394"/>
            <a:ext cx="7458254" cy="5204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27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EE74233-E2C8-09D0-BDA5-986C4D2D76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">
            <a:extLst>
              <a:ext uri="{FF2B5EF4-FFF2-40B4-BE49-F238E27FC236}">
                <a16:creationId xmlns:a16="http://schemas.microsoft.com/office/drawing/2014/main" id="{59D8CC39-C69F-5A50-62B2-BA1224A2E8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6" name="Rectangle 19">
            <a:extLst>
              <a:ext uri="{FF2B5EF4-FFF2-40B4-BE49-F238E27FC236}">
                <a16:creationId xmlns:a16="http://schemas.microsoft.com/office/drawing/2014/main" id="{94DCE7EF-023E-6CB7-17D8-F0D8666239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4DF4B601-6626-B3DC-47D5-FD11FCCEC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PORTUGAL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8C3866A-3B39-4732-1156-8F6AAFA5C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PORTUGAL</a:t>
            </a:r>
          </a:p>
          <a:p>
            <a:r>
              <a:rPr lang="en-US" sz="2000" b="1">
                <a:latin typeface="Segoe UI"/>
                <a:cs typeface="Segoe UI"/>
              </a:rPr>
              <a:t>DATA: 23.02.24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DF39A987-1665-7215-06F4-FBAD1231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0667" y="1524000"/>
            <a:ext cx="7659536" cy="533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58199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2DD26CE6-CDD6-29F8-A54D-78F17086D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LUZITA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3B7B843-00F1-1FF7-9C22-7CE271F5E4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LUZITA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05.02.24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5" name="Imagem 4" descr="Uma imagem contendo no interior, mesa, pequeno, máquina de vendas&#10;&#10;Descrição gerada automaticamente">
            <a:extLst>
              <a:ext uri="{FF2B5EF4-FFF2-40B4-BE49-F238E27FC236}">
                <a16:creationId xmlns:a16="http://schemas.microsoft.com/office/drawing/2014/main" id="{55B4FA05-F6B6-1F4D-FA1B-6DAE4B15FF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8768" y="1710905"/>
            <a:ext cx="4114541" cy="5147095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B9BC6315-C22C-88DD-A4D8-9AE1B03143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8126" y="1710905"/>
            <a:ext cx="3697599" cy="5147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1089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7F75561E-74BD-D454-23C8-17F3AEC9F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LUZITA</a:t>
            </a:r>
            <a:endParaRPr lang="pt-BR" sz="4000"/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4D562358-03EE-BE44-A16C-8E5DEF0F3D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 DE 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LUZITA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14.02.24</a:t>
            </a:r>
            <a:endParaRPr lang="pt-BR" sz="2000"/>
          </a:p>
        </p:txBody>
      </p:sp>
      <p:pic>
        <p:nvPicPr>
          <p:cNvPr id="5" name="Imagem 4" descr="Loja de brinquedos&#10;&#10;Descrição gerada automaticamente">
            <a:extLst>
              <a:ext uri="{FF2B5EF4-FFF2-40B4-BE49-F238E27FC236}">
                <a16:creationId xmlns:a16="http://schemas.microsoft.com/office/drawing/2014/main" id="{E9138A6D-2D60-6160-F4EC-466A3C0B57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9383" y="1840302"/>
            <a:ext cx="3678705" cy="5017698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EB5DA50D-EC7F-67B4-0202-8FEB36830B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1527" y="1840301"/>
            <a:ext cx="4432719" cy="5017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5334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0BC491B-6E5E-C094-A621-F9B9622B9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LUZITA</a:t>
            </a:r>
            <a:endParaRPr lang="pt-BR" sz="4000">
              <a:latin typeface="Segoe UI Black"/>
              <a:ea typeface="Segoe UI Black"/>
            </a:endParaRPr>
          </a:p>
          <a:p>
            <a:endParaRPr lang="pt-BR" sz="4000">
              <a:ea typeface="Calibri Light"/>
              <a:cs typeface="Calibri Light"/>
            </a:endParaRP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1FAEDC49-698D-4909-9B9E-45F73983CC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 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LUZITA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19.02.24</a:t>
            </a:r>
            <a:endParaRPr lang="en-US" sz="2000">
              <a:latin typeface="Segoe UI"/>
              <a:cs typeface="Segoe UI"/>
            </a:endParaRPr>
          </a:p>
          <a:p>
            <a:endParaRPr lang="pt-BR" sz="2000">
              <a:ea typeface="Calibri"/>
              <a:cs typeface="Calibri"/>
            </a:endParaRPr>
          </a:p>
        </p:txBody>
      </p:sp>
      <p:pic>
        <p:nvPicPr>
          <p:cNvPr id="6" name="Imagem 5" descr="Uma imagem contendo caixa, comida, rosa, cheio&#10;&#10;Descrição gerada automaticamente">
            <a:extLst>
              <a:ext uri="{FF2B5EF4-FFF2-40B4-BE49-F238E27FC236}">
                <a16:creationId xmlns:a16="http://schemas.microsoft.com/office/drawing/2014/main" id="{21168A18-C459-A579-F0FA-B8E0488632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0961" y="1610263"/>
            <a:ext cx="4073285" cy="5247737"/>
          </a:xfrm>
          <a:prstGeom prst="rect">
            <a:avLst/>
          </a:prstGeom>
        </p:spPr>
      </p:pic>
      <p:pic>
        <p:nvPicPr>
          <p:cNvPr id="7" name="Imagem 6" descr="Lata de loja&#10;&#10;Descrição gerada automaticamente">
            <a:extLst>
              <a:ext uri="{FF2B5EF4-FFF2-40B4-BE49-F238E27FC236}">
                <a16:creationId xmlns:a16="http://schemas.microsoft.com/office/drawing/2014/main" id="{E7150371-104B-2497-062D-2272526358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4622" y="1610263"/>
            <a:ext cx="4015775" cy="5247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6531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D76D78C-47E5-EAD6-BFBE-EDDADE86AA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33DF72C6-BBC9-A2D2-77DF-DAE938D59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D8E2CF9-2906-A8D4-D132-C57F09315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981AAF97-D020-F4B1-997A-C4EE950656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LUZITA</a:t>
            </a:r>
            <a:endParaRPr lang="pt-BR" sz="4000">
              <a:latin typeface="Segoe UI Black"/>
              <a:ea typeface="Segoe UI Black"/>
            </a:endParaRPr>
          </a:p>
          <a:p>
            <a:endParaRPr lang="pt-BR" sz="4000">
              <a:ea typeface="Calibri Light"/>
              <a:cs typeface="Calibri Light"/>
            </a:endParaRP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79DABB1E-509F-ADBA-5758-381C0070DC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 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LUZITA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27.02.24</a:t>
            </a:r>
            <a:endParaRPr lang="en-US" sz="2000">
              <a:latin typeface="Segoe UI"/>
              <a:cs typeface="Segoe UI"/>
            </a:endParaRPr>
          </a:p>
          <a:p>
            <a:endParaRPr lang="pt-BR" sz="2000">
              <a:ea typeface="Calibri"/>
              <a:cs typeface="Calibri"/>
            </a:endParaRPr>
          </a:p>
        </p:txBody>
      </p:sp>
      <p:pic>
        <p:nvPicPr>
          <p:cNvPr id="4" name="Imagem 3" descr="Lata de loja&#10;&#10;Descrição gerada automaticamente">
            <a:extLst>
              <a:ext uri="{FF2B5EF4-FFF2-40B4-BE49-F238E27FC236}">
                <a16:creationId xmlns:a16="http://schemas.microsoft.com/office/drawing/2014/main" id="{6A0969F0-19DE-E76A-A752-C90BBF7E0F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8060" y="1538377"/>
            <a:ext cx="4482143" cy="5319623"/>
          </a:xfrm>
          <a:prstGeom prst="rect">
            <a:avLst/>
          </a:prstGeom>
        </p:spPr>
      </p:pic>
      <p:pic>
        <p:nvPicPr>
          <p:cNvPr id="5" name="Imagem 4" descr="Uma imagem contendo no interior, mesa, comida, livro&#10;&#10;Descrição gerada automaticamente">
            <a:extLst>
              <a:ext uri="{FF2B5EF4-FFF2-40B4-BE49-F238E27FC236}">
                <a16:creationId xmlns:a16="http://schemas.microsoft.com/office/drawing/2014/main" id="{B6F43A0F-1080-D9AD-8BEF-687BEDB3A3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4250" y="1538377"/>
            <a:ext cx="3993312" cy="5319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41256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2E471A05-6230-CBCA-7D6A-B3FE9989B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JOAQUIM NABUCO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21F8F1A-9090-FDFA-478D-CBCB72D05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JOAQUIM NABUCO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14.02.24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98C64A57-C32B-51E7-7808-DC3DCB6BB9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7560" y="1897811"/>
            <a:ext cx="3855749" cy="4960189"/>
          </a:xfrm>
          <a:prstGeom prst="rect">
            <a:avLst/>
          </a:prstGeom>
        </p:spPr>
      </p:pic>
      <p:pic>
        <p:nvPicPr>
          <p:cNvPr id="6" name="Imagem 5" descr="Balcão de loja&#10;&#10;Descrição gerada automaticamente">
            <a:extLst>
              <a:ext uri="{FF2B5EF4-FFF2-40B4-BE49-F238E27FC236}">
                <a16:creationId xmlns:a16="http://schemas.microsoft.com/office/drawing/2014/main" id="{177EDEF5-6439-83DB-2948-33B836F244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8126" y="1897811"/>
            <a:ext cx="3985145" cy="496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0690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316</Words>
  <Application>Microsoft Office PowerPoint</Application>
  <PresentationFormat>Widescreen</PresentationFormat>
  <Paragraphs>98</Paragraphs>
  <Slides>20</Slides>
  <Notes>0</Notes>
  <HiddenSlides>0</HiddenSlides>
  <MMClips>0</MMClips>
  <ScaleCrop>false</ScaleCrop>
  <HeadingPairs>
    <vt:vector size="6" baseType="variant">
      <vt:variant>
        <vt:lpstr>Fontes usadas</vt:lpstr>
      </vt:variant>
      <vt:variant>
        <vt:i4>5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Calibri Light</vt:lpstr>
      <vt:lpstr>Segoe UI</vt:lpstr>
      <vt:lpstr>Segoe UI Black</vt:lpstr>
      <vt:lpstr>Office Theme</vt:lpstr>
      <vt:lpstr>BOOK EXECUÇÕES JOANIN/COOP  Cliente:  DISMAX DISTRIBUIÇÃO MÁXIMA Período: FEV 2024 </vt:lpstr>
      <vt:lpstr>COOP PERIMETRAL</vt:lpstr>
      <vt:lpstr>COOP PERIMETRAL </vt:lpstr>
      <vt:lpstr>COOP PERIMETRAL </vt:lpstr>
      <vt:lpstr>COOP QUEIROZ </vt:lpstr>
      <vt:lpstr>COOP QUEIROZ</vt:lpstr>
      <vt:lpstr>COOP QUEIROZ </vt:lpstr>
      <vt:lpstr>COOP QUEIROZ </vt:lpstr>
      <vt:lpstr>COOP RUDGE RAMOS</vt:lpstr>
      <vt:lpstr>COOP RUDGE RAMOS</vt:lpstr>
      <vt:lpstr>COOP RUDGE RAMOS</vt:lpstr>
      <vt:lpstr>COOP RUDGE RAMOS</vt:lpstr>
      <vt:lpstr>COOP PORTUGAL</vt:lpstr>
      <vt:lpstr>COOP PORTUGAL</vt:lpstr>
      <vt:lpstr>COOP PORTUGAL</vt:lpstr>
      <vt:lpstr>COOP LUZITA</vt:lpstr>
      <vt:lpstr>COOP LUZITA</vt:lpstr>
      <vt:lpstr>COOP LUZITA </vt:lpstr>
      <vt:lpstr>COOP LUZITA </vt:lpstr>
      <vt:lpstr>COOP JOAQUIM NABUCO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/>
  <cp:lastModifiedBy>Rildo Souza</cp:lastModifiedBy>
  <cp:revision>2</cp:revision>
  <dcterms:created xsi:type="dcterms:W3CDTF">2023-12-18T23:02:40Z</dcterms:created>
  <dcterms:modified xsi:type="dcterms:W3CDTF">2024-04-09T01:35:42Z</dcterms:modified>
</cp:coreProperties>
</file>