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05" r:id="rId5"/>
    <p:sldId id="345" r:id="rId6"/>
    <p:sldId id="266" r:id="rId7"/>
    <p:sldId id="306" r:id="rId8"/>
    <p:sldId id="307" r:id="rId9"/>
    <p:sldId id="346" r:id="rId10"/>
    <p:sldId id="268" r:id="rId11"/>
    <p:sldId id="308" r:id="rId12"/>
    <p:sldId id="309" r:id="rId13"/>
    <p:sldId id="348" r:id="rId14"/>
    <p:sldId id="270" r:id="rId15"/>
    <p:sldId id="31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FEV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05.02.24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57A123FB-10DB-C045-B91C-6A437B63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777215-D227-A5A1-C412-947E1D142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9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C15511-47F6-AC7C-EB00-A9F2BC7D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547" y="0"/>
            <a:ext cx="431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23.02.24</a:t>
            </a:r>
            <a:endParaRPr lang="pt-BR" sz="2000" dirty="0"/>
          </a:p>
        </p:txBody>
      </p:sp>
      <p:pic>
        <p:nvPicPr>
          <p:cNvPr id="4" name="Imagem 3" descr="Uma imagem contendo no interior, garrafa, geladeira, comida&#10;&#10;Descrição gerada automaticamente">
            <a:extLst>
              <a:ext uri="{FF2B5EF4-FFF2-40B4-BE49-F238E27FC236}">
                <a16:creationId xmlns:a16="http://schemas.microsoft.com/office/drawing/2014/main" id="{2F30D3F6-6FF3-D564-926B-40617208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5" name="Imagem 4" descr="Uma imagem contendo mesa, comida, computador, cheio&#10;&#10;Descrição gerada automaticamente">
            <a:extLst>
              <a:ext uri="{FF2B5EF4-FFF2-40B4-BE49-F238E27FC236}">
                <a16:creationId xmlns:a16="http://schemas.microsoft.com/office/drawing/2014/main" id="{41A8321A-E6C2-CE7D-E6E5-EF25C7E7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7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3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27.02.24</a:t>
            </a:r>
            <a:endParaRPr lang="pt-BR" sz="2000" dirty="0"/>
          </a:p>
        </p:txBody>
      </p:sp>
      <p:pic>
        <p:nvPicPr>
          <p:cNvPr id="6" name="Imagem 5" descr="Uma imagem contendo edifício, mesa, caminhão, cheio&#10;&#10;Descrição gerada automaticamente">
            <a:extLst>
              <a:ext uri="{FF2B5EF4-FFF2-40B4-BE49-F238E27FC236}">
                <a16:creationId xmlns:a16="http://schemas.microsoft.com/office/drawing/2014/main" id="{F3BD7CF6-DE9A-1B15-2D10-44355BFB2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19" y="0"/>
            <a:ext cx="4582784" cy="6858000"/>
          </a:xfrm>
          <a:prstGeom prst="rect">
            <a:avLst/>
          </a:prstGeom>
        </p:spPr>
      </p:pic>
      <p:pic>
        <p:nvPicPr>
          <p:cNvPr id="7" name="Imagem 6" descr="Uma imagem contendo mesa, no interior, comida, cheio&#10;&#10;Descrição gerada automaticamente">
            <a:extLst>
              <a:ext uri="{FF2B5EF4-FFF2-40B4-BE49-F238E27FC236}">
                <a16:creationId xmlns:a16="http://schemas.microsoft.com/office/drawing/2014/main" id="{E9BF20CE-0789-E799-F5E8-C46872CDE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2" r="12107" b="-210"/>
          <a:stretch/>
        </p:blipFill>
        <p:spPr>
          <a:xfrm>
            <a:off x="4471358" y="0"/>
            <a:ext cx="3364311" cy="68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2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05.02.24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6EEAF939-D2E6-9A0E-3704-845E6E82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258" y="0"/>
            <a:ext cx="3410051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1496EC-9712-A232-A09A-0498C5535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409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E1086-CF92-A589-F744-330E1B9B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981F9A-EBCF-A807-B6F9-C61BBF6F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5A64B6-BAD5-59B6-9078-381D7B1C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14.02.24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08F4E3-18D9-3007-D008-EAEE25D1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861" y="0"/>
            <a:ext cx="364008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CC2BD80-5164-E6E5-C858-E3EE7EBF9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17" y="0"/>
            <a:ext cx="346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05.02.24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FC00960-7D05-3C36-07F2-E05A81C6A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96" y="0"/>
            <a:ext cx="339755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331E19-C2DE-81B7-3B72-A3BE113D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20" y="-57509"/>
            <a:ext cx="344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74150EB8-0C1B-7C3F-6D39-1528E3B2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677" y="0"/>
            <a:ext cx="3512569" cy="6858000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F3B708B-06EE-3E16-3E32-E1084AB29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51" y="0"/>
            <a:ext cx="312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 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9B909F-0B9D-6D1B-37C4-77356652C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452" y="0"/>
            <a:ext cx="336879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0A327A-4B24-85FF-14FF-D8F542E3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07" y="0"/>
            <a:ext cx="349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5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 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B3F5D02-6619-48DA-E07B-15BCBEE8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319" y="0"/>
            <a:ext cx="341192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043AA0-FD17-7D6F-27A5-909A4A1DE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52" y="0"/>
            <a:ext cx="3411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05.02.24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30D80B-1956-6BBF-2336-436E79A1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7" r="-280" b="-210"/>
          <a:stretch/>
        </p:blipFill>
        <p:spPr>
          <a:xfrm>
            <a:off x="7995609" y="0"/>
            <a:ext cx="4207018" cy="68724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7B709D6-5BA3-5376-A318-418162033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9" r="12843" b="-237"/>
          <a:stretch/>
        </p:blipFill>
        <p:spPr>
          <a:xfrm>
            <a:off x="4789458" y="0"/>
            <a:ext cx="3330330" cy="68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562F6D-C054-DF29-600A-68978C14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A8208-B9A4-4FD6-C4AD-8515E4861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mesa, comida, computador, cheio&#10;&#10;Descrição gerada automaticamente">
            <a:extLst>
              <a:ext uri="{FF2B5EF4-FFF2-40B4-BE49-F238E27FC236}">
                <a16:creationId xmlns:a16="http://schemas.microsoft.com/office/drawing/2014/main" id="{70F1B559-594C-1783-10E3-0D6A252B1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19" y="0"/>
            <a:ext cx="3820784" cy="6858000"/>
          </a:xfrm>
          <a:prstGeom prst="rect">
            <a:avLst/>
          </a:prstGeom>
        </p:spPr>
      </p:pic>
      <p:pic>
        <p:nvPicPr>
          <p:cNvPr id="5" name="Imagem 4" descr="Uma imagem contendo mesa, comida, computador, cheio&#10;&#10;Descrição gerada automaticamente">
            <a:extLst>
              <a:ext uri="{FF2B5EF4-FFF2-40B4-BE49-F238E27FC236}">
                <a16:creationId xmlns:a16="http://schemas.microsoft.com/office/drawing/2014/main" id="{99205945-C010-2CC4-4554-8F3ADA4D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53" y="0"/>
            <a:ext cx="3446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3059C8-3AAA-E6F3-6E5C-33AF9922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401" y="0"/>
            <a:ext cx="3935802" cy="6858000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31364F4A-6DC4-BF20-D40C-1F9D1F44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12" y="0"/>
            <a:ext cx="343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26.02.24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55AA253D-A96F-881B-3EA3-3B556FBD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136" y="0"/>
            <a:ext cx="4079576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F5C7327-B254-018D-7801-59DF2BDE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458" y="0"/>
            <a:ext cx="343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COOP  Cliente:  DISMAX DISTRIBUIÇÃO MÁXIMA Período: FEV 2024 </vt:lpstr>
      <vt:lpstr>COOP PERIMETRAL</vt:lpstr>
      <vt:lpstr>COOP PERIMETRAL </vt:lpstr>
      <vt:lpstr>COOP PERIMETRAL </vt:lpstr>
      <vt:lpstr>COOP PERIMETRAL </vt:lpstr>
      <vt:lpstr>COOP QUEIROZ</vt:lpstr>
      <vt:lpstr>COOP QUEIROZ </vt:lpstr>
      <vt:lpstr>COOP QUEIROZ </vt:lpstr>
      <vt:lpstr>COOP QUEIROZ </vt:lpstr>
      <vt:lpstr>COOP LUZITA</vt:lpstr>
      <vt:lpstr>COOP LUZITA </vt:lpstr>
      <vt:lpstr>COOP LUZITA</vt:lpstr>
      <vt:lpstr>COOP LUZITA</vt:lpstr>
      <vt:lpstr>COOP JOAQUIM  NABUCO</vt:lpstr>
      <vt:lpstr>COOP JOAQUIM  NABUCO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695</cp:revision>
  <dcterms:created xsi:type="dcterms:W3CDTF">2023-12-18T23:02:40Z</dcterms:created>
  <dcterms:modified xsi:type="dcterms:W3CDTF">2024-04-02T21:03:35Z</dcterms:modified>
</cp:coreProperties>
</file>