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97" r:id="rId3"/>
    <p:sldId id="344" r:id="rId4"/>
    <p:sldId id="426" r:id="rId5"/>
    <p:sldId id="345" r:id="rId6"/>
    <p:sldId id="346" r:id="rId7"/>
    <p:sldId id="347" r:id="rId8"/>
    <p:sldId id="427" r:id="rId9"/>
    <p:sldId id="348" r:id="rId10"/>
    <p:sldId id="349" r:id="rId11"/>
    <p:sldId id="350" r:id="rId12"/>
    <p:sldId id="428" r:id="rId13"/>
    <p:sldId id="351" r:id="rId14"/>
    <p:sldId id="352" r:id="rId15"/>
    <p:sldId id="353" r:id="rId16"/>
    <p:sldId id="429" r:id="rId17"/>
    <p:sldId id="354" r:id="rId18"/>
    <p:sldId id="355" r:id="rId19"/>
    <p:sldId id="356" r:id="rId20"/>
    <p:sldId id="430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7A977-D297-4D65-8703-C8C8F35B0075}" v="1876" dt="2024-02-01T22:57:14.672"/>
    <p1510:client id="{AA16F801-ADBC-4B8F-8BCE-625C665AE44B}" v="1106" dt="2024-01-31T00:56:31.542"/>
    <p1510:client id="{B911E167-C06F-45E9-8D4E-5A99CD0F5D1D}" v="15" dt="2024-02-01T20:36:18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24DABA51-DF0A-4731-9210-04F0F3067415}"/>
    <pc:docChg chg="delSld modSld sldOrd">
      <pc:chgData name="vytor hugo" userId="e8b175fd6482882c" providerId="Windows Live" clId="Web-{24DABA51-DF0A-4731-9210-04F0F3067415}" dt="2024-01-03T02:23:35.777" v="407" actId="14100"/>
      <pc:docMkLst>
        <pc:docMk/>
      </pc:docMkLst>
      <pc:sldChg chg="addSp delSp modSp">
        <pc:chgData name="vytor hugo" userId="e8b175fd6482882c" providerId="Windows Live" clId="Web-{24DABA51-DF0A-4731-9210-04F0F3067415}" dt="2024-01-03T00:57:25.607" v="183" actId="1076"/>
        <pc:sldMkLst>
          <pc:docMk/>
          <pc:sldMk cId="518712620" sldId="265"/>
        </pc:sldMkLst>
        <pc:spChg chg="mod">
          <ac:chgData name="vytor hugo" userId="e8b175fd6482882c" providerId="Windows Live" clId="Web-{24DABA51-DF0A-4731-9210-04F0F3067415}" dt="2024-01-03T00:56:18.307" v="177" actId="20577"/>
          <ac:spMkLst>
            <pc:docMk/>
            <pc:sldMk cId="518712620" sldId="265"/>
            <ac:spMk id="8" creationId="{4EB8BC23-4A31-0DDC-6F41-5840F7423C75}"/>
          </ac:spMkLst>
        </pc:spChg>
        <pc:picChg chg="add del mod">
          <ac:chgData name="vytor hugo" userId="e8b175fd6482882c" providerId="Windows Live" clId="Web-{24DABA51-DF0A-4731-9210-04F0F3067415}" dt="2024-01-03T00:52:16.549" v="168"/>
          <ac:picMkLst>
            <pc:docMk/>
            <pc:sldMk cId="518712620" sldId="265"/>
            <ac:picMk id="3" creationId="{F8928C0A-534B-541E-AA56-FFBE4102BC49}"/>
          </ac:picMkLst>
        </pc:picChg>
        <pc:picChg chg="add del mod">
          <ac:chgData name="vytor hugo" userId="e8b175fd6482882c" providerId="Windows Live" clId="Web-{24DABA51-DF0A-4731-9210-04F0F3067415}" dt="2024-01-03T00:53:50.927" v="172"/>
          <ac:picMkLst>
            <pc:docMk/>
            <pc:sldMk cId="518712620" sldId="265"/>
            <ac:picMk id="4" creationId="{2191807A-F358-0C3C-3C69-FF190E212C18}"/>
          </ac:picMkLst>
        </pc:picChg>
        <pc:picChg chg="add del mod">
          <ac:chgData name="vytor hugo" userId="e8b175fd6482882c" providerId="Windows Live" clId="Web-{24DABA51-DF0A-4731-9210-04F0F3067415}" dt="2024-01-03T00:57:14.106" v="181"/>
          <ac:picMkLst>
            <pc:docMk/>
            <pc:sldMk cId="518712620" sldId="265"/>
            <ac:picMk id="5" creationId="{5B2FD3B2-C1E7-EB8F-5375-E1CB94044600}"/>
          </ac:picMkLst>
        </pc:picChg>
        <pc:picChg chg="add mod">
          <ac:chgData name="vytor hugo" userId="e8b175fd6482882c" providerId="Windows Live" clId="Web-{24DABA51-DF0A-4731-9210-04F0F3067415}" dt="2024-01-03T00:56:30.152" v="180" actId="1076"/>
          <ac:picMkLst>
            <pc:docMk/>
            <pc:sldMk cId="518712620" sldId="265"/>
            <ac:picMk id="6" creationId="{765C4090-215B-E0A3-C6F7-C67A6ADA4431}"/>
          </ac:picMkLst>
        </pc:picChg>
        <pc:picChg chg="add mod">
          <ac:chgData name="vytor hugo" userId="e8b175fd6482882c" providerId="Windows Live" clId="Web-{24DABA51-DF0A-4731-9210-04F0F3067415}" dt="2024-01-03T00:57:25.607" v="183" actId="1076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modSp">
        <pc:chgData name="vytor hugo" userId="e8b175fd6482882c" providerId="Windows Live" clId="Web-{24DABA51-DF0A-4731-9210-04F0F3067415}" dt="2024-01-03T01:04:56.029" v="210" actId="20577"/>
        <pc:sldMkLst>
          <pc:docMk/>
          <pc:sldMk cId="4217959247" sldId="266"/>
        </pc:sldMkLst>
        <pc:spChg chg="mod">
          <ac:chgData name="vytor hugo" userId="e8b175fd6482882c" providerId="Windows Live" clId="Web-{24DABA51-DF0A-4731-9210-04F0F3067415}" dt="2024-01-03T01:04:56.029" v="210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24DABA51-DF0A-4731-9210-04F0F3067415}" dt="2024-01-03T01:02:30.118" v="201" actId="14100"/>
          <ac:picMkLst>
            <pc:docMk/>
            <pc:sldMk cId="4217959247" sldId="266"/>
            <ac:picMk id="3" creationId="{57BD36B2-F560-EAB0-95B9-7CB4A5BAF8CC}"/>
          </ac:picMkLst>
        </pc:picChg>
        <pc:picChg chg="add mod">
          <ac:chgData name="vytor hugo" userId="e8b175fd6482882c" providerId="Windows Live" clId="Web-{24DABA51-DF0A-4731-9210-04F0F3067415}" dt="2024-01-03T01:02:51.993" v="205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24DABA51-DF0A-4731-9210-04F0F3067415}" dt="2024-01-03T01:07:10.331" v="214" actId="1076"/>
        <pc:sldMkLst>
          <pc:docMk/>
          <pc:sldMk cId="3197108967" sldId="268"/>
        </pc:sldMkLst>
        <pc:picChg chg="add mod">
          <ac:chgData name="vytor hugo" userId="e8b175fd6482882c" providerId="Windows Live" clId="Web-{24DABA51-DF0A-4731-9210-04F0F3067415}" dt="2024-01-03T01:06:46.283" v="212" actId="1076"/>
          <ac:picMkLst>
            <pc:docMk/>
            <pc:sldMk cId="3197108967" sldId="268"/>
            <ac:picMk id="3" creationId="{A4651056-633F-B5AB-DE3E-1976DC31B195}"/>
          </ac:picMkLst>
        </pc:picChg>
        <pc:picChg chg="add mod">
          <ac:chgData name="vytor hugo" userId="e8b175fd6482882c" providerId="Windows Live" clId="Web-{24DABA51-DF0A-4731-9210-04F0F3067415}" dt="2024-01-03T01:07:10.331" v="214" actId="1076"/>
          <ac:picMkLst>
            <pc:docMk/>
            <pc:sldMk cId="3197108967" sldId="268"/>
            <ac:picMk id="4" creationId="{404E1E13-3BEE-BDBB-933E-D19EE8C9B77C}"/>
          </ac:picMkLst>
        </pc:picChg>
      </pc:sldChg>
      <pc:sldChg chg="addSp modSp">
        <pc:chgData name="vytor hugo" userId="e8b175fd6482882c" providerId="Windows Live" clId="Web-{24DABA51-DF0A-4731-9210-04F0F3067415}" dt="2024-01-03T01:18:05.200" v="243" actId="14100"/>
        <pc:sldMkLst>
          <pc:docMk/>
          <pc:sldMk cId="49069085" sldId="270"/>
        </pc:sldMkLst>
        <pc:spChg chg="mod">
          <ac:chgData name="vytor hugo" userId="e8b175fd6482882c" providerId="Windows Live" clId="Web-{24DABA51-DF0A-4731-9210-04F0F3067415}" dt="2024-01-03T01:12:36.032" v="233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24DABA51-DF0A-4731-9210-04F0F3067415}" dt="2024-01-03T01:13:35.472" v="235" actId="1076"/>
          <ac:picMkLst>
            <pc:docMk/>
            <pc:sldMk cId="49069085" sldId="270"/>
            <ac:picMk id="3" creationId="{2553DBED-4CA3-C65A-C830-281F47A4133C}"/>
          </ac:picMkLst>
        </pc:picChg>
        <pc:picChg chg="add mod">
          <ac:chgData name="vytor hugo" userId="e8b175fd6482882c" providerId="Windows Live" clId="Web-{24DABA51-DF0A-4731-9210-04F0F3067415}" dt="2024-01-03T01:18:05.200" v="243" actId="14100"/>
          <ac:picMkLst>
            <pc:docMk/>
            <pc:sldMk cId="49069085" sldId="270"/>
            <ac:picMk id="4" creationId="{724FA2A3-ED9D-25AB-1367-226C95BFC1FD}"/>
          </ac:picMkLst>
        </pc:picChg>
      </pc:sldChg>
      <pc:sldChg chg="addSp modSp">
        <pc:chgData name="vytor hugo" userId="e8b175fd6482882c" providerId="Windows Live" clId="Web-{24DABA51-DF0A-4731-9210-04F0F3067415}" dt="2024-01-03T01:28:34.519" v="273" actId="20577"/>
        <pc:sldMkLst>
          <pc:docMk/>
          <pc:sldMk cId="4201881128" sldId="272"/>
        </pc:sldMkLst>
        <pc:spChg chg="mod">
          <ac:chgData name="vytor hugo" userId="e8b175fd6482882c" providerId="Windows Live" clId="Web-{24DABA51-DF0A-4731-9210-04F0F3067415}" dt="2024-01-03T01:28:34.519" v="27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24DABA51-DF0A-4731-9210-04F0F3067415}" dt="2024-01-03T01:27:31.376" v="266" actId="1076"/>
          <ac:picMkLst>
            <pc:docMk/>
            <pc:sldMk cId="4201881128" sldId="272"/>
            <ac:picMk id="3" creationId="{03C5FB7D-A290-752B-6267-0725A86AF949}"/>
          </ac:picMkLst>
        </pc:picChg>
        <pc:picChg chg="add mod">
          <ac:chgData name="vytor hugo" userId="e8b175fd6482882c" providerId="Windows Live" clId="Web-{24DABA51-DF0A-4731-9210-04F0F3067415}" dt="2024-01-03T01:28:21.847" v="268" actId="1076"/>
          <ac:picMkLst>
            <pc:docMk/>
            <pc:sldMk cId="4201881128" sldId="272"/>
            <ac:picMk id="4" creationId="{CE3EC2CB-7E84-700F-7F8E-89BEC01767AF}"/>
          </ac:picMkLst>
        </pc:picChg>
      </pc:sldChg>
      <pc:sldChg chg="addSp modSp">
        <pc:chgData name="vytor hugo" userId="e8b175fd6482882c" providerId="Windows Live" clId="Web-{24DABA51-DF0A-4731-9210-04F0F3067415}" dt="2024-01-03T01:43:07.644" v="308" actId="1076"/>
        <pc:sldMkLst>
          <pc:docMk/>
          <pc:sldMk cId="4245751548" sldId="277"/>
        </pc:sldMkLst>
        <pc:spChg chg="mod">
          <ac:chgData name="vytor hugo" userId="e8b175fd6482882c" providerId="Windows Live" clId="Web-{24DABA51-DF0A-4731-9210-04F0F3067415}" dt="2024-01-03T01:42:33.549" v="305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24DABA51-DF0A-4731-9210-04F0F3067415}" dt="2024-01-03T01:41:09.765" v="300" actId="1076"/>
          <ac:picMkLst>
            <pc:docMk/>
            <pc:sldMk cId="4245751548" sldId="277"/>
            <ac:picMk id="3" creationId="{CC78BE3E-232D-66F9-2A33-5F396BCD5166}"/>
          </ac:picMkLst>
        </pc:picChg>
        <pc:picChg chg="add mod">
          <ac:chgData name="vytor hugo" userId="e8b175fd6482882c" providerId="Windows Live" clId="Web-{24DABA51-DF0A-4731-9210-04F0F3067415}" dt="2024-01-03T01:43:07.644" v="308" actId="1076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modSp">
        <pc:chgData name="vytor hugo" userId="e8b175fd6482882c" providerId="Windows Live" clId="Web-{24DABA51-DF0A-4731-9210-04F0F3067415}" dt="2024-01-03T02:04:08.001" v="340" actId="14100"/>
        <pc:sldMkLst>
          <pc:docMk/>
          <pc:sldMk cId="1438843373" sldId="278"/>
        </pc:sldMkLst>
        <pc:spChg chg="mod">
          <ac:chgData name="vytor hugo" userId="e8b175fd6482882c" providerId="Windows Live" clId="Web-{24DABA51-DF0A-4731-9210-04F0F3067415}" dt="2024-01-03T02:01:26.886" v="336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24DABA51-DF0A-4731-9210-04F0F3067415}" dt="2024-01-03T02:00:32.837" v="331" actId="1076"/>
          <ac:picMkLst>
            <pc:docMk/>
            <pc:sldMk cId="1438843373" sldId="278"/>
            <ac:picMk id="3" creationId="{DED6D176-1F82-7EF8-8273-5B3528543661}"/>
          </ac:picMkLst>
        </pc:picChg>
        <pc:picChg chg="add mod">
          <ac:chgData name="vytor hugo" userId="e8b175fd6482882c" providerId="Windows Live" clId="Web-{24DABA51-DF0A-4731-9210-04F0F3067415}" dt="2024-01-03T02:04:08.001" v="340" actId="14100"/>
          <ac:picMkLst>
            <pc:docMk/>
            <pc:sldMk cId="1438843373" sldId="278"/>
            <ac:picMk id="4" creationId="{D1B6640E-2712-54D8-9529-F0CA9D569CEB}"/>
          </ac:picMkLst>
        </pc:picChg>
      </pc:sldChg>
      <pc:sldChg chg="addSp modSp ord">
        <pc:chgData name="vytor hugo" userId="e8b175fd6482882c" providerId="Windows Live" clId="Web-{24DABA51-DF0A-4731-9210-04F0F3067415}" dt="2024-01-03T00:48:14.243" v="162" actId="14100"/>
        <pc:sldMkLst>
          <pc:docMk/>
          <pc:sldMk cId="2396363842" sldId="281"/>
        </pc:sldMkLst>
        <pc:spChg chg="mod">
          <ac:chgData name="vytor hugo" userId="e8b175fd6482882c" providerId="Windows Live" clId="Web-{24DABA51-DF0A-4731-9210-04F0F3067415}" dt="2024-01-03T00:44:10.016" v="144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24DABA51-DF0A-4731-9210-04F0F3067415}" dt="2024-01-03T00:45:41.629" v="149" actId="14100"/>
          <ac:picMkLst>
            <pc:docMk/>
            <pc:sldMk cId="2396363842" sldId="281"/>
            <ac:picMk id="3" creationId="{9BAD25B4-BA4C-22A3-97B7-65626F31D69A}"/>
          </ac:picMkLst>
        </pc:picChg>
        <pc:picChg chg="add mod">
          <ac:chgData name="vytor hugo" userId="e8b175fd6482882c" providerId="Windows Live" clId="Web-{24DABA51-DF0A-4731-9210-04F0F3067415}" dt="2024-01-03T00:48:14.243" v="162" actId="14100"/>
          <ac:picMkLst>
            <pc:docMk/>
            <pc:sldMk cId="2396363842" sldId="281"/>
            <ac:picMk id="4" creationId="{C1F99632-4E36-CDBE-C0BD-9C931A558211}"/>
          </ac:picMkLst>
        </pc:picChg>
      </pc:sldChg>
      <pc:sldChg chg="ord">
        <pc:chgData name="vytor hugo" userId="e8b175fd6482882c" providerId="Windows Live" clId="Web-{24DABA51-DF0A-4731-9210-04F0F3067415}" dt="2024-01-03T00:42:26.559" v="139"/>
        <pc:sldMkLst>
          <pc:docMk/>
          <pc:sldMk cId="1041965198" sldId="290"/>
        </pc:sldMkLst>
      </pc:sldChg>
      <pc:sldChg chg="addSp delSp modSp">
        <pc:chgData name="vytor hugo" userId="e8b175fd6482882c" providerId="Windows Live" clId="Web-{24DABA51-DF0A-4731-9210-04F0F3067415}" dt="2024-01-03T02:15:08.400" v="369" actId="20577"/>
        <pc:sldMkLst>
          <pc:docMk/>
          <pc:sldMk cId="3833786692" sldId="300"/>
        </pc:sldMkLst>
        <pc:spChg chg="mod">
          <ac:chgData name="vytor hugo" userId="e8b175fd6482882c" providerId="Windows Live" clId="Web-{24DABA51-DF0A-4731-9210-04F0F3067415}" dt="2024-01-03T02:15:08.400" v="369" actId="20577"/>
          <ac:spMkLst>
            <pc:docMk/>
            <pc:sldMk cId="3833786692" sldId="300"/>
            <ac:spMk id="3" creationId="{7A2F6005-60FC-1CA9-2A1E-F82DB18303E8}"/>
          </ac:spMkLst>
        </pc:spChg>
        <pc:picChg chg="add del mod">
          <ac:chgData name="vytor hugo" userId="e8b175fd6482882c" providerId="Windows Live" clId="Web-{24DABA51-DF0A-4731-9210-04F0F3067415}" dt="2024-01-03T02:13:13.489" v="359"/>
          <ac:picMkLst>
            <pc:docMk/>
            <pc:sldMk cId="3833786692" sldId="300"/>
            <ac:picMk id="4" creationId="{E4C6C67F-C40A-AD68-7166-61D2D260D8DF}"/>
          </ac:picMkLst>
        </pc:picChg>
        <pc:picChg chg="add mod">
          <ac:chgData name="vytor hugo" userId="e8b175fd6482882c" providerId="Windows Live" clId="Web-{24DABA51-DF0A-4731-9210-04F0F3067415}" dt="2024-01-03T02:14:04.038" v="361" actId="1076"/>
          <ac:picMkLst>
            <pc:docMk/>
            <pc:sldMk cId="3833786692" sldId="300"/>
            <ac:picMk id="5" creationId="{C3368D06-EF24-0E61-E9EA-947F81206108}"/>
          </ac:picMkLst>
        </pc:picChg>
        <pc:picChg chg="add mod">
          <ac:chgData name="vytor hugo" userId="e8b175fd6482882c" providerId="Windows Live" clId="Web-{24DABA51-DF0A-4731-9210-04F0F3067415}" dt="2024-01-03T02:14:52.868" v="364" actId="1076"/>
          <ac:picMkLst>
            <pc:docMk/>
            <pc:sldMk cId="3833786692" sldId="300"/>
            <ac:picMk id="6" creationId="{7BDB417C-28C4-5423-3BFA-185BB9AE7DC2}"/>
          </ac:picMkLst>
        </pc:picChg>
      </pc:sldChg>
      <pc:sldChg chg="addSp modSp">
        <pc:chgData name="vytor hugo" userId="e8b175fd6482882c" providerId="Windows Live" clId="Web-{24DABA51-DF0A-4731-9210-04F0F3067415}" dt="2024-01-03T00:12:52.918" v="55" actId="14100"/>
        <pc:sldMkLst>
          <pc:docMk/>
          <pc:sldMk cId="536958605" sldId="302"/>
        </pc:sldMkLst>
        <pc:spChg chg="mod">
          <ac:chgData name="vytor hugo" userId="e8b175fd6482882c" providerId="Windows Live" clId="Web-{24DABA51-DF0A-4731-9210-04F0F3067415}" dt="2024-01-03T00:06:12.045" v="21" actId="20577"/>
          <ac:spMkLst>
            <pc:docMk/>
            <pc:sldMk cId="536958605" sldId="302"/>
            <ac:spMk id="3" creationId="{CF07E225-8F5A-94A8-97EB-09FEDD2A2D85}"/>
          </ac:spMkLst>
        </pc:spChg>
        <pc:picChg chg="add mod modCrop">
          <ac:chgData name="vytor hugo" userId="e8b175fd6482882c" providerId="Windows Live" clId="Web-{24DABA51-DF0A-4731-9210-04F0F3067415}" dt="2024-01-03T00:07:39.938" v="26" actId="14100"/>
          <ac:picMkLst>
            <pc:docMk/>
            <pc:sldMk cId="536958605" sldId="302"/>
            <ac:picMk id="4" creationId="{B3B1DA51-810C-328A-328F-AE2ED25EE921}"/>
          </ac:picMkLst>
        </pc:picChg>
        <pc:picChg chg="add mod modCrop">
          <ac:chgData name="vytor hugo" userId="e8b175fd6482882c" providerId="Windows Live" clId="Web-{24DABA51-DF0A-4731-9210-04F0F3067415}" dt="2024-01-03T00:12:24.495" v="51" actId="14100"/>
          <ac:picMkLst>
            <pc:docMk/>
            <pc:sldMk cId="536958605" sldId="302"/>
            <ac:picMk id="5" creationId="{3D6146C5-85D0-CD9C-D77A-E04225A1EDCB}"/>
          </ac:picMkLst>
        </pc:picChg>
        <pc:picChg chg="add mod">
          <ac:chgData name="vytor hugo" userId="e8b175fd6482882c" providerId="Windows Live" clId="Web-{24DABA51-DF0A-4731-9210-04F0F3067415}" dt="2024-01-03T00:10:37.648" v="45" actId="1076"/>
          <ac:picMkLst>
            <pc:docMk/>
            <pc:sldMk cId="536958605" sldId="302"/>
            <ac:picMk id="6" creationId="{C26F0F1F-60FA-9514-A935-C60D1B00674B}"/>
          </ac:picMkLst>
        </pc:picChg>
        <pc:picChg chg="add mod modCrop">
          <ac:chgData name="vytor hugo" userId="e8b175fd6482882c" providerId="Windows Live" clId="Web-{24DABA51-DF0A-4731-9210-04F0F3067415}" dt="2024-01-03T00:12:52.918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24DABA51-DF0A-4731-9210-04F0F3067415}" dt="2024-01-03T00:59:39.861" v="193" actId="20577"/>
        <pc:sldMkLst>
          <pc:docMk/>
          <pc:sldMk cId="419009664" sldId="304"/>
        </pc:sldMkLst>
        <pc:spChg chg="mod">
          <ac:chgData name="vytor hugo" userId="e8b175fd6482882c" providerId="Windows Live" clId="Web-{24DABA51-DF0A-4731-9210-04F0F3067415}" dt="2024-01-03T00:59:39.861" v="193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24DABA51-DF0A-4731-9210-04F0F3067415}" dt="2024-01-03T00:58:38.844" v="185" actId="1076"/>
          <ac:picMkLst>
            <pc:docMk/>
            <pc:sldMk cId="419009664" sldId="304"/>
            <ac:picMk id="4" creationId="{8D3150DE-0BDF-4EB9-5E56-A9E85A22370B}"/>
          </ac:picMkLst>
        </pc:picChg>
        <pc:picChg chg="add mod">
          <ac:chgData name="vytor hugo" userId="e8b175fd6482882c" providerId="Windows Live" clId="Web-{24DABA51-DF0A-4731-9210-04F0F3067415}" dt="2024-01-03T00:59:31.642" v="188" actId="1076"/>
          <ac:picMkLst>
            <pc:docMk/>
            <pc:sldMk cId="419009664" sldId="304"/>
            <ac:picMk id="5" creationId="{19452625-19BB-E3CE-C767-441FD06A874A}"/>
          </ac:picMkLst>
        </pc:picChg>
      </pc:sldChg>
      <pc:sldChg chg="addSp modSp">
        <pc:chgData name="vytor hugo" userId="e8b175fd6482882c" providerId="Windows Live" clId="Web-{24DABA51-DF0A-4731-9210-04F0F3067415}" dt="2024-01-03T01:01:04.708" v="198" actId="1076"/>
        <pc:sldMkLst>
          <pc:docMk/>
          <pc:sldMk cId="2961251807" sldId="305"/>
        </pc:sldMkLst>
        <pc:picChg chg="add mod">
          <ac:chgData name="vytor hugo" userId="e8b175fd6482882c" providerId="Windows Live" clId="Web-{24DABA51-DF0A-4731-9210-04F0F3067415}" dt="2024-01-03T01:00:20.004" v="195" actId="1076"/>
          <ac:picMkLst>
            <pc:docMk/>
            <pc:sldMk cId="2961251807" sldId="305"/>
            <ac:picMk id="4" creationId="{B8A3724B-19A0-56CA-E3FF-59425BCE60C0}"/>
          </ac:picMkLst>
        </pc:picChg>
        <pc:picChg chg="add mod">
          <ac:chgData name="vytor hugo" userId="e8b175fd6482882c" providerId="Windows Live" clId="Web-{24DABA51-DF0A-4731-9210-04F0F3067415}" dt="2024-01-03T01:01:04.708" v="198" actId="1076"/>
          <ac:picMkLst>
            <pc:docMk/>
            <pc:sldMk cId="2961251807" sldId="305"/>
            <ac:picMk id="5" creationId="{8DC15C58-AB1A-F0EE-09BA-E72D401377C0}"/>
          </ac:picMkLst>
        </pc:picChg>
      </pc:sldChg>
      <pc:sldChg chg="addSp modSp">
        <pc:chgData name="vytor hugo" userId="e8b175fd6482882c" providerId="Windows Live" clId="Web-{24DABA51-DF0A-4731-9210-04F0F3067415}" dt="2024-01-03T01:10:05.056" v="228" actId="1076"/>
        <pc:sldMkLst>
          <pc:docMk/>
          <pc:sldMk cId="1063653161" sldId="308"/>
        </pc:sldMkLst>
        <pc:spChg chg="mod">
          <ac:chgData name="vytor hugo" userId="e8b175fd6482882c" providerId="Windows Live" clId="Web-{24DABA51-DF0A-4731-9210-04F0F3067415}" dt="2024-01-03T01:09:17.351" v="224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24DABA51-DF0A-4731-9210-04F0F3067415}" dt="2024-01-03T01:09:35.493" v="226" actId="1076"/>
          <ac:picMkLst>
            <pc:docMk/>
            <pc:sldMk cId="1063653161" sldId="308"/>
            <ac:picMk id="4" creationId="{C91075E8-10DF-7C49-A512-DE542EA2CDEE}"/>
          </ac:picMkLst>
        </pc:picChg>
        <pc:picChg chg="add mod">
          <ac:chgData name="vytor hugo" userId="e8b175fd6482882c" providerId="Windows Live" clId="Web-{24DABA51-DF0A-4731-9210-04F0F3067415}" dt="2024-01-03T01:10:05.056" v="228" actId="1076"/>
          <ac:picMkLst>
            <pc:docMk/>
            <pc:sldMk cId="1063653161" sldId="308"/>
            <ac:picMk id="5" creationId="{3E4AE026-D159-0582-CEBB-71625D466E64}"/>
          </ac:picMkLst>
        </pc:picChg>
      </pc:sldChg>
      <pc:sldChg chg="addSp modSp">
        <pc:chgData name="vytor hugo" userId="e8b175fd6482882c" providerId="Windows Live" clId="Web-{24DABA51-DF0A-4731-9210-04F0F3067415}" dt="2024-01-03T01:08:45.006" v="221" actId="20577"/>
        <pc:sldMkLst>
          <pc:docMk/>
          <pc:sldMk cId="1141533451" sldId="309"/>
        </pc:sldMkLst>
        <pc:spChg chg="mod">
          <ac:chgData name="vytor hugo" userId="e8b175fd6482882c" providerId="Windows Live" clId="Web-{24DABA51-DF0A-4731-9210-04F0F3067415}" dt="2024-01-03T01:08:45.006" v="221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24DABA51-DF0A-4731-9210-04F0F3067415}" dt="2024-01-03T01:07:47.269" v="216" actId="1076"/>
          <ac:picMkLst>
            <pc:docMk/>
            <pc:sldMk cId="1141533451" sldId="309"/>
            <ac:picMk id="4" creationId="{BB379B35-9596-90D4-26F5-3998C5A94235}"/>
          </ac:picMkLst>
        </pc:picChg>
        <pc:picChg chg="add mod">
          <ac:chgData name="vytor hugo" userId="e8b175fd6482882c" providerId="Windows Live" clId="Web-{24DABA51-DF0A-4731-9210-04F0F3067415}" dt="2024-01-03T01:08:30.350" v="218" actId="1076"/>
          <ac:picMkLst>
            <pc:docMk/>
            <pc:sldMk cId="1141533451" sldId="309"/>
            <ac:picMk id="5" creationId="{7774A84C-6B5B-521E-DA8A-0977D75C2D95}"/>
          </ac:picMkLst>
        </pc:picChg>
      </pc:sldChg>
      <pc:sldChg chg="addSp modSp ord">
        <pc:chgData name="vytor hugo" userId="e8b175fd6482882c" providerId="Windows Live" clId="Web-{24DABA51-DF0A-4731-9210-04F0F3067415}" dt="2024-01-03T01:22:54.804" v="262" actId="14100"/>
        <pc:sldMkLst>
          <pc:docMk/>
          <pc:sldMk cId="3089579906" sldId="311"/>
        </pc:sldMkLst>
        <pc:spChg chg="mod">
          <ac:chgData name="vytor hugo" userId="e8b175fd6482882c" providerId="Windows Live" clId="Web-{24DABA51-DF0A-4731-9210-04F0F3067415}" dt="2024-01-03T01:20:28.611" v="257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24DABA51-DF0A-4731-9210-04F0F3067415}" dt="2024-01-03T01:22:12.428" v="259" actId="1076"/>
          <ac:picMkLst>
            <pc:docMk/>
            <pc:sldMk cId="3089579906" sldId="311"/>
            <ac:picMk id="3" creationId="{7A50E2F6-46B7-58D0-282F-C9F73F86E107}"/>
          </ac:picMkLst>
        </pc:picChg>
        <pc:picChg chg="add mod">
          <ac:chgData name="vytor hugo" userId="e8b175fd6482882c" providerId="Windows Live" clId="Web-{24DABA51-DF0A-4731-9210-04F0F3067415}" dt="2024-01-03T01:22:54.804" v="262" actId="14100"/>
          <ac:picMkLst>
            <pc:docMk/>
            <pc:sldMk cId="3089579906" sldId="311"/>
            <ac:picMk id="4" creationId="{BF430B46-E823-36CD-45B4-26796B147316}"/>
          </ac:picMkLst>
        </pc:picChg>
      </pc:sldChg>
      <pc:sldChg chg="addSp modSp">
        <pc:chgData name="vytor hugo" userId="e8b175fd6482882c" providerId="Windows Live" clId="Web-{24DABA51-DF0A-4731-9210-04F0F3067415}" dt="2024-01-03T01:17:25.589" v="240" actId="1076"/>
        <pc:sldMkLst>
          <pc:docMk/>
          <pc:sldMk cId="2959493514" sldId="312"/>
        </pc:sldMkLst>
        <pc:picChg chg="add mod">
          <ac:chgData name="vytor hugo" userId="e8b175fd6482882c" providerId="Windows Live" clId="Web-{24DABA51-DF0A-4731-9210-04F0F3067415}" dt="2024-01-03T01:15:12.366" v="237" actId="1076"/>
          <ac:picMkLst>
            <pc:docMk/>
            <pc:sldMk cId="2959493514" sldId="312"/>
            <ac:picMk id="3" creationId="{74519D20-DA0F-B9BD-7CA7-E3B6DE07C92F}"/>
          </ac:picMkLst>
        </pc:picChg>
        <pc:picChg chg="add mod">
          <ac:chgData name="vytor hugo" userId="e8b175fd6482882c" providerId="Windows Live" clId="Web-{24DABA51-DF0A-4731-9210-04F0F3067415}" dt="2024-01-03T01:17:25.589" v="240" actId="1076"/>
          <ac:picMkLst>
            <pc:docMk/>
            <pc:sldMk cId="2959493514" sldId="312"/>
            <ac:picMk id="4" creationId="{F8EC0FD9-D72E-3803-A3EE-D16E0106570C}"/>
          </ac:picMkLst>
        </pc:picChg>
      </pc:sldChg>
      <pc:sldChg chg="addSp modSp">
        <pc:chgData name="vytor hugo" userId="e8b175fd6482882c" providerId="Windows Live" clId="Web-{24DABA51-DF0A-4731-9210-04F0F3067415}" dt="2024-01-03T01:20:12.376" v="251" actId="1076"/>
        <pc:sldMkLst>
          <pc:docMk/>
          <pc:sldMk cId="2842067118" sldId="313"/>
        </pc:sldMkLst>
        <pc:spChg chg="mod">
          <ac:chgData name="vytor hugo" userId="e8b175fd6482882c" providerId="Windows Live" clId="Web-{24DABA51-DF0A-4731-9210-04F0F3067415}" dt="2024-01-03T01:19:47.860" v="248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24DABA51-DF0A-4731-9210-04F0F3067415}" dt="2024-01-03T01:19:06.421" v="245" actId="1076"/>
          <ac:picMkLst>
            <pc:docMk/>
            <pc:sldMk cId="2842067118" sldId="313"/>
            <ac:picMk id="3" creationId="{278BE2E0-0AAD-F5C4-20E3-F13348EC8E36}"/>
          </ac:picMkLst>
        </pc:picChg>
        <pc:picChg chg="add mod">
          <ac:chgData name="vytor hugo" userId="e8b175fd6482882c" providerId="Windows Live" clId="Web-{24DABA51-DF0A-4731-9210-04F0F3067415}" dt="2024-01-03T01:20:12.376" v="251" actId="1076"/>
          <ac:picMkLst>
            <pc:docMk/>
            <pc:sldMk cId="2842067118" sldId="313"/>
            <ac:picMk id="4" creationId="{F1C00AA2-53C9-1C70-F2EA-76A6D822A6A5}"/>
          </ac:picMkLst>
        </pc:picChg>
      </pc:sldChg>
      <pc:sldChg chg="addSp modSp">
        <pc:chgData name="vytor hugo" userId="e8b175fd6482882c" providerId="Windows Live" clId="Web-{24DABA51-DF0A-4731-9210-04F0F3067415}" dt="2024-01-03T01:31:27.541" v="281" actId="1076"/>
        <pc:sldMkLst>
          <pc:docMk/>
          <pc:sldMk cId="100243725" sldId="314"/>
        </pc:sldMkLst>
        <pc:spChg chg="mod">
          <ac:chgData name="vytor hugo" userId="e8b175fd6482882c" providerId="Windows Live" clId="Web-{24DABA51-DF0A-4731-9210-04F0F3067415}" dt="2024-01-03T01:31:10.040" v="278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24DABA51-DF0A-4731-9210-04F0F3067415}" dt="2024-01-03T01:30:26.633" v="275" actId="1076"/>
          <ac:picMkLst>
            <pc:docMk/>
            <pc:sldMk cId="100243725" sldId="314"/>
            <ac:picMk id="3" creationId="{C0B76768-7765-195E-413B-2C99BB698B2D}"/>
          </ac:picMkLst>
        </pc:picChg>
        <pc:picChg chg="add mod">
          <ac:chgData name="vytor hugo" userId="e8b175fd6482882c" providerId="Windows Live" clId="Web-{24DABA51-DF0A-4731-9210-04F0F3067415}" dt="2024-01-03T01:31:27.541" v="281" actId="1076"/>
          <ac:picMkLst>
            <pc:docMk/>
            <pc:sldMk cId="100243725" sldId="314"/>
            <ac:picMk id="4" creationId="{8F6C714D-1F1E-11E1-F656-FA6C6FB3803D}"/>
          </ac:picMkLst>
        </pc:picChg>
      </pc:sldChg>
      <pc:sldChg chg="addSp delSp modSp">
        <pc:chgData name="vytor hugo" userId="e8b175fd6482882c" providerId="Windows Live" clId="Web-{24DABA51-DF0A-4731-9210-04F0F3067415}" dt="2024-01-03T01:35:00.674" v="294" actId="1076"/>
        <pc:sldMkLst>
          <pc:docMk/>
          <pc:sldMk cId="370141974" sldId="315"/>
        </pc:sldMkLst>
        <pc:spChg chg="mod">
          <ac:chgData name="vytor hugo" userId="e8b175fd6482882c" providerId="Windows Live" clId="Web-{24DABA51-DF0A-4731-9210-04F0F3067415}" dt="2024-01-03T01:33:42.343" v="287" actId="20577"/>
          <ac:spMkLst>
            <pc:docMk/>
            <pc:sldMk cId="370141974" sldId="315"/>
            <ac:spMk id="8" creationId="{FEBE6FCE-0C2A-12F8-27BC-105DB4DACBC3}"/>
          </ac:spMkLst>
        </pc:spChg>
        <pc:picChg chg="add del mod">
          <ac:chgData name="vytor hugo" userId="e8b175fd6482882c" providerId="Windows Live" clId="Web-{24DABA51-DF0A-4731-9210-04F0F3067415}" dt="2024-01-03T01:33:26.045" v="284"/>
          <ac:picMkLst>
            <pc:docMk/>
            <pc:sldMk cId="370141974" sldId="315"/>
            <ac:picMk id="3" creationId="{67FE270D-54F4-9900-B3F2-5341081FC6D8}"/>
          </ac:picMkLst>
        </pc:picChg>
        <pc:picChg chg="add mod">
          <ac:chgData name="vytor hugo" userId="e8b175fd6482882c" providerId="Windows Live" clId="Web-{24DABA51-DF0A-4731-9210-04F0F3067415}" dt="2024-01-03T01:34:11.047" v="289" actId="1076"/>
          <ac:picMkLst>
            <pc:docMk/>
            <pc:sldMk cId="370141974" sldId="315"/>
            <ac:picMk id="4" creationId="{A1E48D83-DB7F-B6FA-0323-B4D0237ECA3B}"/>
          </ac:picMkLst>
        </pc:picChg>
        <pc:picChg chg="add mod">
          <ac:chgData name="vytor hugo" userId="e8b175fd6482882c" providerId="Windows Live" clId="Web-{24DABA51-DF0A-4731-9210-04F0F3067415}" dt="2024-01-03T01:35:00.674" v="294" actId="1076"/>
          <ac:picMkLst>
            <pc:docMk/>
            <pc:sldMk cId="370141974" sldId="315"/>
            <ac:picMk id="5" creationId="{DA934E46-2369-DEC0-7255-48DB5997F271}"/>
          </ac:picMkLst>
        </pc:picChg>
      </pc:sldChg>
      <pc:sldChg chg="addSp modSp">
        <pc:chgData name="vytor hugo" userId="e8b175fd6482882c" providerId="Windows Live" clId="Web-{24DABA51-DF0A-4731-9210-04F0F3067415}" dt="2024-01-03T01:36:42.396" v="298" actId="1076"/>
        <pc:sldMkLst>
          <pc:docMk/>
          <pc:sldMk cId="2954813273" sldId="316"/>
        </pc:sldMkLst>
        <pc:picChg chg="add mod">
          <ac:chgData name="vytor hugo" userId="e8b175fd6482882c" providerId="Windows Live" clId="Web-{24DABA51-DF0A-4731-9210-04F0F3067415}" dt="2024-01-03T01:36:10.910" v="296" actId="1076"/>
          <ac:picMkLst>
            <pc:docMk/>
            <pc:sldMk cId="2954813273" sldId="316"/>
            <ac:picMk id="3" creationId="{8C13C66F-99FF-9BE4-9C72-B24D088F3427}"/>
          </ac:picMkLst>
        </pc:picChg>
        <pc:picChg chg="add mod">
          <ac:chgData name="vytor hugo" userId="e8b175fd6482882c" providerId="Windows Live" clId="Web-{24DABA51-DF0A-4731-9210-04F0F3067415}" dt="2024-01-03T01:36:42.396" v="298" actId="1076"/>
          <ac:picMkLst>
            <pc:docMk/>
            <pc:sldMk cId="2954813273" sldId="316"/>
            <ac:picMk id="4" creationId="{A50B902A-46E2-6802-B6FB-89DA4A945A87}"/>
          </ac:picMkLst>
        </pc:picChg>
      </pc:sldChg>
      <pc:sldChg chg="addSp modSp">
        <pc:chgData name="vytor hugo" userId="e8b175fd6482882c" providerId="Windows Live" clId="Web-{24DABA51-DF0A-4731-9210-04F0F3067415}" dt="2024-01-03T01:45:33.696" v="315" actId="1076"/>
        <pc:sldMkLst>
          <pc:docMk/>
          <pc:sldMk cId="3750099648" sldId="317"/>
        </pc:sldMkLst>
        <pc:picChg chg="add mod">
          <ac:chgData name="vytor hugo" userId="e8b175fd6482882c" providerId="Windows Live" clId="Web-{24DABA51-DF0A-4731-9210-04F0F3067415}" dt="2024-01-03T01:44:04.740" v="310" actId="1076"/>
          <ac:picMkLst>
            <pc:docMk/>
            <pc:sldMk cId="3750099648" sldId="317"/>
            <ac:picMk id="3" creationId="{9B0CBC7C-867E-5DAE-8CCF-36B572AB544B}"/>
          </ac:picMkLst>
        </pc:picChg>
        <pc:picChg chg="add mod">
          <ac:chgData name="vytor hugo" userId="e8b175fd6482882c" providerId="Windows Live" clId="Web-{24DABA51-DF0A-4731-9210-04F0F3067415}" dt="2024-01-03T01:45:33.696" v="315" actId="1076"/>
          <ac:picMkLst>
            <pc:docMk/>
            <pc:sldMk cId="3750099648" sldId="317"/>
            <ac:picMk id="4" creationId="{16610D03-7C00-FFFA-9E26-CF13258CB671}"/>
          </ac:picMkLst>
        </pc:picChg>
      </pc:sldChg>
      <pc:sldChg chg="addSp modSp">
        <pc:chgData name="vytor hugo" userId="e8b175fd6482882c" providerId="Windows Live" clId="Web-{24DABA51-DF0A-4731-9210-04F0F3067415}" dt="2024-01-03T01:50:00.112" v="320" actId="1076"/>
        <pc:sldMkLst>
          <pc:docMk/>
          <pc:sldMk cId="1400715062" sldId="318"/>
        </pc:sldMkLst>
        <pc:picChg chg="add mod">
          <ac:chgData name="vytor hugo" userId="e8b175fd6482882c" providerId="Windows Live" clId="Web-{24DABA51-DF0A-4731-9210-04F0F3067415}" dt="2024-01-03T01:48:29.249" v="317" actId="1076"/>
          <ac:picMkLst>
            <pc:docMk/>
            <pc:sldMk cId="1400715062" sldId="318"/>
            <ac:picMk id="3" creationId="{23A95A12-3F3F-17A1-B92B-11F4E59167BB}"/>
          </ac:picMkLst>
        </pc:picChg>
        <pc:picChg chg="add mod">
          <ac:chgData name="vytor hugo" userId="e8b175fd6482882c" providerId="Windows Live" clId="Web-{24DABA51-DF0A-4731-9210-04F0F3067415}" dt="2024-01-03T01:50:00.112" v="320" actId="1076"/>
          <ac:picMkLst>
            <pc:docMk/>
            <pc:sldMk cId="1400715062" sldId="318"/>
            <ac:picMk id="4" creationId="{7F6D591B-FF18-D7CE-B2D8-360343D009EB}"/>
          </ac:picMkLst>
        </pc:picChg>
      </pc:sldChg>
      <pc:sldChg chg="del">
        <pc:chgData name="vytor hugo" userId="e8b175fd6482882c" providerId="Windows Live" clId="Web-{24DABA51-DF0A-4731-9210-04F0F3067415}" dt="2024-01-03T01:50:20.644" v="321"/>
        <pc:sldMkLst>
          <pc:docMk/>
          <pc:sldMk cId="2881746566" sldId="319"/>
        </pc:sldMkLst>
      </pc:sldChg>
      <pc:sldChg chg="addSp modSp">
        <pc:chgData name="vytor hugo" userId="e8b175fd6482882c" providerId="Windows Live" clId="Web-{24DABA51-DF0A-4731-9210-04F0F3067415}" dt="2024-01-03T01:54:21.277" v="326" actId="1076"/>
        <pc:sldMkLst>
          <pc:docMk/>
          <pc:sldMk cId="3763936156" sldId="320"/>
        </pc:sldMkLst>
        <pc:picChg chg="add mod">
          <ac:chgData name="vytor hugo" userId="e8b175fd6482882c" providerId="Windows Live" clId="Web-{24DABA51-DF0A-4731-9210-04F0F3067415}" dt="2024-01-03T01:53:42.292" v="323" actId="1076"/>
          <ac:picMkLst>
            <pc:docMk/>
            <pc:sldMk cId="3763936156" sldId="320"/>
            <ac:picMk id="3" creationId="{797BEAD0-1315-EFC4-9067-FC22923E2BC8}"/>
          </ac:picMkLst>
        </pc:picChg>
        <pc:picChg chg="add mod">
          <ac:chgData name="vytor hugo" userId="e8b175fd6482882c" providerId="Windows Live" clId="Web-{24DABA51-DF0A-4731-9210-04F0F3067415}" dt="2024-01-03T01:54:21.277" v="326" actId="1076"/>
          <ac:picMkLst>
            <pc:docMk/>
            <pc:sldMk cId="3763936156" sldId="320"/>
            <ac:picMk id="4" creationId="{78BC1DFA-DB26-B093-2639-D84CC03C356E}"/>
          </ac:picMkLst>
        </pc:picChg>
      </pc:sldChg>
      <pc:sldChg chg="del">
        <pc:chgData name="vytor hugo" userId="e8b175fd6482882c" providerId="Windows Live" clId="Web-{24DABA51-DF0A-4731-9210-04F0F3067415}" dt="2024-01-03T02:05:02.909" v="341"/>
        <pc:sldMkLst>
          <pc:docMk/>
          <pc:sldMk cId="2715212956" sldId="321"/>
        </pc:sldMkLst>
      </pc:sldChg>
      <pc:sldChg chg="addSp modSp">
        <pc:chgData name="vytor hugo" userId="e8b175fd6482882c" providerId="Windows Live" clId="Web-{24DABA51-DF0A-4731-9210-04F0F3067415}" dt="2024-01-03T02:11:55.752" v="353" actId="14100"/>
        <pc:sldMkLst>
          <pc:docMk/>
          <pc:sldMk cId="2519102890" sldId="322"/>
        </pc:sldMkLst>
        <pc:picChg chg="add mod">
          <ac:chgData name="vytor hugo" userId="e8b175fd6482882c" providerId="Windows Live" clId="Web-{24DABA51-DF0A-4731-9210-04F0F3067415}" dt="2024-01-03T02:06:56.273" v="344" actId="14100"/>
          <ac:picMkLst>
            <pc:docMk/>
            <pc:sldMk cId="2519102890" sldId="322"/>
            <ac:picMk id="3" creationId="{5DD71882-F339-49BC-1786-B5D771870B16}"/>
          </ac:picMkLst>
        </pc:picChg>
        <pc:picChg chg="add mod">
          <ac:chgData name="vytor hugo" userId="e8b175fd6482882c" providerId="Windows Live" clId="Web-{24DABA51-DF0A-4731-9210-04F0F3067415}" dt="2024-01-03T02:11:55.752" v="353" actId="14100"/>
          <ac:picMkLst>
            <pc:docMk/>
            <pc:sldMk cId="2519102890" sldId="322"/>
            <ac:picMk id="4" creationId="{4299A4F2-1D4E-3B73-88D2-2C25DB8A8598}"/>
          </ac:picMkLst>
        </pc:picChg>
      </pc:sldChg>
      <pc:sldChg chg="addSp modSp">
        <pc:chgData name="vytor hugo" userId="e8b175fd6482882c" providerId="Windows Live" clId="Web-{24DABA51-DF0A-4731-9210-04F0F3067415}" dt="2024-01-03T02:09:16.059" v="350" actId="1076"/>
        <pc:sldMkLst>
          <pc:docMk/>
          <pc:sldMk cId="4085298787" sldId="323"/>
        </pc:sldMkLst>
        <pc:picChg chg="add mod">
          <ac:chgData name="vytor hugo" userId="e8b175fd6482882c" providerId="Windows Live" clId="Web-{24DABA51-DF0A-4731-9210-04F0F3067415}" dt="2024-01-03T02:08:28.448" v="346" actId="1076"/>
          <ac:picMkLst>
            <pc:docMk/>
            <pc:sldMk cId="4085298787" sldId="323"/>
            <ac:picMk id="3" creationId="{BD5E39C5-16CC-4C64-BA58-3F5DC5F53852}"/>
          </ac:picMkLst>
        </pc:picChg>
        <pc:picChg chg="add mod">
          <ac:chgData name="vytor hugo" userId="e8b175fd6482882c" providerId="Windows Live" clId="Web-{24DABA51-DF0A-4731-9210-04F0F3067415}" dt="2024-01-03T02:09:16.059" v="350" actId="1076"/>
          <ac:picMkLst>
            <pc:docMk/>
            <pc:sldMk cId="4085298787" sldId="323"/>
            <ac:picMk id="4" creationId="{01D00727-DB3A-4A62-E20A-6E907C8DC124}"/>
          </ac:picMkLst>
        </pc:picChg>
      </pc:sldChg>
      <pc:sldChg chg="addSp delSp modSp">
        <pc:chgData name="vytor hugo" userId="e8b175fd6482882c" providerId="Windows Live" clId="Web-{24DABA51-DF0A-4731-9210-04F0F3067415}" dt="2024-01-03T02:17:12.357" v="379" actId="1076"/>
        <pc:sldMkLst>
          <pc:docMk/>
          <pc:sldMk cId="314473504" sldId="324"/>
        </pc:sldMkLst>
        <pc:spChg chg="mod">
          <ac:chgData name="vytor hugo" userId="e8b175fd6482882c" providerId="Windows Live" clId="Web-{24DABA51-DF0A-4731-9210-04F0F3067415}" dt="2024-01-03T02:16:19.027" v="37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24DABA51-DF0A-4731-9210-04F0F3067415}" dt="2024-01-03T02:16:10.418" v="371" actId="1076"/>
          <ac:picMkLst>
            <pc:docMk/>
            <pc:sldMk cId="314473504" sldId="324"/>
            <ac:picMk id="4" creationId="{FC2CDDAE-EB61-FCC3-1FAD-D30C1F970171}"/>
          </ac:picMkLst>
        </pc:picChg>
        <pc:picChg chg="add del mod">
          <ac:chgData name="vytor hugo" userId="e8b175fd6482882c" providerId="Windows Live" clId="Web-{24DABA51-DF0A-4731-9210-04F0F3067415}" dt="2024-01-03T02:16:53.341" v="376"/>
          <ac:picMkLst>
            <pc:docMk/>
            <pc:sldMk cId="314473504" sldId="324"/>
            <ac:picMk id="5" creationId="{54EB071A-6FE0-AF71-BF09-A97B2C7EC096}"/>
          </ac:picMkLst>
        </pc:picChg>
        <pc:picChg chg="add mod">
          <ac:chgData name="vytor hugo" userId="e8b175fd6482882c" providerId="Windows Live" clId="Web-{24DABA51-DF0A-4731-9210-04F0F3067415}" dt="2024-01-03T02:17:12.357" v="379" actId="1076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modSp ord">
        <pc:chgData name="vytor hugo" userId="e8b175fd6482882c" providerId="Windows Live" clId="Web-{24DABA51-DF0A-4731-9210-04F0F3067415}" dt="2024-01-03T02:12:23.363" v="355"/>
        <pc:sldMkLst>
          <pc:docMk/>
          <pc:sldMk cId="1052222276" sldId="325"/>
        </pc:sldMkLst>
        <pc:spChg chg="mod">
          <ac:chgData name="vytor hugo" userId="e8b175fd6482882c" providerId="Windows Live" clId="Web-{24DABA51-DF0A-4731-9210-04F0F3067415}" dt="2024-01-02T23:58:29.716" v="8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24DABA51-DF0A-4731-9210-04F0F3067415}" dt="2024-01-02T23:58:18.637" v="3" actId="1076"/>
          <ac:picMkLst>
            <pc:docMk/>
            <pc:sldMk cId="1052222276" sldId="325"/>
            <ac:picMk id="4" creationId="{DCE1FFA5-266B-32B8-27B0-4C259A200568}"/>
          </ac:picMkLst>
        </pc:picChg>
        <pc:picChg chg="add mod modCrop">
          <ac:chgData name="vytor hugo" userId="e8b175fd6482882c" providerId="Windows Live" clId="Web-{24DABA51-DF0A-4731-9210-04F0F3067415}" dt="2024-01-03T00:00:31.579" v="14" actId="14100"/>
          <ac:picMkLst>
            <pc:docMk/>
            <pc:sldMk cId="1052222276" sldId="325"/>
            <ac:picMk id="5" creationId="{C69259C8-D715-0655-4AC1-E566B7AD4657}"/>
          </ac:picMkLst>
        </pc:picChg>
      </pc:sldChg>
      <pc:sldChg chg="addSp modSp ord">
        <pc:chgData name="vytor hugo" userId="e8b175fd6482882c" providerId="Windows Live" clId="Web-{24DABA51-DF0A-4731-9210-04F0F3067415}" dt="2024-01-03T02:23:35.777" v="407" actId="14100"/>
        <pc:sldMkLst>
          <pc:docMk/>
          <pc:sldMk cId="2907143053" sldId="327"/>
        </pc:sldMkLst>
        <pc:spChg chg="mod">
          <ac:chgData name="vytor hugo" userId="e8b175fd6482882c" providerId="Windows Live" clId="Web-{24DABA51-DF0A-4731-9210-04F0F3067415}" dt="2024-01-03T02:21:56.821" v="396" actId="20577"/>
          <ac:spMkLst>
            <pc:docMk/>
            <pc:sldMk cId="2907143053" sldId="327"/>
            <ac:spMk id="8" creationId="{C9D5C8C3-66B3-5BE5-963A-15DE9811C192}"/>
          </ac:spMkLst>
        </pc:spChg>
        <pc:picChg chg="add mod">
          <ac:chgData name="vytor hugo" userId="e8b175fd6482882c" providerId="Windows Live" clId="Web-{24DABA51-DF0A-4731-9210-04F0F3067415}" dt="2024-01-03T02:22:41.900" v="400" actId="14100"/>
          <ac:picMkLst>
            <pc:docMk/>
            <pc:sldMk cId="2907143053" sldId="327"/>
            <ac:picMk id="3" creationId="{1A537E8E-EC7B-4BBD-A644-EBBB3D563A45}"/>
          </ac:picMkLst>
        </pc:picChg>
        <pc:picChg chg="add mod">
          <ac:chgData name="vytor hugo" userId="e8b175fd6482882c" providerId="Windows Live" clId="Web-{24DABA51-DF0A-4731-9210-04F0F3067415}" dt="2024-01-03T02:23:35.777" v="407" actId="14100"/>
          <ac:picMkLst>
            <pc:docMk/>
            <pc:sldMk cId="2907143053" sldId="327"/>
            <ac:picMk id="4" creationId="{CBCAC421-BE29-54EF-6C5B-69A4EA9D69AF}"/>
          </ac:picMkLst>
        </pc:picChg>
      </pc:sldChg>
      <pc:sldChg chg="addSp modSp">
        <pc:chgData name="vytor hugo" userId="e8b175fd6482882c" providerId="Windows Live" clId="Web-{24DABA51-DF0A-4731-9210-04F0F3067415}" dt="2024-01-03T02:20:28.083" v="392" actId="14100"/>
        <pc:sldMkLst>
          <pc:docMk/>
          <pc:sldMk cId="2864312586" sldId="328"/>
        </pc:sldMkLst>
        <pc:spChg chg="mod">
          <ac:chgData name="vytor hugo" userId="e8b175fd6482882c" providerId="Windows Live" clId="Web-{24DABA51-DF0A-4731-9210-04F0F3067415}" dt="2024-01-03T02:18:40.735" v="382" actId="20577"/>
          <ac:spMkLst>
            <pc:docMk/>
            <pc:sldMk cId="2864312586" sldId="328"/>
            <ac:spMk id="8" creationId="{B319B6DD-41E1-2249-3DDB-92F907C21693}"/>
          </ac:spMkLst>
        </pc:spChg>
        <pc:picChg chg="add mod">
          <ac:chgData name="vytor hugo" userId="e8b175fd6482882c" providerId="Windows Live" clId="Web-{24DABA51-DF0A-4731-9210-04F0F3067415}" dt="2024-01-03T02:20:28.083" v="392" actId="14100"/>
          <ac:picMkLst>
            <pc:docMk/>
            <pc:sldMk cId="2864312586" sldId="328"/>
            <ac:picMk id="3" creationId="{E1735D2D-D32C-1010-4AE0-F207E7B28A11}"/>
          </ac:picMkLst>
        </pc:picChg>
        <pc:picChg chg="add mod">
          <ac:chgData name="vytor hugo" userId="e8b175fd6482882c" providerId="Windows Live" clId="Web-{24DABA51-DF0A-4731-9210-04F0F3067415}" dt="2024-01-03T02:20:19.348" v="390" actId="1076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 ord">
        <pc:chgData name="vytor hugo" userId="e8b175fd6482882c" providerId="Windows Live" clId="Web-{24DABA51-DF0A-4731-9210-04F0F3067415}" dt="2024-01-03T00:47:48.664" v="161" actId="14100"/>
        <pc:sldMkLst>
          <pc:docMk/>
          <pc:sldMk cId="2207689045" sldId="329"/>
        </pc:sldMkLst>
        <pc:spChg chg="mod">
          <ac:chgData name="vytor hugo" userId="e8b175fd6482882c" providerId="Windows Live" clId="Web-{24DABA51-DF0A-4731-9210-04F0F3067415}" dt="2024-01-03T00:14:23.765" v="60" actId="20577"/>
          <ac:spMkLst>
            <pc:docMk/>
            <pc:sldMk cId="2207689045" sldId="329"/>
            <ac:spMk id="8" creationId="{FB23DF60-5423-B96A-2D93-BCBB61FD5B5A}"/>
          </ac:spMkLst>
        </pc:spChg>
        <pc:picChg chg="add mod modCrop">
          <ac:chgData name="vytor hugo" userId="e8b175fd6482882c" providerId="Windows Live" clId="Web-{24DABA51-DF0A-4731-9210-04F0F3067415}" dt="2024-01-03T00:47:15.788" v="159" actId="14100"/>
          <ac:picMkLst>
            <pc:docMk/>
            <pc:sldMk cId="2207689045" sldId="329"/>
            <ac:picMk id="3" creationId="{71E14CDF-B3A5-79B1-98C6-14FAAF142A2B}"/>
          </ac:picMkLst>
        </pc:picChg>
        <pc:picChg chg="add del mod">
          <ac:chgData name="vytor hugo" userId="e8b175fd6482882c" providerId="Windows Live" clId="Web-{24DABA51-DF0A-4731-9210-04F0F3067415}" dt="2024-01-03T00:16:25.957" v="69"/>
          <ac:picMkLst>
            <pc:docMk/>
            <pc:sldMk cId="2207689045" sldId="329"/>
            <ac:picMk id="4" creationId="{399318CC-000E-6690-B699-52B820963B47}"/>
          </ac:picMkLst>
        </pc:picChg>
        <pc:picChg chg="add del mod modCrop">
          <ac:chgData name="vytor hugo" userId="e8b175fd6482882c" providerId="Windows Live" clId="Web-{24DABA51-DF0A-4731-9210-04F0F3067415}" dt="2024-01-03T00:47:10.554" v="158"/>
          <ac:picMkLst>
            <pc:docMk/>
            <pc:sldMk cId="2207689045" sldId="329"/>
            <ac:picMk id="5" creationId="{9BB1B20B-8003-52A0-5CCF-1F93CEFCFBE9}"/>
          </ac:picMkLst>
        </pc:picChg>
        <pc:picChg chg="add mod">
          <ac:chgData name="vytor hugo" userId="e8b175fd6482882c" providerId="Windows Live" clId="Web-{24DABA51-DF0A-4731-9210-04F0F3067415}" dt="2024-01-03T00:47:48.664" v="161" actId="14100"/>
          <ac:picMkLst>
            <pc:docMk/>
            <pc:sldMk cId="2207689045" sldId="329"/>
            <ac:picMk id="6" creationId="{9BF3B5B9-36AF-9680-741B-31C1311748A9}"/>
          </ac:picMkLst>
        </pc:picChg>
        <pc:picChg chg="add del mod">
          <ac:chgData name="vytor hugo" userId="e8b175fd6482882c" providerId="Windows Live" clId="Web-{24DABA51-DF0A-4731-9210-04F0F3067415}" dt="2024-01-03T00:47:08.257" v="157"/>
          <ac:picMkLst>
            <pc:docMk/>
            <pc:sldMk cId="2207689045" sldId="329"/>
            <ac:picMk id="7" creationId="{1CC10301-B2DA-C5BC-9C79-399740E2E03B}"/>
          </ac:picMkLst>
        </pc:picChg>
      </pc:sldChg>
      <pc:sldChg chg="addSp modSp ord">
        <pc:chgData name="vytor hugo" userId="e8b175fd6482882c" providerId="Windows Live" clId="Web-{24DABA51-DF0A-4731-9210-04F0F3067415}" dt="2024-01-03T00:41:17.166" v="135"/>
        <pc:sldMkLst>
          <pc:docMk/>
          <pc:sldMk cId="1419994586" sldId="330"/>
        </pc:sldMkLst>
        <pc:spChg chg="mod">
          <ac:chgData name="vytor hugo" userId="e8b175fd6482882c" providerId="Windows Live" clId="Web-{24DABA51-DF0A-4731-9210-04F0F3067415}" dt="2024-01-03T00:34:21.261" v="105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24DABA51-DF0A-4731-9210-04F0F3067415}" dt="2024-01-03T00:31:31.239" v="89" actId="14100"/>
          <ac:picMkLst>
            <pc:docMk/>
            <pc:sldMk cId="1419994586" sldId="330"/>
            <ac:picMk id="3" creationId="{EA139640-A787-8BE8-59F4-4959FB705B66}"/>
          </ac:picMkLst>
        </pc:picChg>
        <pc:picChg chg="add mod modCrop">
          <ac:chgData name="vytor hugo" userId="e8b175fd6482882c" providerId="Windows Live" clId="Web-{24DABA51-DF0A-4731-9210-04F0F3067415}" dt="2024-01-03T00:32:50.836" v="95" actId="1076"/>
          <ac:picMkLst>
            <pc:docMk/>
            <pc:sldMk cId="1419994586" sldId="330"/>
            <ac:picMk id="4" creationId="{A13DB775-DDB6-3591-DF38-9D3B7857A278}"/>
          </ac:picMkLst>
        </pc:picChg>
        <pc:picChg chg="add mod modCrop">
          <ac:chgData name="vytor hugo" userId="e8b175fd6482882c" providerId="Windows Live" clId="Web-{24DABA51-DF0A-4731-9210-04F0F3067415}" dt="2024-01-03T00:34:08.760" v="100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addSp delSp modSp">
        <pc:chgData name="vytor hugo" userId="e8b175fd6482882c" providerId="Windows Live" clId="Web-{24DABA51-DF0A-4731-9210-04F0F3067415}" dt="2024-01-03T00:46:59.241" v="156" actId="14100"/>
        <pc:sldMkLst>
          <pc:docMk/>
          <pc:sldMk cId="2857759897" sldId="331"/>
        </pc:sldMkLst>
        <pc:spChg chg="mod">
          <ac:chgData name="vytor hugo" userId="e8b175fd6482882c" providerId="Windows Live" clId="Web-{24DABA51-DF0A-4731-9210-04F0F3067415}" dt="2024-01-03T00:38:16.113" v="116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24DABA51-DF0A-4731-9210-04F0F3067415}" dt="2024-01-03T00:37:41.862" v="111" actId="14100"/>
          <ac:picMkLst>
            <pc:docMk/>
            <pc:sldMk cId="2857759897" sldId="331"/>
            <ac:picMk id="3" creationId="{714F4C8D-8D17-BDE2-A86E-2F186FF3B92A}"/>
          </ac:picMkLst>
        </pc:picChg>
        <pc:picChg chg="add mod modCrop">
          <ac:chgData name="vytor hugo" userId="e8b175fd6482882c" providerId="Windows Live" clId="Web-{24DABA51-DF0A-4731-9210-04F0F3067415}" dt="2024-01-03T00:46:59.241" v="156" actId="14100"/>
          <ac:picMkLst>
            <pc:docMk/>
            <pc:sldMk cId="2857759897" sldId="331"/>
            <ac:picMk id="4" creationId="{678C9BDC-99F5-77A5-254D-FBBC2E23343F}"/>
          </ac:picMkLst>
        </pc:picChg>
        <pc:picChg chg="add del mod modCrop">
          <ac:chgData name="vytor hugo" userId="e8b175fd6482882c" providerId="Windows Live" clId="Web-{24DABA51-DF0A-4731-9210-04F0F3067415}" dt="2024-01-03T00:46:49.115" v="153"/>
          <ac:picMkLst>
            <pc:docMk/>
            <pc:sldMk cId="2857759897" sldId="331"/>
            <ac:picMk id="5" creationId="{8C207B84-9D10-CBE7-3164-9668377635FC}"/>
          </ac:picMkLst>
        </pc:picChg>
      </pc:sldChg>
    </pc:docChg>
  </pc:docChgLst>
  <pc:docChgLst>
    <pc:chgData name="vytor hugo" userId="e8b175fd6482882c" providerId="Windows Live" clId="Web-{7B2E64D7-E9AE-4749-868F-FF6B9FCA1F67}"/>
    <pc:docChg chg="delSld">
      <pc:chgData name="vytor hugo" userId="e8b175fd6482882c" providerId="Windows Live" clId="Web-{7B2E64D7-E9AE-4749-868F-FF6B9FCA1F67}" dt="2024-01-03T02:32:59.853" v="0"/>
      <pc:docMkLst>
        <pc:docMk/>
      </pc:docMkLst>
      <pc:sldChg chg="del">
        <pc:chgData name="vytor hugo" userId="e8b175fd6482882c" providerId="Windows Live" clId="Web-{7B2E64D7-E9AE-4749-868F-FF6B9FCA1F67}" dt="2024-01-03T02:32:59.853" v="0"/>
        <pc:sldMkLst>
          <pc:docMk/>
          <pc:sldMk cId="2330717593" sldId="279"/>
        </pc:sldMkLst>
      </pc:sldChg>
    </pc:docChg>
  </pc:docChgLst>
  <pc:docChgLst>
    <pc:chgData name="vytor hugo" userId="e8b175fd6482882c" providerId="Windows Live" clId="Web-{3F3BAF59-504C-4295-8A84-BA913CF8AA13}"/>
    <pc:docChg chg="addSld delSld modSld">
      <pc:chgData name="vytor hugo" userId="e8b175fd6482882c" providerId="Windows Live" clId="Web-{3F3BAF59-504C-4295-8A84-BA913CF8AA13}" dt="2024-01-03T03:16:08.788" v="333"/>
      <pc:docMkLst>
        <pc:docMk/>
      </pc:docMkLst>
      <pc:sldChg chg="modSp">
        <pc:chgData name="vytor hugo" userId="e8b175fd6482882c" providerId="Windows Live" clId="Web-{3F3BAF59-504C-4295-8A84-BA913CF8AA13}" dt="2024-01-03T01:58:28.393" v="0" actId="14100"/>
        <pc:sldMkLst>
          <pc:docMk/>
          <pc:sldMk cId="4217959247" sldId="266"/>
        </pc:sldMkLst>
        <pc:picChg chg="mod">
          <ac:chgData name="vytor hugo" userId="e8b175fd6482882c" providerId="Windows Live" clId="Web-{3F3BAF59-504C-4295-8A84-BA913CF8AA13}" dt="2024-01-03T01:58:28.393" v="0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3F3BAF59-504C-4295-8A84-BA913CF8AA13}" dt="2024-01-03T03:09:36.685" v="301" actId="14100"/>
        <pc:sldMkLst>
          <pc:docMk/>
          <pc:sldMk cId="3044813234" sldId="267"/>
        </pc:sldMkLst>
        <pc:picChg chg="add mod">
          <ac:chgData name="vytor hugo" userId="e8b175fd6482882c" providerId="Windows Live" clId="Web-{3F3BAF59-504C-4295-8A84-BA913CF8AA13}" dt="2024-01-03T03:09:36.685" v="301" actId="14100"/>
          <ac:picMkLst>
            <pc:docMk/>
            <pc:sldMk cId="3044813234" sldId="267"/>
            <ac:picMk id="3" creationId="{EE6AAC30-D626-A5D8-D14F-9FB72AD4E232}"/>
          </ac:picMkLst>
        </pc:picChg>
      </pc:sldChg>
      <pc:sldChg chg="addSp modSp">
        <pc:chgData name="vytor hugo" userId="e8b175fd6482882c" providerId="Windows Live" clId="Web-{3F3BAF59-504C-4295-8A84-BA913CF8AA13}" dt="2024-01-03T02:10:44.991" v="29" actId="14100"/>
        <pc:sldMkLst>
          <pc:docMk/>
          <pc:sldMk cId="1041965198" sldId="290"/>
        </pc:sldMkLst>
        <pc:picChg chg="add mod">
          <ac:chgData name="vytor hugo" userId="e8b175fd6482882c" providerId="Windows Live" clId="Web-{3F3BAF59-504C-4295-8A84-BA913CF8AA13}" dt="2024-01-03T02:09:55.256" v="25" actId="14100"/>
          <ac:picMkLst>
            <pc:docMk/>
            <pc:sldMk cId="1041965198" sldId="290"/>
            <ac:picMk id="3" creationId="{B5733A56-F884-53F5-FD21-2F4A3777FDCA}"/>
          </ac:picMkLst>
        </pc:picChg>
        <pc:picChg chg="add mod">
          <ac:chgData name="vytor hugo" userId="e8b175fd6482882c" providerId="Windows Live" clId="Web-{3F3BAF59-504C-4295-8A84-BA913CF8AA13}" dt="2024-01-03T02:10:44.991" v="29" actId="14100"/>
          <ac:picMkLst>
            <pc:docMk/>
            <pc:sldMk cId="1041965198" sldId="290"/>
            <ac:picMk id="4" creationId="{AEE8432D-71C6-DC3C-A40E-0DC887C56201}"/>
          </ac:picMkLst>
        </pc:picChg>
      </pc:sldChg>
      <pc:sldChg chg="addSp modSp">
        <pc:chgData name="vytor hugo" userId="e8b175fd6482882c" providerId="Windows Live" clId="Web-{3F3BAF59-504C-4295-8A84-BA913CF8AA13}" dt="2024-01-03T02:21:22.525" v="69" actId="14100"/>
        <pc:sldMkLst>
          <pc:docMk/>
          <pc:sldMk cId="3242730115" sldId="291"/>
        </pc:sldMkLst>
        <pc:picChg chg="add mod">
          <ac:chgData name="vytor hugo" userId="e8b175fd6482882c" providerId="Windows Live" clId="Web-{3F3BAF59-504C-4295-8A84-BA913CF8AA13}" dt="2024-01-03T02:20:09.910" v="61" actId="14100"/>
          <ac:picMkLst>
            <pc:docMk/>
            <pc:sldMk cId="3242730115" sldId="291"/>
            <ac:picMk id="3" creationId="{59CD699C-5671-E2FA-3199-311B958DF9C7}"/>
          </ac:picMkLst>
        </pc:picChg>
        <pc:picChg chg="add mod">
          <ac:chgData name="vytor hugo" userId="e8b175fd6482882c" providerId="Windows Live" clId="Web-{3F3BAF59-504C-4295-8A84-BA913CF8AA13}" dt="2024-01-03T02:21:22.525" v="69" actId="14100"/>
          <ac:picMkLst>
            <pc:docMk/>
            <pc:sldMk cId="3242730115" sldId="291"/>
            <ac:picMk id="4" creationId="{EFAF41A8-763A-E91D-61E2-6FE288888AC7}"/>
          </ac:picMkLst>
        </pc:picChg>
      </pc:sldChg>
      <pc:sldChg chg="addSp modSp">
        <pc:chgData name="vytor hugo" userId="e8b175fd6482882c" providerId="Windows Live" clId="Web-{3F3BAF59-504C-4295-8A84-BA913CF8AA13}" dt="2024-01-03T02:25:20.410" v="90" actId="14100"/>
        <pc:sldMkLst>
          <pc:docMk/>
          <pc:sldMk cId="2446951532" sldId="293"/>
        </pc:sldMkLst>
        <pc:spChg chg="mod">
          <ac:chgData name="vytor hugo" userId="e8b175fd6482882c" providerId="Windows Live" clId="Web-{3F3BAF59-504C-4295-8A84-BA913CF8AA13}" dt="2024-01-03T02:23:58.028" v="81" actId="20577"/>
          <ac:spMkLst>
            <pc:docMk/>
            <pc:sldMk cId="2446951532" sldId="293"/>
            <ac:spMk id="8" creationId="{0C6CC767-0118-0C0A-61AF-859838103D67}"/>
          </ac:spMkLst>
        </pc:spChg>
        <pc:picChg chg="add mod">
          <ac:chgData name="vytor hugo" userId="e8b175fd6482882c" providerId="Windows Live" clId="Web-{3F3BAF59-504C-4295-8A84-BA913CF8AA13}" dt="2024-01-03T02:24:14.862" v="85" actId="14100"/>
          <ac:picMkLst>
            <pc:docMk/>
            <pc:sldMk cId="2446951532" sldId="293"/>
            <ac:picMk id="3" creationId="{73156A5A-219D-C6B7-01DF-6F75FE2FD3B4}"/>
          </ac:picMkLst>
        </pc:picChg>
        <pc:picChg chg="add mod">
          <ac:chgData name="vytor hugo" userId="e8b175fd6482882c" providerId="Windows Live" clId="Web-{3F3BAF59-504C-4295-8A84-BA913CF8AA13}" dt="2024-01-03T02:25:20.410" v="90" actId="14100"/>
          <ac:picMkLst>
            <pc:docMk/>
            <pc:sldMk cId="2446951532" sldId="293"/>
            <ac:picMk id="4" creationId="{81407873-3548-50C5-15DF-FC66B0C64C60}"/>
          </ac:picMkLst>
        </pc:picChg>
      </pc:sldChg>
      <pc:sldChg chg="addSp modSp">
        <pc:chgData name="vytor hugo" userId="e8b175fd6482882c" providerId="Windows Live" clId="Web-{3F3BAF59-504C-4295-8A84-BA913CF8AA13}" dt="2024-01-03T02:40:31.098" v="150" actId="14100"/>
        <pc:sldMkLst>
          <pc:docMk/>
          <pc:sldMk cId="4145768599" sldId="294"/>
        </pc:sldMkLst>
        <pc:spChg chg="mod">
          <ac:chgData name="vytor hugo" userId="e8b175fd6482882c" providerId="Windows Live" clId="Web-{3F3BAF59-504C-4295-8A84-BA913CF8AA13}" dt="2024-01-03T02:38:27.434" v="139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3F3BAF59-504C-4295-8A84-BA913CF8AA13}" dt="2024-01-03T02:40:31.098" v="150" actId="14100"/>
          <ac:picMkLst>
            <pc:docMk/>
            <pc:sldMk cId="4145768599" sldId="294"/>
            <ac:picMk id="3" creationId="{B33D0F30-A635-90EE-BB30-35AA196B66D6}"/>
          </ac:picMkLst>
        </pc:picChg>
        <pc:picChg chg="add mod">
          <ac:chgData name="vytor hugo" userId="e8b175fd6482882c" providerId="Windows Live" clId="Web-{3F3BAF59-504C-4295-8A84-BA913CF8AA13}" dt="2024-01-03T02:40:26.254" v="149" actId="14100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3F3BAF59-504C-4295-8A84-BA913CF8AA13}" dt="2024-01-03T02:46:33.405" v="167" actId="14100"/>
        <pc:sldMkLst>
          <pc:docMk/>
          <pc:sldMk cId="3030379439" sldId="295"/>
        </pc:sldMkLst>
        <pc:picChg chg="add mod">
          <ac:chgData name="vytor hugo" userId="e8b175fd6482882c" providerId="Windows Live" clId="Web-{3F3BAF59-504C-4295-8A84-BA913CF8AA13}" dt="2024-01-03T02:46:33.405" v="167" actId="14100"/>
          <ac:picMkLst>
            <pc:docMk/>
            <pc:sldMk cId="3030379439" sldId="295"/>
            <ac:picMk id="3" creationId="{B311C3A9-1FFA-2183-5291-066378FCDC9F}"/>
          </ac:picMkLst>
        </pc:picChg>
        <pc:picChg chg="add mod">
          <ac:chgData name="vytor hugo" userId="e8b175fd6482882c" providerId="Windows Live" clId="Web-{3F3BAF59-504C-4295-8A84-BA913CF8AA13}" dt="2024-01-03T02:46:30.562" v="166" actId="14100"/>
          <ac:picMkLst>
            <pc:docMk/>
            <pc:sldMk cId="3030379439" sldId="295"/>
            <ac:picMk id="4" creationId="{27DF45C4-AB1F-C890-9646-7C22F1D1FC35}"/>
          </ac:picMkLst>
        </pc:picChg>
      </pc:sldChg>
      <pc:sldChg chg="addSp modSp">
        <pc:chgData name="vytor hugo" userId="e8b175fd6482882c" providerId="Windows Live" clId="Web-{3F3BAF59-504C-4295-8A84-BA913CF8AA13}" dt="2024-01-03T02:58:09.702" v="207" actId="14100"/>
        <pc:sldMkLst>
          <pc:docMk/>
          <pc:sldMk cId="146330770" sldId="298"/>
        </pc:sldMkLst>
        <pc:spChg chg="mod">
          <ac:chgData name="vytor hugo" userId="e8b175fd6482882c" providerId="Windows Live" clId="Web-{3F3BAF59-504C-4295-8A84-BA913CF8AA13}" dt="2024-01-03T02:56:49.575" v="197" actId="20577"/>
          <ac:spMkLst>
            <pc:docMk/>
            <pc:sldMk cId="146330770" sldId="298"/>
            <ac:spMk id="3" creationId="{9D5F0B46-01C1-D033-9F80-14BFDFA9E291}"/>
          </ac:spMkLst>
        </pc:spChg>
        <pc:picChg chg="add mod">
          <ac:chgData name="vytor hugo" userId="e8b175fd6482882c" providerId="Windows Live" clId="Web-{3F3BAF59-504C-4295-8A84-BA913CF8AA13}" dt="2024-01-03T02:58:09.702" v="207" actId="14100"/>
          <ac:picMkLst>
            <pc:docMk/>
            <pc:sldMk cId="146330770" sldId="298"/>
            <ac:picMk id="4" creationId="{54DF2468-AF92-1F47-AE4B-21B67797089E}"/>
          </ac:picMkLst>
        </pc:picChg>
        <pc:picChg chg="add mod">
          <ac:chgData name="vytor hugo" userId="e8b175fd6482882c" providerId="Windows Live" clId="Web-{3F3BAF59-504C-4295-8A84-BA913CF8AA13}" dt="2024-01-03T02:57:53.405" v="204" actId="14100"/>
          <ac:picMkLst>
            <pc:docMk/>
            <pc:sldMk cId="146330770" sldId="298"/>
            <ac:picMk id="5" creationId="{93F13CFA-03DD-F3FD-6509-F3FA525153B6}"/>
          </ac:picMkLst>
        </pc:picChg>
      </pc:sldChg>
      <pc:sldChg chg="addSp modSp">
        <pc:chgData name="vytor hugo" userId="e8b175fd6482882c" providerId="Windows Live" clId="Web-{3F3BAF59-504C-4295-8A84-BA913CF8AA13}" dt="2024-01-03T03:00:52.877" v="222" actId="14100"/>
        <pc:sldMkLst>
          <pc:docMk/>
          <pc:sldMk cId="1922599321" sldId="299"/>
        </pc:sldMkLst>
        <pc:spChg chg="mod">
          <ac:chgData name="vytor hugo" userId="e8b175fd6482882c" providerId="Windows Live" clId="Web-{3F3BAF59-504C-4295-8A84-BA913CF8AA13}" dt="2024-01-03T02:59:16.875" v="213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3F3BAF59-504C-4295-8A84-BA913CF8AA13}" dt="2024-01-03T03:00:36.377" v="219" actId="14100"/>
          <ac:picMkLst>
            <pc:docMk/>
            <pc:sldMk cId="1922599321" sldId="299"/>
            <ac:picMk id="4" creationId="{80CC40FD-720B-890D-9A20-A1EDDED371E7}"/>
          </ac:picMkLst>
        </pc:picChg>
        <pc:picChg chg="add mod">
          <ac:chgData name="vytor hugo" userId="e8b175fd6482882c" providerId="Windows Live" clId="Web-{3F3BAF59-504C-4295-8A84-BA913CF8AA13}" dt="2024-01-03T03:00:52.877" v="222" actId="14100"/>
          <ac:picMkLst>
            <pc:docMk/>
            <pc:sldMk cId="1922599321" sldId="299"/>
            <ac:picMk id="5" creationId="{6898A781-2997-49E9-5791-4C278C82B02C}"/>
          </ac:picMkLst>
        </pc:picChg>
      </pc:sldChg>
      <pc:sldChg chg="del">
        <pc:chgData name="vytor hugo" userId="e8b175fd6482882c" providerId="Windows Live" clId="Web-{3F3BAF59-504C-4295-8A84-BA913CF8AA13}" dt="2024-01-03T02:19:14.533" v="57"/>
        <pc:sldMkLst>
          <pc:docMk/>
          <pc:sldMk cId="1563581213" sldId="301"/>
        </pc:sldMkLst>
      </pc:sldChg>
      <pc:sldChg chg="delSp modSp">
        <pc:chgData name="vytor hugo" userId="e8b175fd6482882c" providerId="Windows Live" clId="Web-{3F3BAF59-504C-4295-8A84-BA913CF8AA13}" dt="2024-01-03T02:19:11.346" v="56" actId="14100"/>
        <pc:sldMkLst>
          <pc:docMk/>
          <pc:sldMk cId="536958605" sldId="302"/>
        </pc:sldMkLst>
        <pc:picChg chg="mod">
          <ac:chgData name="vytor hugo" userId="e8b175fd6482882c" providerId="Windows Live" clId="Web-{3F3BAF59-504C-4295-8A84-BA913CF8AA13}" dt="2024-01-03T02:19:11.346" v="56" actId="14100"/>
          <ac:picMkLst>
            <pc:docMk/>
            <pc:sldMk cId="536958605" sldId="302"/>
            <ac:picMk id="4" creationId="{B3B1DA51-810C-328A-328F-AE2ED25EE921}"/>
          </ac:picMkLst>
        </pc:picChg>
        <pc:picChg chg="del">
          <ac:chgData name="vytor hugo" userId="e8b175fd6482882c" providerId="Windows Live" clId="Web-{3F3BAF59-504C-4295-8A84-BA913CF8AA13}" dt="2024-01-03T02:18:20.282" v="44"/>
          <ac:picMkLst>
            <pc:docMk/>
            <pc:sldMk cId="536958605" sldId="302"/>
            <ac:picMk id="5" creationId="{3D6146C5-85D0-CD9C-D77A-E04225A1EDCB}"/>
          </ac:picMkLst>
        </pc:picChg>
        <pc:picChg chg="del">
          <ac:chgData name="vytor hugo" userId="e8b175fd6482882c" providerId="Windows Live" clId="Web-{3F3BAF59-504C-4295-8A84-BA913CF8AA13}" dt="2024-01-03T02:18:22.204" v="45"/>
          <ac:picMkLst>
            <pc:docMk/>
            <pc:sldMk cId="536958605" sldId="302"/>
            <ac:picMk id="6" creationId="{C26F0F1F-60FA-9514-A935-C60D1B00674B}"/>
          </ac:picMkLst>
        </pc:picChg>
        <pc:picChg chg="mod">
          <ac:chgData name="vytor hugo" userId="e8b175fd6482882c" providerId="Windows Live" clId="Web-{3F3BAF59-504C-4295-8A84-BA913CF8AA13}" dt="2024-01-03T02:19:04.940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3F3BAF59-504C-4295-8A84-BA913CF8AA13}" dt="2024-01-03T02:23:27.371" v="78" actId="14100"/>
        <pc:sldMkLst>
          <pc:docMk/>
          <pc:sldMk cId="1832919723" sldId="303"/>
        </pc:sldMkLst>
        <pc:picChg chg="add mod">
          <ac:chgData name="vytor hugo" userId="e8b175fd6482882c" providerId="Windows Live" clId="Web-{3F3BAF59-504C-4295-8A84-BA913CF8AA13}" dt="2024-01-03T02:23:21.543" v="77" actId="14100"/>
          <ac:picMkLst>
            <pc:docMk/>
            <pc:sldMk cId="1832919723" sldId="303"/>
            <ac:picMk id="4" creationId="{0E10085C-00E2-4D8D-CCA6-19822DC3ECA4}"/>
          </ac:picMkLst>
        </pc:picChg>
        <pc:picChg chg="add mod">
          <ac:chgData name="vytor hugo" userId="e8b175fd6482882c" providerId="Windows Live" clId="Web-{3F3BAF59-504C-4295-8A84-BA913CF8AA13}" dt="2024-01-03T02:23:27.371" v="78" actId="14100"/>
          <ac:picMkLst>
            <pc:docMk/>
            <pc:sldMk cId="1832919723" sldId="303"/>
            <ac:picMk id="5" creationId="{0BD2C657-2CD2-B605-C2DB-BDBFB5A41D10}"/>
          </ac:picMkLst>
        </pc:picChg>
      </pc:sldChg>
      <pc:sldChg chg="addSp modSp">
        <pc:chgData name="vytor hugo" userId="e8b175fd6482882c" providerId="Windows Live" clId="Web-{3F3BAF59-504C-4295-8A84-BA913CF8AA13}" dt="2024-01-03T02:01:49.835" v="14" actId="14100"/>
        <pc:sldMkLst>
          <pc:docMk/>
          <pc:sldMk cId="3407214055" sldId="306"/>
        </pc:sldMkLst>
        <pc:spChg chg="mod">
          <ac:chgData name="vytor hugo" userId="e8b175fd6482882c" providerId="Windows Live" clId="Web-{3F3BAF59-504C-4295-8A84-BA913CF8AA13}" dt="2024-01-03T02:00:25.630" v="4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3F3BAF59-504C-4295-8A84-BA913CF8AA13}" dt="2024-01-03T02:00:55.037" v="10" actId="14100"/>
          <ac:picMkLst>
            <pc:docMk/>
            <pc:sldMk cId="3407214055" sldId="306"/>
            <ac:picMk id="4" creationId="{D625723F-A114-53EE-036A-7447B471AC1B}"/>
          </ac:picMkLst>
        </pc:picChg>
        <pc:picChg chg="add mod">
          <ac:chgData name="vytor hugo" userId="e8b175fd6482882c" providerId="Windows Live" clId="Web-{3F3BAF59-504C-4295-8A84-BA913CF8AA13}" dt="2024-01-03T02:01:49.835" v="14" actId="14100"/>
          <ac:picMkLst>
            <pc:docMk/>
            <pc:sldMk cId="3407214055" sldId="306"/>
            <ac:picMk id="5" creationId="{257C39F9-45AE-2D68-1FDF-5470FF885F9B}"/>
          </ac:picMkLst>
        </pc:picChg>
      </pc:sldChg>
      <pc:sldChg chg="addSp modSp">
        <pc:chgData name="vytor hugo" userId="e8b175fd6482882c" providerId="Windows Live" clId="Web-{3F3BAF59-504C-4295-8A84-BA913CF8AA13}" dt="2024-01-03T02:05:18.370" v="22" actId="14100"/>
        <pc:sldMkLst>
          <pc:docMk/>
          <pc:sldMk cId="25060143" sldId="307"/>
        </pc:sldMkLst>
        <pc:picChg chg="add mod">
          <ac:chgData name="vytor hugo" userId="e8b175fd6482882c" providerId="Windows Live" clId="Web-{3F3BAF59-504C-4295-8A84-BA913CF8AA13}" dt="2024-01-03T02:04:08.353" v="17" actId="14100"/>
          <ac:picMkLst>
            <pc:docMk/>
            <pc:sldMk cId="25060143" sldId="307"/>
            <ac:picMk id="4" creationId="{C69B4657-562C-32D1-8C92-91468E546991}"/>
          </ac:picMkLst>
        </pc:picChg>
        <pc:picChg chg="add mod">
          <ac:chgData name="vytor hugo" userId="e8b175fd6482882c" providerId="Windows Live" clId="Web-{3F3BAF59-504C-4295-8A84-BA913CF8AA13}" dt="2024-01-03T02:05:18.370" v="22" actId="14100"/>
          <ac:picMkLst>
            <pc:docMk/>
            <pc:sldMk cId="25060143" sldId="307"/>
            <ac:picMk id="5" creationId="{2631CAFB-EB15-C66D-5C69-4196F35F91A7}"/>
          </ac:picMkLst>
        </pc:picChg>
      </pc:sldChg>
      <pc:sldChg chg="del">
        <pc:chgData name="vytor hugo" userId="e8b175fd6482882c" providerId="Windows Live" clId="Web-{3F3BAF59-504C-4295-8A84-BA913CF8AA13}" dt="2024-01-03T03:16:08.788" v="333"/>
        <pc:sldMkLst>
          <pc:docMk/>
          <pc:sldMk cId="2264781389" sldId="326"/>
        </pc:sldMkLst>
      </pc:sldChg>
      <pc:sldChg chg="modSp">
        <pc:chgData name="vytor hugo" userId="e8b175fd6482882c" providerId="Windows Live" clId="Web-{3F3BAF59-504C-4295-8A84-BA913CF8AA13}" dt="2024-01-03T02:36:29.322" v="133" actId="1076"/>
        <pc:sldMkLst>
          <pc:docMk/>
          <pc:sldMk cId="2907143053" sldId="327"/>
        </pc:sldMkLst>
        <pc:picChg chg="mod">
          <ac:chgData name="vytor hugo" userId="e8b175fd6482882c" providerId="Windows Live" clId="Web-{3F3BAF59-504C-4295-8A84-BA913CF8AA13}" dt="2024-01-03T02:36:29.322" v="133" actId="1076"/>
          <ac:picMkLst>
            <pc:docMk/>
            <pc:sldMk cId="2907143053" sldId="327"/>
            <ac:picMk id="3" creationId="{1A537E8E-EC7B-4BBD-A644-EBBB3D563A45}"/>
          </ac:picMkLst>
        </pc:picChg>
      </pc:sldChg>
      <pc:sldChg chg="addSp modSp">
        <pc:chgData name="vytor hugo" userId="e8b175fd6482882c" providerId="Windows Live" clId="Web-{3F3BAF59-504C-4295-8A84-BA913CF8AA13}" dt="2024-01-03T02:12:43.291" v="38" actId="1076"/>
        <pc:sldMkLst>
          <pc:docMk/>
          <pc:sldMk cId="3623169236" sldId="332"/>
        </pc:sldMkLst>
        <pc:picChg chg="add mod">
          <ac:chgData name="vytor hugo" userId="e8b175fd6482882c" providerId="Windows Live" clId="Web-{3F3BAF59-504C-4295-8A84-BA913CF8AA13}" dt="2024-01-03T02:11:40.242" v="32" actId="14100"/>
          <ac:picMkLst>
            <pc:docMk/>
            <pc:sldMk cId="3623169236" sldId="332"/>
            <ac:picMk id="3" creationId="{3132F715-FC9C-D110-1526-765E73B73C31}"/>
          </ac:picMkLst>
        </pc:picChg>
        <pc:picChg chg="add mod">
          <ac:chgData name="vytor hugo" userId="e8b175fd6482882c" providerId="Windows Live" clId="Web-{3F3BAF59-504C-4295-8A84-BA913CF8AA13}" dt="2024-01-03T02:12:43.291" v="38" actId="1076"/>
          <ac:picMkLst>
            <pc:docMk/>
            <pc:sldMk cId="3623169236" sldId="332"/>
            <ac:picMk id="4" creationId="{122B16EF-FDD6-441C-61CC-C55274033A87}"/>
          </ac:picMkLst>
        </pc:picChg>
      </pc:sldChg>
      <pc:sldChg chg="addSp modSp">
        <pc:chgData name="vytor hugo" userId="e8b175fd6482882c" providerId="Windows Live" clId="Web-{3F3BAF59-504C-4295-8A84-BA913CF8AA13}" dt="2024-01-03T02:17:08.359" v="43" actId="14100"/>
        <pc:sldMkLst>
          <pc:docMk/>
          <pc:sldMk cId="697709157" sldId="333"/>
        </pc:sldMkLst>
        <pc:picChg chg="add mod">
          <ac:chgData name="vytor hugo" userId="e8b175fd6482882c" providerId="Windows Live" clId="Web-{3F3BAF59-504C-4295-8A84-BA913CF8AA13}" dt="2024-01-03T02:13:27.823" v="40" actId="1076"/>
          <ac:picMkLst>
            <pc:docMk/>
            <pc:sldMk cId="697709157" sldId="333"/>
            <ac:picMk id="3" creationId="{506E3A13-3420-D0CD-8CAE-DD7F17F2867C}"/>
          </ac:picMkLst>
        </pc:picChg>
        <pc:picChg chg="add mod">
          <ac:chgData name="vytor hugo" userId="e8b175fd6482882c" providerId="Windows Live" clId="Web-{3F3BAF59-504C-4295-8A84-BA913CF8AA13}" dt="2024-01-03T02:17:08.359" v="43" actId="14100"/>
          <ac:picMkLst>
            <pc:docMk/>
            <pc:sldMk cId="697709157" sldId="333"/>
            <ac:picMk id="4" creationId="{A108B7E7-0F26-E2BD-646F-78556959D8F7}"/>
          </ac:picMkLst>
        </pc:picChg>
      </pc:sldChg>
      <pc:sldChg chg="addSp modSp">
        <pc:chgData name="vytor hugo" userId="e8b175fd6482882c" providerId="Windows Live" clId="Web-{3F3BAF59-504C-4295-8A84-BA913CF8AA13}" dt="2024-01-03T02:28:34.778" v="102" actId="14100"/>
        <pc:sldMkLst>
          <pc:docMk/>
          <pc:sldMk cId="2214733455" sldId="334"/>
        </pc:sldMkLst>
        <pc:spChg chg="mod">
          <ac:chgData name="vytor hugo" userId="e8b175fd6482882c" providerId="Windows Live" clId="Web-{3F3BAF59-504C-4295-8A84-BA913CF8AA13}" dt="2024-01-03T02:27:04.307" v="93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3F3BAF59-504C-4295-8A84-BA913CF8AA13}" dt="2024-01-03T02:27:36.964" v="98" actId="14100"/>
          <ac:picMkLst>
            <pc:docMk/>
            <pc:sldMk cId="2214733455" sldId="334"/>
            <ac:picMk id="3" creationId="{6BCCE440-59DF-FFBB-6F6E-8826E94C5FF9}"/>
          </ac:picMkLst>
        </pc:picChg>
        <pc:picChg chg="add mod">
          <ac:chgData name="vytor hugo" userId="e8b175fd6482882c" providerId="Windows Live" clId="Web-{3F3BAF59-504C-4295-8A84-BA913CF8AA13}" dt="2024-01-03T02:28:34.778" v="102" actId="14100"/>
          <ac:picMkLst>
            <pc:docMk/>
            <pc:sldMk cId="2214733455" sldId="334"/>
            <ac:picMk id="4" creationId="{FFC3FC12-7EF5-405A-E99A-E561631A0B23}"/>
          </ac:picMkLst>
        </pc:picChg>
      </pc:sldChg>
      <pc:sldChg chg="modSp">
        <pc:chgData name="vytor hugo" userId="e8b175fd6482882c" providerId="Windows Live" clId="Web-{3F3BAF59-504C-4295-8A84-BA913CF8AA13}" dt="2024-01-03T02:42:26.538" v="153" actId="20577"/>
        <pc:sldMkLst>
          <pc:docMk/>
          <pc:sldMk cId="1117231984" sldId="335"/>
        </pc:sldMkLst>
        <pc:spChg chg="mod">
          <ac:chgData name="vytor hugo" userId="e8b175fd6482882c" providerId="Windows Live" clId="Web-{3F3BAF59-504C-4295-8A84-BA913CF8AA13}" dt="2024-01-03T02:42:26.538" v="153" actId="20577"/>
          <ac:spMkLst>
            <pc:docMk/>
            <pc:sldMk cId="1117231984" sldId="335"/>
            <ac:spMk id="8" creationId="{45637D2C-CB2D-926D-73D7-0249D6FB5899}"/>
          </ac:spMkLst>
        </pc:spChg>
      </pc:sldChg>
      <pc:sldChg chg="addSp modSp">
        <pc:chgData name="vytor hugo" userId="e8b175fd6482882c" providerId="Windows Live" clId="Web-{3F3BAF59-504C-4295-8A84-BA913CF8AA13}" dt="2024-01-03T02:43:31.120" v="159" actId="14100"/>
        <pc:sldMkLst>
          <pc:docMk/>
          <pc:sldMk cId="2631000283" sldId="336"/>
        </pc:sldMkLst>
        <pc:picChg chg="add mod">
          <ac:chgData name="vytor hugo" userId="e8b175fd6482882c" providerId="Windows Live" clId="Web-{3F3BAF59-504C-4295-8A84-BA913CF8AA13}" dt="2024-01-03T02:42:42.791" v="156" actId="14100"/>
          <ac:picMkLst>
            <pc:docMk/>
            <pc:sldMk cId="2631000283" sldId="336"/>
            <ac:picMk id="3" creationId="{83234516-1B4B-F274-CDF5-885413B4809B}"/>
          </ac:picMkLst>
        </pc:picChg>
        <pc:picChg chg="add mod">
          <ac:chgData name="vytor hugo" userId="e8b175fd6482882c" providerId="Windows Live" clId="Web-{3F3BAF59-504C-4295-8A84-BA913CF8AA13}" dt="2024-01-03T02:43:31.120" v="159" actId="14100"/>
          <ac:picMkLst>
            <pc:docMk/>
            <pc:sldMk cId="2631000283" sldId="336"/>
            <ac:picMk id="4" creationId="{BA6D5410-C8DB-92C7-946F-2563E09591A1}"/>
          </ac:picMkLst>
        </pc:picChg>
      </pc:sldChg>
      <pc:sldChg chg="addSp modSp">
        <pc:chgData name="vytor hugo" userId="e8b175fd6482882c" providerId="Windows Live" clId="Web-{3F3BAF59-504C-4295-8A84-BA913CF8AA13}" dt="2024-01-03T02:49:38.597" v="176" actId="14100"/>
        <pc:sldMkLst>
          <pc:docMk/>
          <pc:sldMk cId="37469262" sldId="337"/>
        </pc:sldMkLst>
        <pc:picChg chg="add mod">
          <ac:chgData name="vytor hugo" userId="e8b175fd6482882c" providerId="Windows Live" clId="Web-{3F3BAF59-504C-4295-8A84-BA913CF8AA13}" dt="2024-01-03T02:49:33.331" v="175" actId="14100"/>
          <ac:picMkLst>
            <pc:docMk/>
            <pc:sldMk cId="37469262" sldId="337"/>
            <ac:picMk id="3" creationId="{685E49A1-784E-2291-B203-BB0798D1D332}"/>
          </ac:picMkLst>
        </pc:picChg>
        <pc:picChg chg="add mod">
          <ac:chgData name="vytor hugo" userId="e8b175fd6482882c" providerId="Windows Live" clId="Web-{3F3BAF59-504C-4295-8A84-BA913CF8AA13}" dt="2024-01-03T02:49:38.597" v="176" actId="14100"/>
          <ac:picMkLst>
            <pc:docMk/>
            <pc:sldMk cId="37469262" sldId="337"/>
            <ac:picMk id="4" creationId="{414F0781-60E0-FB77-04AE-3B8DC9C0646B}"/>
          </ac:picMkLst>
        </pc:picChg>
      </pc:sldChg>
      <pc:sldChg chg="addSp modSp">
        <pc:chgData name="vytor hugo" userId="e8b175fd6482882c" providerId="Windows Live" clId="Web-{3F3BAF59-504C-4295-8A84-BA913CF8AA13}" dt="2024-01-03T02:53:31.758" v="184" actId="14100"/>
        <pc:sldMkLst>
          <pc:docMk/>
          <pc:sldMk cId="3361132519" sldId="338"/>
        </pc:sldMkLst>
        <pc:picChg chg="add mod">
          <ac:chgData name="vytor hugo" userId="e8b175fd6482882c" providerId="Windows Live" clId="Web-{3F3BAF59-504C-4295-8A84-BA913CF8AA13}" dt="2024-01-03T02:53:02.726" v="181" actId="1076"/>
          <ac:picMkLst>
            <pc:docMk/>
            <pc:sldMk cId="3361132519" sldId="338"/>
            <ac:picMk id="3" creationId="{F362F022-140B-2853-8625-0823DEB2781A}"/>
          </ac:picMkLst>
        </pc:picChg>
        <pc:picChg chg="add mod">
          <ac:chgData name="vytor hugo" userId="e8b175fd6482882c" providerId="Windows Live" clId="Web-{3F3BAF59-504C-4295-8A84-BA913CF8AA13}" dt="2024-01-03T02:53:31.758" v="184" actId="14100"/>
          <ac:picMkLst>
            <pc:docMk/>
            <pc:sldMk cId="3361132519" sldId="338"/>
            <ac:picMk id="4" creationId="{E471C936-60DB-60FB-F177-B52D0858AFE0}"/>
          </ac:picMkLst>
        </pc:picChg>
      </pc:sldChg>
      <pc:sldChg chg="addSp modSp">
        <pc:chgData name="vytor hugo" userId="e8b175fd6482882c" providerId="Windows Live" clId="Web-{3F3BAF59-504C-4295-8A84-BA913CF8AA13}" dt="2024-01-03T02:55:19.307" v="193" actId="14100"/>
        <pc:sldMkLst>
          <pc:docMk/>
          <pc:sldMk cId="466828672" sldId="339"/>
        </pc:sldMkLst>
        <pc:picChg chg="add mod">
          <ac:chgData name="vytor hugo" userId="e8b175fd6482882c" providerId="Windows Live" clId="Web-{3F3BAF59-504C-4295-8A84-BA913CF8AA13}" dt="2024-01-03T02:54:16.337" v="187" actId="14100"/>
          <ac:picMkLst>
            <pc:docMk/>
            <pc:sldMk cId="466828672" sldId="339"/>
            <ac:picMk id="3" creationId="{3AB9814F-8FDC-3214-9121-13C01471F223}"/>
          </ac:picMkLst>
        </pc:picChg>
        <pc:picChg chg="add mod">
          <ac:chgData name="vytor hugo" userId="e8b175fd6482882c" providerId="Windows Live" clId="Web-{3F3BAF59-504C-4295-8A84-BA913CF8AA13}" dt="2024-01-03T02:55:19.307" v="193" actId="14100"/>
          <ac:picMkLst>
            <pc:docMk/>
            <pc:sldMk cId="466828672" sldId="339"/>
            <ac:picMk id="4" creationId="{DC6AD3B6-6D1E-43FD-52A1-83017162B304}"/>
          </ac:picMkLst>
        </pc:picChg>
      </pc:sldChg>
      <pc:sldChg chg="del">
        <pc:chgData name="vytor hugo" userId="e8b175fd6482882c" providerId="Windows Live" clId="Web-{3F3BAF59-504C-4295-8A84-BA913CF8AA13}" dt="2024-01-03T02:58:24.093" v="208"/>
        <pc:sldMkLst>
          <pc:docMk/>
          <pc:sldMk cId="3078228900" sldId="340"/>
        </pc:sldMkLst>
      </pc:sldChg>
      <pc:sldChg chg="addSp modSp">
        <pc:chgData name="vytor hugo" userId="e8b175fd6482882c" providerId="Windows Live" clId="Web-{3F3BAF59-504C-4295-8A84-BA913CF8AA13}" dt="2024-01-03T03:02:08.426" v="228" actId="1076"/>
        <pc:sldMkLst>
          <pc:docMk/>
          <pc:sldMk cId="4150808436" sldId="343"/>
        </pc:sldMkLst>
        <pc:picChg chg="add mod">
          <ac:chgData name="vytor hugo" userId="e8b175fd6482882c" providerId="Windows Live" clId="Web-{3F3BAF59-504C-4295-8A84-BA913CF8AA13}" dt="2024-01-03T03:01:42.910" v="225" actId="14100"/>
          <ac:picMkLst>
            <pc:docMk/>
            <pc:sldMk cId="4150808436" sldId="343"/>
            <ac:picMk id="4" creationId="{3803BF2F-F8E3-C505-E47A-68934B36CAB9}"/>
          </ac:picMkLst>
        </pc:picChg>
        <pc:picChg chg="add mod">
          <ac:chgData name="vytor hugo" userId="e8b175fd6482882c" providerId="Windows Live" clId="Web-{3F3BAF59-504C-4295-8A84-BA913CF8AA13}" dt="2024-01-03T03:02:08.426" v="228" actId="1076"/>
          <ac:picMkLst>
            <pc:docMk/>
            <pc:sldMk cId="4150808436" sldId="343"/>
            <ac:picMk id="5" creationId="{41F996A1-45D3-EADC-655A-4FC170FD8678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3:23.333" v="116" actId="14100"/>
        <pc:sldMkLst>
          <pc:docMk/>
          <pc:sldMk cId="2866672997" sldId="410"/>
        </pc:sldMkLst>
        <pc:spChg chg="mod">
          <ac:chgData name="vytor hugo" userId="e8b175fd6482882c" providerId="Windows Live" clId="Web-{3F3BAF59-504C-4295-8A84-BA913CF8AA13}" dt="2024-01-03T02:29:12.344" v="107" actId="20577"/>
          <ac:spMkLst>
            <pc:docMk/>
            <pc:sldMk cId="2866672997" sldId="410"/>
            <ac:spMk id="8" creationId="{75E01C46-B34C-C41F-7254-BFC61357915B}"/>
          </ac:spMkLst>
        </pc:spChg>
        <pc:picChg chg="del">
          <ac:chgData name="vytor hugo" userId="e8b175fd6482882c" providerId="Windows Live" clId="Web-{3F3BAF59-504C-4295-8A84-BA913CF8AA13}" dt="2024-01-03T02:28:45.888" v="105"/>
          <ac:picMkLst>
            <pc:docMk/>
            <pc:sldMk cId="2866672997" sldId="410"/>
            <ac:picMk id="3" creationId="{3CF6616B-505A-49F8-35C6-445F6D806DB8}"/>
          </ac:picMkLst>
        </pc:picChg>
        <pc:picChg chg="del">
          <ac:chgData name="vytor hugo" userId="e8b175fd6482882c" providerId="Windows Live" clId="Web-{3F3BAF59-504C-4295-8A84-BA913CF8AA13}" dt="2024-01-03T02:28:42.841" v="104"/>
          <ac:picMkLst>
            <pc:docMk/>
            <pc:sldMk cId="2866672997" sldId="410"/>
            <ac:picMk id="4" creationId="{0B65C4C6-786F-A986-3EBD-4DC6DCA2FAC9}"/>
          </ac:picMkLst>
        </pc:picChg>
        <pc:picChg chg="add mod">
          <ac:chgData name="vytor hugo" userId="e8b175fd6482882c" providerId="Windows Live" clId="Web-{3F3BAF59-504C-4295-8A84-BA913CF8AA13}" dt="2024-01-03T02:33:13.630" v="114" actId="14100"/>
          <ac:picMkLst>
            <pc:docMk/>
            <pc:sldMk cId="2866672997" sldId="410"/>
            <ac:picMk id="5" creationId="{A22EDCBF-A9D8-4994-7712-02FCBB02CED7}"/>
          </ac:picMkLst>
        </pc:picChg>
        <pc:picChg chg="add mod">
          <ac:chgData name="vytor hugo" userId="e8b175fd6482882c" providerId="Windows Live" clId="Web-{3F3BAF59-504C-4295-8A84-BA913CF8AA13}" dt="2024-01-03T02:33:23.333" v="116" actId="14100"/>
          <ac:picMkLst>
            <pc:docMk/>
            <pc:sldMk cId="2866672997" sldId="410"/>
            <ac:picMk id="6" creationId="{4991BA6A-185C-5E95-4AC3-04937E46A03B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5:57.227" v="132" actId="14100"/>
        <pc:sldMkLst>
          <pc:docMk/>
          <pc:sldMk cId="1111830021" sldId="411"/>
        </pc:sldMkLst>
        <pc:spChg chg="mod">
          <ac:chgData name="vytor hugo" userId="e8b175fd6482882c" providerId="Windows Live" clId="Web-{3F3BAF59-504C-4295-8A84-BA913CF8AA13}" dt="2024-01-03T02:34:23.147" v="123" actId="20577"/>
          <ac:spMkLst>
            <pc:docMk/>
            <pc:sldMk cId="1111830021" sldId="411"/>
            <ac:spMk id="8" creationId="{FAD6FFBF-84F9-793A-A802-8D7CF48B18A0}"/>
          </ac:spMkLst>
        </pc:spChg>
        <pc:picChg chg="add mod">
          <ac:chgData name="vytor hugo" userId="e8b175fd6482882c" providerId="Windows Live" clId="Web-{3F3BAF59-504C-4295-8A84-BA913CF8AA13}" dt="2024-01-03T02:35:52.837" v="131" actId="14100"/>
          <ac:picMkLst>
            <pc:docMk/>
            <pc:sldMk cId="1111830021" sldId="411"/>
            <ac:picMk id="3" creationId="{DC860503-EF99-871C-DF56-0133D44E8AEC}"/>
          </ac:picMkLst>
        </pc:picChg>
        <pc:picChg chg="add mod">
          <ac:chgData name="vytor hugo" userId="e8b175fd6482882c" providerId="Windows Live" clId="Web-{3F3BAF59-504C-4295-8A84-BA913CF8AA13}" dt="2024-01-03T02:35:57.227" v="132" actId="14100"/>
          <ac:picMkLst>
            <pc:docMk/>
            <pc:sldMk cId="1111830021" sldId="411"/>
            <ac:picMk id="4" creationId="{DFEE9C06-4D70-09DD-AD34-2814C6CD3079}"/>
          </ac:picMkLst>
        </pc:picChg>
        <pc:picChg chg="del">
          <ac:chgData name="vytor hugo" userId="e8b175fd6482882c" providerId="Windows Live" clId="Web-{3F3BAF59-504C-4295-8A84-BA913CF8AA13}" dt="2024-01-03T02:33:39.131" v="119"/>
          <ac:picMkLst>
            <pc:docMk/>
            <pc:sldMk cId="1111830021" sldId="411"/>
            <ac:picMk id="5" creationId="{52A71C1C-104C-0158-D2A2-F942B46B0633}"/>
          </ac:picMkLst>
        </pc:picChg>
        <pc:picChg chg="del">
          <ac:chgData name="vytor hugo" userId="e8b175fd6482882c" providerId="Windows Live" clId="Web-{3F3BAF59-504C-4295-8A84-BA913CF8AA13}" dt="2024-01-03T02:33:37.631" v="118"/>
          <ac:picMkLst>
            <pc:docMk/>
            <pc:sldMk cId="1111830021" sldId="411"/>
            <ac:picMk id="6" creationId="{15A0752C-7286-5560-D774-39B9C142A3FF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3:37.146" v="241" actId="14100"/>
        <pc:sldMkLst>
          <pc:docMk/>
          <pc:sldMk cId="836452081" sldId="412"/>
        </pc:sldMkLst>
        <pc:spChg chg="mod">
          <ac:chgData name="vytor hugo" userId="e8b175fd6482882c" providerId="Windows Live" clId="Web-{3F3BAF59-504C-4295-8A84-BA913CF8AA13}" dt="2024-01-03T03:02:40.911" v="233" actId="20577"/>
          <ac:spMkLst>
            <pc:docMk/>
            <pc:sldMk cId="836452081" sldId="412"/>
            <ac:spMk id="3" creationId="{D4120873-E17B-B93D-6C6F-AD344695D537}"/>
          </ac:spMkLst>
        </pc:spChg>
        <pc:picChg chg="del">
          <ac:chgData name="vytor hugo" userId="e8b175fd6482882c" providerId="Windows Live" clId="Web-{3F3BAF59-504C-4295-8A84-BA913CF8AA13}" dt="2024-01-03T03:02:22.098" v="231"/>
          <ac:picMkLst>
            <pc:docMk/>
            <pc:sldMk cId="836452081" sldId="412"/>
            <ac:picMk id="4" creationId="{D854613E-DC1A-83AF-CB8D-9A9E70381F27}"/>
          </ac:picMkLst>
        </pc:picChg>
        <pc:picChg chg="del">
          <ac:chgData name="vytor hugo" userId="e8b175fd6482882c" providerId="Windows Live" clId="Web-{3F3BAF59-504C-4295-8A84-BA913CF8AA13}" dt="2024-01-03T03:02:20.535" v="230"/>
          <ac:picMkLst>
            <pc:docMk/>
            <pc:sldMk cId="836452081" sldId="412"/>
            <ac:picMk id="5" creationId="{57881AD8-331E-8190-4BEE-DEC7E7802AEA}"/>
          </ac:picMkLst>
        </pc:picChg>
        <pc:picChg chg="add mod">
          <ac:chgData name="vytor hugo" userId="e8b175fd6482882c" providerId="Windows Live" clId="Web-{3F3BAF59-504C-4295-8A84-BA913CF8AA13}" dt="2024-01-03T03:03:28.552" v="240" actId="14100"/>
          <ac:picMkLst>
            <pc:docMk/>
            <pc:sldMk cId="836452081" sldId="412"/>
            <ac:picMk id="6" creationId="{3FB6392E-05ED-5BBE-6B2B-2BE647AB3A91}"/>
          </ac:picMkLst>
        </pc:picChg>
        <pc:picChg chg="add mod">
          <ac:chgData name="vytor hugo" userId="e8b175fd6482882c" providerId="Windows Live" clId="Web-{3F3BAF59-504C-4295-8A84-BA913CF8AA13}" dt="2024-01-03T03:03:37.146" v="241" actId="14100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modSp add replId">
        <pc:chgData name="vytor hugo" userId="e8b175fd6482882c" providerId="Windows Live" clId="Web-{3F3BAF59-504C-4295-8A84-BA913CF8AA13}" dt="2024-01-03T03:05:37.399" v="270" actId="14100"/>
        <pc:sldMkLst>
          <pc:docMk/>
          <pc:sldMk cId="3050958401" sldId="413"/>
        </pc:sldMkLst>
        <pc:spChg chg="mod">
          <ac:chgData name="vytor hugo" userId="e8b175fd6482882c" providerId="Windows Live" clId="Web-{3F3BAF59-504C-4295-8A84-BA913CF8AA13}" dt="2024-01-03T03:04:40.585" v="254" actId="20577"/>
          <ac:spMkLst>
            <pc:docMk/>
            <pc:sldMk cId="3050958401" sldId="413"/>
            <ac:spMk id="2" creationId="{1797ED21-D923-7FA9-F7DD-C94EE9DFEED9}"/>
          </ac:spMkLst>
        </pc:spChg>
        <pc:spChg chg="mod">
          <ac:chgData name="vytor hugo" userId="e8b175fd6482882c" providerId="Windows Live" clId="Web-{3F3BAF59-504C-4295-8A84-BA913CF8AA13}" dt="2024-01-03T03:04:50.523" v="264" actId="20577"/>
          <ac:spMkLst>
            <pc:docMk/>
            <pc:sldMk cId="3050958401" sldId="413"/>
            <ac:spMk id="8" creationId="{447584FF-4E77-3B23-90EC-F6F2E3A77E86}"/>
          </ac:spMkLst>
        </pc:spChg>
        <pc:picChg chg="add mod">
          <ac:chgData name="vytor hugo" userId="e8b175fd6482882c" providerId="Windows Live" clId="Web-{3F3BAF59-504C-4295-8A84-BA913CF8AA13}" dt="2024-01-03T03:05:37.399" v="270" actId="14100"/>
          <ac:picMkLst>
            <pc:docMk/>
            <pc:sldMk cId="3050958401" sldId="413"/>
            <ac:picMk id="3" creationId="{A6B0CE05-77C6-A39E-7DBF-2D84A8981D70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6:30.135" v="281" actId="14100"/>
        <pc:sldMkLst>
          <pc:docMk/>
          <pc:sldMk cId="35692729" sldId="414"/>
        </pc:sldMkLst>
        <pc:spChg chg="mod">
          <ac:chgData name="vytor hugo" userId="e8b175fd6482882c" providerId="Windows Live" clId="Web-{3F3BAF59-504C-4295-8A84-BA913CF8AA13}" dt="2024-01-03T03:06:08.275" v="276" actId="20577"/>
          <ac:spMkLst>
            <pc:docMk/>
            <pc:sldMk cId="35692729" sldId="414"/>
            <ac:spMk id="8" creationId="{65D7E6B3-9540-C03F-86CB-2CCEF39C125E}"/>
          </ac:spMkLst>
        </pc:spChg>
        <pc:picChg chg="del">
          <ac:chgData name="vytor hugo" userId="e8b175fd6482882c" providerId="Windows Live" clId="Web-{3F3BAF59-504C-4295-8A84-BA913CF8AA13}" dt="2024-01-03T03:05:51.337" v="272"/>
          <ac:picMkLst>
            <pc:docMk/>
            <pc:sldMk cId="35692729" sldId="414"/>
            <ac:picMk id="3" creationId="{CA8B1ADC-549E-56C0-B56B-E831ABC894C3}"/>
          </ac:picMkLst>
        </pc:picChg>
        <pc:picChg chg="add mod">
          <ac:chgData name="vytor hugo" userId="e8b175fd6482882c" providerId="Windows Live" clId="Web-{3F3BAF59-504C-4295-8A84-BA913CF8AA13}" dt="2024-01-03T03:06:30.135" v="281" actId="14100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7:36.277" v="289" actId="14100"/>
        <pc:sldMkLst>
          <pc:docMk/>
          <pc:sldMk cId="2615819914" sldId="415"/>
        </pc:sldMkLst>
        <pc:spChg chg="mod">
          <ac:chgData name="vytor hugo" userId="e8b175fd6482882c" providerId="Windows Live" clId="Web-{3F3BAF59-504C-4295-8A84-BA913CF8AA13}" dt="2024-01-03T03:06:59.010" v="285" actId="20577"/>
          <ac:spMkLst>
            <pc:docMk/>
            <pc:sldMk cId="2615819914" sldId="415"/>
            <ac:spMk id="8" creationId="{28C3866A-3B39-4732-1156-8F6AAFA5C8A0}"/>
          </ac:spMkLst>
        </pc:spChg>
        <pc:picChg chg="add mod">
          <ac:chgData name="vytor hugo" userId="e8b175fd6482882c" providerId="Windows Live" clId="Web-{3F3BAF59-504C-4295-8A84-BA913CF8AA13}" dt="2024-01-03T03:07:36.277" v="289" actId="14100"/>
          <ac:picMkLst>
            <pc:docMk/>
            <pc:sldMk cId="2615819914" sldId="415"/>
            <ac:picMk id="3" creationId="{5F0112B8-682B-FB95-755B-8E58517F271A}"/>
          </ac:picMkLst>
        </pc:picChg>
        <pc:picChg chg="del">
          <ac:chgData name="vytor hugo" userId="e8b175fd6482882c" providerId="Windows Live" clId="Web-{3F3BAF59-504C-4295-8A84-BA913CF8AA13}" dt="2024-01-03T03:06:40.494" v="283"/>
          <ac:picMkLst>
            <pc:docMk/>
            <pc:sldMk cId="2615819914" sldId="415"/>
            <ac:picMk id="4" creationId="{BBDDF742-B48D-708E-3568-200880F085D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8:36.231" v="297" actId="14100"/>
        <pc:sldMkLst>
          <pc:docMk/>
          <pc:sldMk cId="669928883" sldId="416"/>
        </pc:sldMkLst>
        <pc:spChg chg="mod">
          <ac:chgData name="vytor hugo" userId="e8b175fd6482882c" providerId="Windows Live" clId="Web-{3F3BAF59-504C-4295-8A84-BA913CF8AA13}" dt="2024-01-03T03:08:16.277" v="292" actId="20577"/>
          <ac:spMkLst>
            <pc:docMk/>
            <pc:sldMk cId="669928883" sldId="416"/>
            <ac:spMk id="8" creationId="{04D274C0-2ADD-A156-2E79-6125D4B9CC26}"/>
          </ac:spMkLst>
        </pc:spChg>
        <pc:picChg chg="del">
          <ac:chgData name="vytor hugo" userId="e8b175fd6482882c" providerId="Windows Live" clId="Web-{3F3BAF59-504C-4295-8A84-BA913CF8AA13}" dt="2024-01-03T03:07:52.793" v="291"/>
          <ac:picMkLst>
            <pc:docMk/>
            <pc:sldMk cId="669928883" sldId="416"/>
            <ac:picMk id="3" creationId="{D4A9D245-CE86-2972-5426-EC35C81FE8B3}"/>
          </ac:picMkLst>
        </pc:picChg>
        <pc:picChg chg="add mod">
          <ac:chgData name="vytor hugo" userId="e8b175fd6482882c" providerId="Windows Live" clId="Web-{3F3BAF59-504C-4295-8A84-BA913CF8AA13}" dt="2024-01-03T03:08:36.231" v="297" actId="14100"/>
          <ac:picMkLst>
            <pc:docMk/>
            <pc:sldMk cId="669928883" sldId="416"/>
            <ac:picMk id="4" creationId="{51323DE7-C5C8-999D-4E08-793DEB35C445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2:17.330" v="315" actId="14100"/>
        <pc:sldMkLst>
          <pc:docMk/>
          <pc:sldMk cId="913339711" sldId="417"/>
        </pc:sldMkLst>
        <pc:spChg chg="mod">
          <ac:chgData name="vytor hugo" userId="e8b175fd6482882c" providerId="Windows Live" clId="Web-{3F3BAF59-504C-4295-8A84-BA913CF8AA13}" dt="2024-01-03T03:10:38.952" v="307" actId="20577"/>
          <ac:spMkLst>
            <pc:docMk/>
            <pc:sldMk cId="913339711" sldId="417"/>
            <ac:spMk id="8" creationId="{828671D5-9042-2EDB-A828-48D358613004}"/>
          </ac:spMkLst>
        </pc:spChg>
        <pc:picChg chg="del">
          <ac:chgData name="vytor hugo" userId="e8b175fd6482882c" providerId="Windows Live" clId="Web-{3F3BAF59-504C-4295-8A84-BA913CF8AA13}" dt="2024-01-03T03:09:43.779" v="303"/>
          <ac:picMkLst>
            <pc:docMk/>
            <pc:sldMk cId="913339711" sldId="417"/>
            <ac:picMk id="3" creationId="{2AC5DD35-EAF7-5574-843D-D692BCAB3291}"/>
          </ac:picMkLst>
        </pc:picChg>
        <pc:picChg chg="add mod">
          <ac:chgData name="vytor hugo" userId="e8b175fd6482882c" providerId="Windows Live" clId="Web-{3F3BAF59-504C-4295-8A84-BA913CF8AA13}" dt="2024-01-03T03:11:02.969" v="311" actId="14100"/>
          <ac:picMkLst>
            <pc:docMk/>
            <pc:sldMk cId="913339711" sldId="417"/>
            <ac:picMk id="4" creationId="{8CEAC052-E62F-F69B-B9ED-7D86F6E21609}"/>
          </ac:picMkLst>
        </pc:picChg>
        <pc:picChg chg="add mod">
          <ac:chgData name="vytor hugo" userId="e8b175fd6482882c" providerId="Windows Live" clId="Web-{3F3BAF59-504C-4295-8A84-BA913CF8AA13}" dt="2024-01-03T03:12:17.330" v="315" actId="14100"/>
          <ac:picMkLst>
            <pc:docMk/>
            <pc:sldMk cId="913339711" sldId="417"/>
            <ac:picMk id="5" creationId="{5BADDEFF-7AFC-9340-0EAF-81AB30136FC7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4:30.192" v="332" actId="14100"/>
        <pc:sldMkLst>
          <pc:docMk/>
          <pc:sldMk cId="306390743" sldId="418"/>
        </pc:sldMkLst>
        <pc:spChg chg="mod">
          <ac:chgData name="vytor hugo" userId="e8b175fd6482882c" providerId="Windows Live" clId="Web-{3F3BAF59-504C-4295-8A84-BA913CF8AA13}" dt="2024-01-03T03:14:04.223" v="327" actId="20577"/>
          <ac:spMkLst>
            <pc:docMk/>
            <pc:sldMk cId="306390743" sldId="418"/>
            <ac:spMk id="8" creationId="{9049D61F-9E6C-EEF9-1352-9DBC1885BA53}"/>
          </ac:spMkLst>
        </pc:spChg>
        <pc:picChg chg="add mod">
          <ac:chgData name="vytor hugo" userId="e8b175fd6482882c" providerId="Windows Live" clId="Web-{3F3BAF59-504C-4295-8A84-BA913CF8AA13}" dt="2024-01-03T03:14:20.785" v="330" actId="14100"/>
          <ac:picMkLst>
            <pc:docMk/>
            <pc:sldMk cId="306390743" sldId="418"/>
            <ac:picMk id="3" creationId="{08CC31FB-8D74-A140-45F3-CBD0C7C4802E}"/>
          </ac:picMkLst>
        </pc:picChg>
        <pc:picChg chg="del">
          <ac:chgData name="vytor hugo" userId="e8b175fd6482882c" providerId="Windows Live" clId="Web-{3F3BAF59-504C-4295-8A84-BA913CF8AA13}" dt="2024-01-03T03:12:28.986" v="318"/>
          <ac:picMkLst>
            <pc:docMk/>
            <pc:sldMk cId="306390743" sldId="418"/>
            <ac:picMk id="4" creationId="{2A42784A-D9E8-620A-6833-6CBCCE96FF04}"/>
          </ac:picMkLst>
        </pc:picChg>
        <pc:picChg chg="del">
          <ac:chgData name="vytor hugo" userId="e8b175fd6482882c" providerId="Windows Live" clId="Web-{3F3BAF59-504C-4295-8A84-BA913CF8AA13}" dt="2024-01-03T03:12:27.486" v="317"/>
          <ac:picMkLst>
            <pc:docMk/>
            <pc:sldMk cId="306390743" sldId="418"/>
            <ac:picMk id="5" creationId="{81362EAB-A0F3-C095-2A07-31E223724C54}"/>
          </ac:picMkLst>
        </pc:picChg>
        <pc:picChg chg="add mod">
          <ac:chgData name="vytor hugo" userId="e8b175fd6482882c" providerId="Windows Live" clId="Web-{3F3BAF59-504C-4295-8A84-BA913CF8AA13}" dt="2024-01-03T03:14:30.192" v="332" actId="14100"/>
          <ac:picMkLst>
            <pc:docMk/>
            <pc:sldMk cId="306390743" sldId="418"/>
            <ac:picMk id="6" creationId="{252BB445-2C34-9730-B881-A0194A1B157A}"/>
          </ac:picMkLst>
        </pc:picChg>
      </pc:sldChg>
    </pc:docChg>
  </pc:docChgLst>
  <pc:docChgLst>
    <pc:chgData name="vytor hugo" userId="e8b175fd6482882c" providerId="Windows Live" clId="Web-{C4705885-EE6F-4057-9225-E234060F3437}"/>
    <pc:docChg chg="modSld">
      <pc:chgData name="vytor hugo" userId="e8b175fd6482882c" providerId="Windows Live" clId="Web-{C4705885-EE6F-4057-9225-E234060F3437}" dt="2024-01-03T02:52:04.745" v="20"/>
      <pc:docMkLst>
        <pc:docMk/>
      </pc:docMkLst>
      <pc:sldChg chg="modSp">
        <pc:chgData name="vytor hugo" userId="e8b175fd6482882c" providerId="Windows Live" clId="Web-{C4705885-EE6F-4057-9225-E234060F3437}" dt="2024-01-03T02:48:21.133" v="5" actId="1076"/>
        <pc:sldMkLst>
          <pc:docMk/>
          <pc:sldMk cId="4145768599" sldId="294"/>
        </pc:sldMkLst>
        <pc:picChg chg="mod">
          <ac:chgData name="vytor hugo" userId="e8b175fd6482882c" providerId="Windows Live" clId="Web-{C4705885-EE6F-4057-9225-E234060F3437}" dt="2024-01-03T02:48:21.133" v="5" actId="1076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C4705885-EE6F-4057-9225-E234060F3437}" dt="2024-01-03T02:50:13.931" v="10" actId="14100"/>
        <pc:sldMkLst>
          <pc:docMk/>
          <pc:sldMk cId="43847040" sldId="296"/>
        </pc:sldMkLst>
        <pc:picChg chg="add mod">
          <ac:chgData name="vytor hugo" userId="e8b175fd6482882c" providerId="Windows Live" clId="Web-{C4705885-EE6F-4057-9225-E234060F3437}" dt="2024-01-03T02:49:48.353" v="7" actId="1076"/>
          <ac:picMkLst>
            <pc:docMk/>
            <pc:sldMk cId="43847040" sldId="296"/>
            <ac:picMk id="3" creationId="{5496C965-F9DC-70B5-E53A-98C074D211D0}"/>
          </ac:picMkLst>
        </pc:picChg>
        <pc:picChg chg="add mod">
          <ac:chgData name="vytor hugo" userId="e8b175fd6482882c" providerId="Windows Live" clId="Web-{C4705885-EE6F-4057-9225-E234060F3437}" dt="2024-01-03T02:50:13.931" v="10" actId="14100"/>
          <ac:picMkLst>
            <pc:docMk/>
            <pc:sldMk cId="43847040" sldId="296"/>
            <ac:picMk id="4" creationId="{41076697-FCFC-14EC-0DB2-EA852D3D8536}"/>
          </ac:picMkLst>
        </pc:picChg>
      </pc:sldChg>
      <pc:sldChg chg="addSp modSp">
        <pc:chgData name="vytor hugo" userId="e8b175fd6482882c" providerId="Windows Live" clId="Web-{C4705885-EE6F-4057-9225-E234060F3437}" dt="2024-01-03T02:47:58.946" v="3" actId="1076"/>
        <pc:sldMkLst>
          <pc:docMk/>
          <pc:sldMk cId="1117231984" sldId="335"/>
        </pc:sldMkLst>
        <pc:picChg chg="add mod">
          <ac:chgData name="vytor hugo" userId="e8b175fd6482882c" providerId="Windows Live" clId="Web-{C4705885-EE6F-4057-9225-E234060F3437}" dt="2024-01-03T02:47:05.351" v="1" actId="1076"/>
          <ac:picMkLst>
            <pc:docMk/>
            <pc:sldMk cId="1117231984" sldId="335"/>
            <ac:picMk id="3" creationId="{D131379B-F7F0-6182-0BCC-0967E386C894}"/>
          </ac:picMkLst>
        </pc:picChg>
        <pc:picChg chg="add mod">
          <ac:chgData name="vytor hugo" userId="e8b175fd6482882c" providerId="Windows Live" clId="Web-{C4705885-EE6F-4057-9225-E234060F3437}" dt="2024-01-03T02:47:58.946" v="3" actId="1076"/>
          <ac:picMkLst>
            <pc:docMk/>
            <pc:sldMk cId="1117231984" sldId="335"/>
            <ac:picMk id="4" creationId="{00B04562-18CD-4E5B-0A4A-818917A7DEB7}"/>
          </ac:picMkLst>
        </pc:picChg>
      </pc:sldChg>
      <pc:sldChg chg="modSp">
        <pc:chgData name="vytor hugo" userId="e8b175fd6482882c" providerId="Windows Live" clId="Web-{C4705885-EE6F-4057-9225-E234060F3437}" dt="2024-01-03T02:52:04.745" v="20"/>
        <pc:sldMkLst>
          <pc:docMk/>
          <pc:sldMk cId="3361132519" sldId="338"/>
        </pc:sldMkLst>
        <pc:picChg chg="mod modCrop">
          <ac:chgData name="vytor hugo" userId="e8b175fd6482882c" providerId="Windows Live" clId="Web-{C4705885-EE6F-4057-9225-E234060F3437}" dt="2024-01-03T02:52:04.745" v="20"/>
          <ac:picMkLst>
            <pc:docMk/>
            <pc:sldMk cId="3361132519" sldId="338"/>
            <ac:picMk id="3" creationId="{F362F022-140B-2853-8625-0823DEB2781A}"/>
          </ac:picMkLst>
        </pc:picChg>
      </pc:sldChg>
      <pc:sldChg chg="addSp modSp">
        <pc:chgData name="vytor hugo" userId="e8b175fd6482882c" providerId="Windows Live" clId="Web-{C4705885-EE6F-4057-9225-E234060F3437}" dt="2024-01-03T02:51:39.760" v="17" actId="1076"/>
        <pc:sldMkLst>
          <pc:docMk/>
          <pc:sldMk cId="471640" sldId="342"/>
        </pc:sldMkLst>
        <pc:picChg chg="add mod">
          <ac:chgData name="vytor hugo" userId="e8b175fd6482882c" providerId="Windows Live" clId="Web-{C4705885-EE6F-4057-9225-E234060F3437}" dt="2024-01-03T02:51:09.291" v="12" actId="1076"/>
          <ac:picMkLst>
            <pc:docMk/>
            <pc:sldMk cId="471640" sldId="342"/>
            <ac:picMk id="3" creationId="{62B06FE5-8D12-43F5-FAE2-F9E95E769455}"/>
          </ac:picMkLst>
        </pc:picChg>
        <pc:picChg chg="add mod modCrop">
          <ac:chgData name="vytor hugo" userId="e8b175fd6482882c" providerId="Windows Live" clId="Web-{C4705885-EE6F-4057-9225-E234060F3437}" dt="2024-01-03T02:51:39.760" v="17" actId="1076"/>
          <ac:picMkLst>
            <pc:docMk/>
            <pc:sldMk cId="471640" sldId="342"/>
            <ac:picMk id="4" creationId="{1752C660-7F3D-A019-D56A-947372F429A6}"/>
          </ac:picMkLst>
        </pc:picChg>
      </pc:sldChg>
    </pc:docChg>
  </pc:docChgLst>
  <pc:docChgLst>
    <pc:chgData name="vytor hugo" userId="e8b175fd6482882c" providerId="Windows Live" clId="Web-{B911E167-C06F-45E9-8D4E-5A99CD0F5D1D}"/>
    <pc:docChg chg="modSld">
      <pc:chgData name="vytor hugo" userId="e8b175fd6482882c" providerId="Windows Live" clId="Web-{B911E167-C06F-45E9-8D4E-5A99CD0F5D1D}" dt="2024-02-01T20:36:17.100" v="13" actId="20577"/>
      <pc:docMkLst>
        <pc:docMk/>
      </pc:docMkLst>
      <pc:sldChg chg="modSp">
        <pc:chgData name="vytor hugo" userId="e8b175fd6482882c" providerId="Windows Live" clId="Web-{B911E167-C06F-45E9-8D4E-5A99CD0F5D1D}" dt="2024-02-01T20:36:17.100" v="13" actId="20577"/>
        <pc:sldMkLst>
          <pc:docMk/>
          <pc:sldMk cId="1922599321" sldId="299"/>
        </pc:sldMkLst>
        <pc:spChg chg="mod">
          <ac:chgData name="vytor hugo" userId="e8b175fd6482882c" providerId="Windows Live" clId="Web-{B911E167-C06F-45E9-8D4E-5A99CD0F5D1D}" dt="2024-02-01T20:36:17.100" v="13" actId="20577"/>
          <ac:spMkLst>
            <pc:docMk/>
            <pc:sldMk cId="1922599321" sldId="299"/>
            <ac:spMk id="3" creationId="{7772222F-E368-5F8F-78C6-1B6B36531825}"/>
          </ac:spMkLst>
        </pc:spChg>
      </pc:sldChg>
    </pc:docChg>
  </pc:docChgLst>
  <pc:docChgLst>
    <pc:chgData name="vytor hugo" userId="e8b175fd6482882c" providerId="Windows Live" clId="Web-{7E562DF1-ACC0-4E6E-8FA9-E580F1487779}"/>
    <pc:docChg chg="addSld delSld modSld sldOrd">
      <pc:chgData name="vytor hugo" userId="e8b175fd6482882c" providerId="Windows Live" clId="Web-{7E562DF1-ACC0-4E6E-8FA9-E580F1487779}" dt="2024-01-03T00:43:02.505" v="1161" actId="14100"/>
      <pc:docMkLst>
        <pc:docMk/>
      </pc:docMkLst>
      <pc:sldChg chg="modSp">
        <pc:chgData name="vytor hugo" userId="e8b175fd6482882c" providerId="Windows Live" clId="Web-{7E562DF1-ACC0-4E6E-8FA9-E580F1487779}" dt="2024-01-03T00:42:05.988" v="1151" actId="1076"/>
        <pc:sldMkLst>
          <pc:docMk/>
          <pc:sldMk cId="1052222276" sldId="325"/>
        </pc:sldMkLst>
        <pc:picChg chg="mod">
          <ac:chgData name="vytor hugo" userId="e8b175fd6482882c" providerId="Windows Live" clId="Web-{7E562DF1-ACC0-4E6E-8FA9-E580F1487779}" dt="2024-01-03T00:41:50.034" v="1150" actId="14100"/>
          <ac:picMkLst>
            <pc:docMk/>
            <pc:sldMk cId="1052222276" sldId="325"/>
            <ac:picMk id="4" creationId="{DCE1FFA5-266B-32B8-27B0-4C259A200568}"/>
          </ac:picMkLst>
        </pc:picChg>
        <pc:picChg chg="mod">
          <ac:chgData name="vytor hugo" userId="e8b175fd6482882c" providerId="Windows Live" clId="Web-{7E562DF1-ACC0-4E6E-8FA9-E580F1487779}" dt="2024-01-03T00:42:05.988" v="1151" actId="1076"/>
          <ac:picMkLst>
            <pc:docMk/>
            <pc:sldMk cId="1052222276" sldId="325"/>
            <ac:picMk id="5" creationId="{C69259C8-D715-0655-4AC1-E566B7AD4657}"/>
          </ac:picMkLst>
        </pc:picChg>
      </pc:sldChg>
      <pc:sldChg chg="delSp modSp">
        <pc:chgData name="vytor hugo" userId="e8b175fd6482882c" providerId="Windows Live" clId="Web-{7E562DF1-ACC0-4E6E-8FA9-E580F1487779}" dt="2024-01-03T00:43:02.505" v="1161" actId="14100"/>
        <pc:sldMkLst>
          <pc:docMk/>
          <pc:sldMk cId="1419994586" sldId="330"/>
        </pc:sldMkLst>
        <pc:picChg chg="mod">
          <ac:chgData name="vytor hugo" userId="e8b175fd6482882c" providerId="Windows Live" clId="Web-{7E562DF1-ACC0-4E6E-8FA9-E580F1487779}" dt="2024-01-03T00:42:57.489" v="1160" actId="14100"/>
          <ac:picMkLst>
            <pc:docMk/>
            <pc:sldMk cId="1419994586" sldId="330"/>
            <ac:picMk id="3" creationId="{EA139640-A787-8BE8-59F4-4959FB705B66}"/>
          </ac:picMkLst>
        </pc:picChg>
        <pc:picChg chg="del">
          <ac:chgData name="vytor hugo" userId="e8b175fd6482882c" providerId="Windows Live" clId="Web-{7E562DF1-ACC0-4E6E-8FA9-E580F1487779}" dt="2024-01-03T00:42:15.988" v="1153"/>
          <ac:picMkLst>
            <pc:docMk/>
            <pc:sldMk cId="1419994586" sldId="330"/>
            <ac:picMk id="4" creationId="{A13DB775-DDB6-3591-DF38-9D3B7857A278}"/>
          </ac:picMkLst>
        </pc:picChg>
        <pc:picChg chg="mod">
          <ac:chgData name="vytor hugo" userId="e8b175fd6482882c" providerId="Windows Live" clId="Web-{7E562DF1-ACC0-4E6E-8FA9-E580F1487779}" dt="2024-01-03T00:43:02.505" v="1161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modSp">
        <pc:chgData name="vytor hugo" userId="e8b175fd6482882c" providerId="Windows Live" clId="Web-{7E562DF1-ACC0-4E6E-8FA9-E580F1487779}" dt="2024-01-02T22:00:16.387" v="1" actId="14100"/>
        <pc:sldMkLst>
          <pc:docMk/>
          <pc:sldMk cId="1242971668" sldId="345"/>
        </pc:sldMkLst>
        <pc:picChg chg="mod">
          <ac:chgData name="vytor hugo" userId="e8b175fd6482882c" providerId="Windows Live" clId="Web-{7E562DF1-ACC0-4E6E-8FA9-E580F1487779}" dt="2024-01-02T22:00:16.387" v="1" actId="14100"/>
          <ac:picMkLst>
            <pc:docMk/>
            <pc:sldMk cId="1242971668" sldId="345"/>
            <ac:picMk id="3" creationId="{5E3717E0-0D25-792C-6B7D-D64D3F1DAB21}"/>
          </ac:picMkLst>
        </pc:picChg>
        <pc:picChg chg="mod">
          <ac:chgData name="vytor hugo" userId="e8b175fd6482882c" providerId="Windows Live" clId="Web-{7E562DF1-ACC0-4E6E-8FA9-E580F1487779}" dt="2024-01-02T22:00:13.575" v="0" actId="14100"/>
          <ac:picMkLst>
            <pc:docMk/>
            <pc:sldMk cId="1242971668" sldId="345"/>
            <ac:picMk id="4" creationId="{D1E06A42-3829-BE18-65EE-5E58105E66C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2:12.110" v="16" actId="14100"/>
        <pc:sldMkLst>
          <pc:docMk/>
          <pc:sldMk cId="1355050467" sldId="346"/>
        </pc:sldMkLst>
        <pc:spChg chg="mod">
          <ac:chgData name="vytor hugo" userId="e8b175fd6482882c" providerId="Windows Live" clId="Web-{7E562DF1-ACC0-4E6E-8FA9-E580F1487779}" dt="2024-01-02T22:01:22.561" v="7" actId="20577"/>
          <ac:spMkLst>
            <pc:docMk/>
            <pc:sldMk cId="1355050467" sldId="346"/>
            <ac:spMk id="8" creationId="{D0FFBCCD-61EA-F09E-3E7F-2B5DBB2AF7CA}"/>
          </ac:spMkLst>
        </pc:spChg>
        <pc:picChg chg="del">
          <ac:chgData name="vytor hugo" userId="e8b175fd6482882c" providerId="Windows Live" clId="Web-{7E562DF1-ACC0-4E6E-8FA9-E580F1487779}" dt="2024-01-02T22:00:29.857" v="4"/>
          <ac:picMkLst>
            <pc:docMk/>
            <pc:sldMk cId="1355050467" sldId="346"/>
            <ac:picMk id="3" creationId="{734B672E-DC11-BF7E-C8F4-6DC7D4824A2A}"/>
          </ac:picMkLst>
        </pc:picChg>
        <pc:picChg chg="del">
          <ac:chgData name="vytor hugo" userId="e8b175fd6482882c" providerId="Windows Live" clId="Web-{7E562DF1-ACC0-4E6E-8FA9-E580F1487779}" dt="2024-01-02T22:00:29.231" v="3"/>
          <ac:picMkLst>
            <pc:docMk/>
            <pc:sldMk cId="1355050467" sldId="346"/>
            <ac:picMk id="4" creationId="{376B1EF0-4733-75B4-2D8A-FE36DFB93E6F}"/>
          </ac:picMkLst>
        </pc:picChg>
        <pc:picChg chg="add mod">
          <ac:chgData name="vytor hugo" userId="e8b175fd6482882c" providerId="Windows Live" clId="Web-{7E562DF1-ACC0-4E6E-8FA9-E580F1487779}" dt="2024-01-02T22:02:12.110" v="16" actId="14100"/>
          <ac:picMkLst>
            <pc:docMk/>
            <pc:sldMk cId="1355050467" sldId="346"/>
            <ac:picMk id="5" creationId="{D1F23E89-D274-66A2-8907-F68ECF547666}"/>
          </ac:picMkLst>
        </pc:picChg>
        <pc:picChg chg="add mod">
          <ac:chgData name="vytor hugo" userId="e8b175fd6482882c" providerId="Windows Live" clId="Web-{7E562DF1-ACC0-4E6E-8FA9-E580F1487779}" dt="2024-01-02T22:01:58.328" v="12" actId="14100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5:11.428" v="31" actId="14100"/>
        <pc:sldMkLst>
          <pc:docMk/>
          <pc:sldMk cId="2330277200" sldId="347"/>
        </pc:sldMkLst>
        <pc:spChg chg="mod">
          <ac:chgData name="vytor hugo" userId="e8b175fd6482882c" providerId="Windows Live" clId="Web-{7E562DF1-ACC0-4E6E-8FA9-E580F1487779}" dt="2024-01-02T22:04:23.270" v="23" actId="20577"/>
          <ac:spMkLst>
            <pc:docMk/>
            <pc:sldMk cId="2330277200" sldId="347"/>
            <ac:spMk id="8" creationId="{9B42A78C-C08E-C391-7962-05DB24D5E5A2}"/>
          </ac:spMkLst>
        </pc:spChg>
        <pc:picChg chg="add mod">
          <ac:chgData name="vytor hugo" userId="e8b175fd6482882c" providerId="Windows Live" clId="Web-{7E562DF1-ACC0-4E6E-8FA9-E580F1487779}" dt="2024-01-02T22:04:43.802" v="27" actId="14100"/>
          <ac:picMkLst>
            <pc:docMk/>
            <pc:sldMk cId="2330277200" sldId="347"/>
            <ac:picMk id="3" creationId="{1ACDCA67-6636-DDB6-AF18-50253B2CB098}"/>
          </ac:picMkLst>
        </pc:picChg>
        <pc:picChg chg="add mod">
          <ac:chgData name="vytor hugo" userId="e8b175fd6482882c" providerId="Windows Live" clId="Web-{7E562DF1-ACC0-4E6E-8FA9-E580F1487779}" dt="2024-01-02T22:05:11.428" v="31" actId="14100"/>
          <ac:picMkLst>
            <pc:docMk/>
            <pc:sldMk cId="2330277200" sldId="347"/>
            <ac:picMk id="4" creationId="{541C4580-3CB6-0816-0DF5-C78B5CD504E8}"/>
          </ac:picMkLst>
        </pc:picChg>
        <pc:picChg chg="del">
          <ac:chgData name="vytor hugo" userId="e8b175fd6482882c" providerId="Windows Live" clId="Web-{7E562DF1-ACC0-4E6E-8FA9-E580F1487779}" dt="2024-01-02T22:02:19.235" v="18"/>
          <ac:picMkLst>
            <pc:docMk/>
            <pc:sldMk cId="2330277200" sldId="347"/>
            <ac:picMk id="5" creationId="{62ABE0F4-3AEE-5613-0CCA-2AB860BB76FA}"/>
          </ac:picMkLst>
        </pc:picChg>
        <pc:picChg chg="del">
          <ac:chgData name="vytor hugo" userId="e8b175fd6482882c" providerId="Windows Live" clId="Web-{7E562DF1-ACC0-4E6E-8FA9-E580F1487779}" dt="2024-01-02T22:02:19.813" v="19"/>
          <ac:picMkLst>
            <pc:docMk/>
            <pc:sldMk cId="2330277200" sldId="347"/>
            <ac:picMk id="6" creationId="{B16F9B41-BA46-7EE4-C3D5-860F22772F6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4.343" v="160" actId="20577"/>
        <pc:sldMkLst>
          <pc:docMk/>
          <pc:sldMk cId="1988626304" sldId="348"/>
        </pc:sldMkLst>
        <pc:spChg chg="mod">
          <ac:chgData name="vytor hugo" userId="e8b175fd6482882c" providerId="Windows Live" clId="Web-{7E562DF1-ACC0-4E6E-8FA9-E580F1487779}" dt="2024-01-02T22:06:16.867" v="36" actId="20577"/>
          <ac:spMkLst>
            <pc:docMk/>
            <pc:sldMk cId="1988626304" sldId="348"/>
            <ac:spMk id="2" creationId="{700A9E66-F6E6-9CBD-0E38-991EFB720EAB}"/>
          </ac:spMkLst>
        </pc:spChg>
        <pc:spChg chg="mod">
          <ac:chgData name="vytor hugo" userId="e8b175fd6482882c" providerId="Windows Live" clId="Web-{7E562DF1-ACC0-4E6E-8FA9-E580F1487779}" dt="2024-01-02T22:18:34.343" v="160" actId="20577"/>
          <ac:spMkLst>
            <pc:docMk/>
            <pc:sldMk cId="1988626304" sldId="348"/>
            <ac:spMk id="8" creationId="{4B8E8A93-EFB0-D28B-1729-FF452BC6995F}"/>
          </ac:spMkLst>
        </pc:spChg>
        <pc:picChg chg="del">
          <ac:chgData name="vytor hugo" userId="e8b175fd6482882c" providerId="Windows Live" clId="Web-{7E562DF1-ACC0-4E6E-8FA9-E580F1487779}" dt="2024-01-02T22:05:42.194" v="34"/>
          <ac:picMkLst>
            <pc:docMk/>
            <pc:sldMk cId="1988626304" sldId="348"/>
            <ac:picMk id="3" creationId="{99F9E804-3647-FE85-1AED-F60C0FDA1E40}"/>
          </ac:picMkLst>
        </pc:picChg>
        <pc:picChg chg="del">
          <ac:chgData name="vytor hugo" userId="e8b175fd6482882c" providerId="Windows Live" clId="Web-{7E562DF1-ACC0-4E6E-8FA9-E580F1487779}" dt="2024-01-02T22:05:41.475" v="33"/>
          <ac:picMkLst>
            <pc:docMk/>
            <pc:sldMk cId="1988626304" sldId="348"/>
            <ac:picMk id="4" creationId="{8E239A1D-F735-4062-5704-96E369B4C412}"/>
          </ac:picMkLst>
        </pc:picChg>
        <pc:picChg chg="add mod">
          <ac:chgData name="vytor hugo" userId="e8b175fd6482882c" providerId="Windows Live" clId="Web-{7E562DF1-ACC0-4E6E-8FA9-E580F1487779}" dt="2024-01-02T22:06:46.509" v="48" actId="14100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1.562" v="158" actId="20577"/>
        <pc:sldMkLst>
          <pc:docMk/>
          <pc:sldMk cId="1484355481" sldId="349"/>
        </pc:sldMkLst>
        <pc:spChg chg="mod">
          <ac:chgData name="vytor hugo" userId="e8b175fd6482882c" providerId="Windows Live" clId="Web-{7E562DF1-ACC0-4E6E-8FA9-E580F1487779}" dt="2024-01-02T22:18:31.562" v="158" actId="20577"/>
          <ac:spMkLst>
            <pc:docMk/>
            <pc:sldMk cId="1484355481" sldId="349"/>
            <ac:spMk id="8" creationId="{D774A419-B290-CEA4-4AF5-0265EF7B3EDD}"/>
          </ac:spMkLst>
        </pc:spChg>
        <pc:picChg chg="add mod">
          <ac:chgData name="vytor hugo" userId="e8b175fd6482882c" providerId="Windows Live" clId="Web-{7E562DF1-ACC0-4E6E-8FA9-E580F1487779}" dt="2024-01-02T22:07:47.417" v="60" actId="14100"/>
          <ac:picMkLst>
            <pc:docMk/>
            <pc:sldMk cId="1484355481" sldId="349"/>
            <ac:picMk id="3" creationId="{C35EE082-A45E-D1C4-18CC-AEE453CCB838}"/>
          </ac:picMkLst>
        </pc:picChg>
        <pc:picChg chg="del">
          <ac:chgData name="vytor hugo" userId="e8b175fd6482882c" providerId="Windows Live" clId="Web-{7E562DF1-ACC0-4E6E-8FA9-E580F1487779}" dt="2024-01-02T22:06:53.009" v="50"/>
          <ac:picMkLst>
            <pc:docMk/>
            <pc:sldMk cId="1484355481" sldId="349"/>
            <ac:picMk id="5" creationId="{44695AC7-BA07-43E6-2BFB-89C12BF31DE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6.202" v="157" actId="20577"/>
        <pc:sldMkLst>
          <pc:docMk/>
          <pc:sldMk cId="16367768" sldId="350"/>
        </pc:sldMkLst>
        <pc:spChg chg="mod">
          <ac:chgData name="vytor hugo" userId="e8b175fd6482882c" providerId="Windows Live" clId="Web-{7E562DF1-ACC0-4E6E-8FA9-E580F1487779}" dt="2024-01-02T22:18:26.202" v="157" actId="20577"/>
          <ac:spMkLst>
            <pc:docMk/>
            <pc:sldMk cId="16367768" sldId="350"/>
            <ac:spMk id="8" creationId="{ED6E0419-4D52-2256-6DD3-F3A34A8C72D9}"/>
          </ac:spMkLst>
        </pc:spChg>
        <pc:picChg chg="del">
          <ac:chgData name="vytor hugo" userId="e8b175fd6482882c" providerId="Windows Live" clId="Web-{7E562DF1-ACC0-4E6E-8FA9-E580F1487779}" dt="2024-01-02T22:08:29.934" v="62"/>
          <ac:picMkLst>
            <pc:docMk/>
            <pc:sldMk cId="16367768" sldId="350"/>
            <ac:picMk id="3" creationId="{51637E6F-7631-4E97-C7A5-5020D855929E}"/>
          </ac:picMkLst>
        </pc:picChg>
        <pc:picChg chg="add mod modCrop">
          <ac:chgData name="vytor hugo" userId="e8b175fd6482882c" providerId="Windows Live" clId="Web-{7E562DF1-ACC0-4E6E-8FA9-E580F1487779}" dt="2024-01-02T22:10:07.406" v="86" actId="1076"/>
          <ac:picMkLst>
            <pc:docMk/>
            <pc:sldMk cId="16367768" sldId="350"/>
            <ac:picMk id="4" creationId="{2C6CC186-363E-F048-4E4A-CACA5A6666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2.530" v="155" actId="20577"/>
        <pc:sldMkLst>
          <pc:docMk/>
          <pc:sldMk cId="1162096633" sldId="351"/>
        </pc:sldMkLst>
        <pc:spChg chg="mod">
          <ac:chgData name="vytor hugo" userId="e8b175fd6482882c" providerId="Windows Live" clId="Web-{7E562DF1-ACC0-4E6E-8FA9-E580F1487779}" dt="2024-01-02T22:11:58.503" v="90" actId="20577"/>
          <ac:spMkLst>
            <pc:docMk/>
            <pc:sldMk cId="1162096633" sldId="351"/>
            <ac:spMk id="2" creationId="{22325D21-91A1-008F-6D3C-8A07EE836AC1}"/>
          </ac:spMkLst>
        </pc:spChg>
        <pc:spChg chg="mod">
          <ac:chgData name="vytor hugo" userId="e8b175fd6482882c" providerId="Windows Live" clId="Web-{7E562DF1-ACC0-4E6E-8FA9-E580F1487779}" dt="2024-01-02T22:18:22.530" v="155" actId="20577"/>
          <ac:spMkLst>
            <pc:docMk/>
            <pc:sldMk cId="1162096633" sldId="351"/>
            <ac:spMk id="8" creationId="{94B9C579-83DE-6086-CCC4-3025077EB249}"/>
          </ac:spMkLst>
        </pc:spChg>
        <pc:picChg chg="add mod">
          <ac:chgData name="vytor hugo" userId="e8b175fd6482882c" providerId="Windows Live" clId="Web-{7E562DF1-ACC0-4E6E-8FA9-E580F1487779}" dt="2024-01-02T22:12:41.363" v="101" actId="14100"/>
          <ac:picMkLst>
            <pc:docMk/>
            <pc:sldMk cId="1162096633" sldId="351"/>
            <ac:picMk id="3" creationId="{0D9A6478-33A1-251B-D972-559937FB1942}"/>
          </ac:picMkLst>
        </pc:picChg>
        <pc:picChg chg="del">
          <ac:chgData name="vytor hugo" userId="e8b175fd6482882c" providerId="Windows Live" clId="Web-{7E562DF1-ACC0-4E6E-8FA9-E580F1487779}" dt="2024-01-02T22:11:56.565" v="88"/>
          <ac:picMkLst>
            <pc:docMk/>
            <pc:sldMk cId="1162096633" sldId="351"/>
            <ac:picMk id="4" creationId="{68E5D078-482E-81EB-1DDE-CE9310077CEC}"/>
          </ac:picMkLst>
        </pc:picChg>
        <pc:picChg chg="add mod">
          <ac:chgData name="vytor hugo" userId="e8b175fd6482882c" providerId="Windows Live" clId="Web-{7E562DF1-ACC0-4E6E-8FA9-E580F1487779}" dt="2024-01-02T22:13:05.567" v="106" actId="14100"/>
          <ac:picMkLst>
            <pc:docMk/>
            <pc:sldMk cId="1162096633" sldId="351"/>
            <ac:picMk id="5" creationId="{EEB4CDA2-FB67-A4BD-7E12-DF90F3381D5D}"/>
          </ac:picMkLst>
        </pc:picChg>
      </pc:sldChg>
      <pc:sldChg chg="add del replId">
        <pc:chgData name="vytor hugo" userId="e8b175fd6482882c" providerId="Windows Live" clId="Web-{7E562DF1-ACC0-4E6E-8FA9-E580F1487779}" dt="2024-01-02T22:08:59.357" v="67"/>
        <pc:sldMkLst>
          <pc:docMk/>
          <pc:sldMk cId="2913535519" sldId="351"/>
        </pc:sldMkLst>
      </pc:sldChg>
      <pc:sldChg chg="addSp delSp modSp add replId">
        <pc:chgData name="vytor hugo" userId="e8b175fd6482882c" providerId="Windows Live" clId="Web-{7E562DF1-ACC0-4E6E-8FA9-E580F1487779}" dt="2024-01-02T22:18:20.124" v="153" actId="20577"/>
        <pc:sldMkLst>
          <pc:docMk/>
          <pc:sldMk cId="2027893880" sldId="352"/>
        </pc:sldMkLst>
        <pc:spChg chg="mod">
          <ac:chgData name="vytor hugo" userId="e8b175fd6482882c" providerId="Windows Live" clId="Web-{7E562DF1-ACC0-4E6E-8FA9-E580F1487779}" dt="2024-01-02T22:18:20.124" v="153" actId="20577"/>
          <ac:spMkLst>
            <pc:docMk/>
            <pc:sldMk cId="2027893880" sldId="352"/>
            <ac:spMk id="8" creationId="{D4D58966-7EE5-A625-26F9-1C1F7ECB8662}"/>
          </ac:spMkLst>
        </pc:spChg>
        <pc:picChg chg="del">
          <ac:chgData name="vytor hugo" userId="e8b175fd6482882c" providerId="Windows Live" clId="Web-{7E562DF1-ACC0-4E6E-8FA9-E580F1487779}" dt="2024-01-02T22:13:13.864" v="109"/>
          <ac:picMkLst>
            <pc:docMk/>
            <pc:sldMk cId="2027893880" sldId="352"/>
            <ac:picMk id="3" creationId="{C042A71E-9871-82F3-E636-B4CAD2E921AA}"/>
          </ac:picMkLst>
        </pc:picChg>
        <pc:picChg chg="add mod">
          <ac:chgData name="vytor hugo" userId="e8b175fd6482882c" providerId="Windows Live" clId="Web-{7E562DF1-ACC0-4E6E-8FA9-E580F1487779}" dt="2024-01-02T22:14:35.414" v="118" actId="14100"/>
          <ac:picMkLst>
            <pc:docMk/>
            <pc:sldMk cId="2027893880" sldId="352"/>
            <ac:picMk id="4" creationId="{878B20A4-ABE0-F252-90C1-7B212CAC29A4}"/>
          </ac:picMkLst>
        </pc:picChg>
        <pc:picChg chg="del">
          <ac:chgData name="vytor hugo" userId="e8b175fd6482882c" providerId="Windows Live" clId="Web-{7E562DF1-ACC0-4E6E-8FA9-E580F1487779}" dt="2024-01-02T22:13:13.286" v="108"/>
          <ac:picMkLst>
            <pc:docMk/>
            <pc:sldMk cId="2027893880" sldId="352"/>
            <ac:picMk id="5" creationId="{92DDBBE0-F28C-9FEC-3380-585670D3239B}"/>
          </ac:picMkLst>
        </pc:picChg>
        <pc:picChg chg="add mod">
          <ac:chgData name="vytor hugo" userId="e8b175fd6482882c" providerId="Windows Live" clId="Web-{7E562DF1-ACC0-4E6E-8FA9-E580F1487779}" dt="2024-01-02T22:15:00.883" v="123" actId="14100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15.717" v="152" actId="20577"/>
        <pc:sldMkLst>
          <pc:docMk/>
          <pc:sldMk cId="1440397987" sldId="353"/>
        </pc:sldMkLst>
        <pc:spChg chg="mod">
          <ac:chgData name="vytor hugo" userId="e8b175fd6482882c" providerId="Windows Live" clId="Web-{7E562DF1-ACC0-4E6E-8FA9-E580F1487779}" dt="2024-01-02T22:18:15.717" v="152" actId="20577"/>
          <ac:spMkLst>
            <pc:docMk/>
            <pc:sldMk cId="1440397987" sldId="353"/>
            <ac:spMk id="8" creationId="{EB59F499-7670-9F07-986F-521492391833}"/>
          </ac:spMkLst>
        </pc:spChg>
        <pc:picChg chg="add mod">
          <ac:chgData name="vytor hugo" userId="e8b175fd6482882c" providerId="Windows Live" clId="Web-{7E562DF1-ACC0-4E6E-8FA9-E580F1487779}" dt="2024-01-02T22:16:11.901" v="135" actId="14100"/>
          <ac:picMkLst>
            <pc:docMk/>
            <pc:sldMk cId="1440397987" sldId="353"/>
            <ac:picMk id="3" creationId="{91379135-1BF3-28D1-0AB9-1911FCA06C57}"/>
          </ac:picMkLst>
        </pc:picChg>
        <pc:picChg chg="del mod">
          <ac:chgData name="vytor hugo" userId="e8b175fd6482882c" providerId="Windows Live" clId="Web-{7E562DF1-ACC0-4E6E-8FA9-E580F1487779}" dt="2024-01-02T22:15:10.931" v="127"/>
          <ac:picMkLst>
            <pc:docMk/>
            <pc:sldMk cId="1440397987" sldId="353"/>
            <ac:picMk id="4" creationId="{71E719BA-E1B6-A2A6-4BAE-2B9E5D4DB189}"/>
          </ac:picMkLst>
        </pc:picChg>
        <pc:picChg chg="add mod">
          <ac:chgData name="vytor hugo" userId="e8b175fd6482882c" providerId="Windows Live" clId="Web-{7E562DF1-ACC0-4E6E-8FA9-E580F1487779}" dt="2024-01-02T22:16:46.637" v="139" actId="14100"/>
          <ac:picMkLst>
            <pc:docMk/>
            <pc:sldMk cId="1440397987" sldId="353"/>
            <ac:picMk id="5" creationId="{F22D5043-33B5-1755-B975-E857A5328912}"/>
          </ac:picMkLst>
        </pc:picChg>
        <pc:picChg chg="del">
          <ac:chgData name="vytor hugo" userId="e8b175fd6482882c" providerId="Windows Live" clId="Web-{7E562DF1-ACC0-4E6E-8FA9-E580F1487779}" dt="2024-01-02T22:15:10.321" v="125"/>
          <ac:picMkLst>
            <pc:docMk/>
            <pc:sldMk cId="1440397987" sldId="353"/>
            <ac:picMk id="6" creationId="{288695EC-082D-B379-4DB4-94E61740C66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9:32.439" v="172" actId="14100"/>
        <pc:sldMkLst>
          <pc:docMk/>
          <pc:sldMk cId="1106694197" sldId="354"/>
        </pc:sldMkLst>
        <pc:spChg chg="mod">
          <ac:chgData name="vytor hugo" userId="e8b175fd6482882c" providerId="Windows Live" clId="Web-{7E562DF1-ACC0-4E6E-8FA9-E580F1487779}" dt="2024-01-02T22:18:06.795" v="147" actId="20577"/>
          <ac:spMkLst>
            <pc:docMk/>
            <pc:sldMk cId="1106694197" sldId="354"/>
            <ac:spMk id="2" creationId="{9AED62AA-F7E6-2971-9EE1-077F6EF392EF}"/>
          </ac:spMkLst>
        </pc:spChg>
        <pc:spChg chg="mod">
          <ac:chgData name="vytor hugo" userId="e8b175fd6482882c" providerId="Windows Live" clId="Web-{7E562DF1-ACC0-4E6E-8FA9-E580F1487779}" dt="2024-01-02T22:18:12.999" v="150" actId="20577"/>
          <ac:spMkLst>
            <pc:docMk/>
            <pc:sldMk cId="1106694197" sldId="354"/>
            <ac:spMk id="8" creationId="{DC3D5D83-FFDB-2BB8-14CA-6348E2652E8E}"/>
          </ac:spMkLst>
        </pc:spChg>
        <pc:picChg chg="del">
          <ac:chgData name="vytor hugo" userId="e8b175fd6482882c" providerId="Windows Live" clId="Web-{7E562DF1-ACC0-4E6E-8FA9-E580F1487779}" dt="2024-01-02T22:16:54.543" v="142"/>
          <ac:picMkLst>
            <pc:docMk/>
            <pc:sldMk cId="1106694197" sldId="354"/>
            <ac:picMk id="3" creationId="{D11A234B-4D23-0C02-EDAA-F556BDA04AD5}"/>
          </ac:picMkLst>
        </pc:picChg>
        <pc:picChg chg="add mod">
          <ac:chgData name="vytor hugo" userId="e8b175fd6482882c" providerId="Windows Live" clId="Web-{7E562DF1-ACC0-4E6E-8FA9-E580F1487779}" dt="2024-01-02T22:19:32.439" v="172" actId="14100"/>
          <ac:picMkLst>
            <pc:docMk/>
            <pc:sldMk cId="1106694197" sldId="354"/>
            <ac:picMk id="4" creationId="{0D719775-F49D-2ED1-069D-F03C484FF11C}"/>
          </ac:picMkLst>
        </pc:picChg>
        <pc:picChg chg="del">
          <ac:chgData name="vytor hugo" userId="e8b175fd6482882c" providerId="Windows Live" clId="Web-{7E562DF1-ACC0-4E6E-8FA9-E580F1487779}" dt="2024-01-02T22:16:53.637" v="141"/>
          <ac:picMkLst>
            <pc:docMk/>
            <pc:sldMk cId="1106694197" sldId="354"/>
            <ac:picMk id="5" creationId="{6C919B78-80E4-2BE2-A1E3-A5C60E47094F}"/>
          </ac:picMkLst>
        </pc:picChg>
        <pc:picChg chg="add mod">
          <ac:chgData name="vytor hugo" userId="e8b175fd6482882c" providerId="Windows Live" clId="Web-{7E562DF1-ACC0-4E6E-8FA9-E580F1487779}" dt="2024-01-02T22:19:26.720" v="171" actId="14100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1:29.333" v="195" actId="14100"/>
        <pc:sldMkLst>
          <pc:docMk/>
          <pc:sldMk cId="1586692528" sldId="355"/>
        </pc:sldMkLst>
        <pc:spChg chg="mod">
          <ac:chgData name="vytor hugo" userId="e8b175fd6482882c" providerId="Windows Live" clId="Web-{7E562DF1-ACC0-4E6E-8FA9-E580F1487779}" dt="2024-01-02T22:20:47.488" v="183" actId="20577"/>
          <ac:spMkLst>
            <pc:docMk/>
            <pc:sldMk cId="1586692528" sldId="355"/>
            <ac:spMk id="8" creationId="{9225547A-0329-4BDF-30E2-A8EC83A5D274}"/>
          </ac:spMkLst>
        </pc:spChg>
        <pc:picChg chg="add mod">
          <ac:chgData name="vytor hugo" userId="e8b175fd6482882c" providerId="Windows Live" clId="Web-{7E562DF1-ACC0-4E6E-8FA9-E580F1487779}" dt="2024-01-02T22:21:24.255" v="192" actId="14100"/>
          <ac:picMkLst>
            <pc:docMk/>
            <pc:sldMk cId="1586692528" sldId="355"/>
            <ac:picMk id="3" creationId="{9C052AFC-4BDF-5B19-3468-9457DF9E37D1}"/>
          </ac:picMkLst>
        </pc:picChg>
        <pc:picChg chg="del">
          <ac:chgData name="vytor hugo" userId="e8b175fd6482882c" providerId="Windows Live" clId="Web-{7E562DF1-ACC0-4E6E-8FA9-E580F1487779}" dt="2024-01-02T22:19:41.329" v="175"/>
          <ac:picMkLst>
            <pc:docMk/>
            <pc:sldMk cId="1586692528" sldId="355"/>
            <ac:picMk id="4" creationId="{1801FC74-1B9B-2DF6-BCEA-DFBEB1410EE7}"/>
          </ac:picMkLst>
        </pc:picChg>
        <pc:picChg chg="add mod">
          <ac:chgData name="vytor hugo" userId="e8b175fd6482882c" providerId="Windows Live" clId="Web-{7E562DF1-ACC0-4E6E-8FA9-E580F1487779}" dt="2024-01-02T22:21:29.333" v="195" actId="14100"/>
          <ac:picMkLst>
            <pc:docMk/>
            <pc:sldMk cId="1586692528" sldId="355"/>
            <ac:picMk id="5" creationId="{30043956-8716-B418-5732-BFF269E60274}"/>
          </ac:picMkLst>
        </pc:picChg>
        <pc:picChg chg="del">
          <ac:chgData name="vytor hugo" userId="e8b175fd6482882c" providerId="Windows Live" clId="Web-{7E562DF1-ACC0-4E6E-8FA9-E580F1487779}" dt="2024-01-02T22:19:40.095" v="174"/>
          <ac:picMkLst>
            <pc:docMk/>
            <pc:sldMk cId="1586692528" sldId="355"/>
            <ac:picMk id="6" creationId="{6D8C8813-D691-5D73-605C-146BCF1AF81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2:57.836" v="209" actId="14100"/>
        <pc:sldMkLst>
          <pc:docMk/>
          <pc:sldMk cId="3504821867" sldId="356"/>
        </pc:sldMkLst>
        <pc:spChg chg="mod">
          <ac:chgData name="vytor hugo" userId="e8b175fd6482882c" providerId="Windows Live" clId="Web-{7E562DF1-ACC0-4E6E-8FA9-E580F1487779}" dt="2024-01-02T22:22:35.085" v="204" actId="20577"/>
          <ac:spMkLst>
            <pc:docMk/>
            <pc:sldMk cId="3504821867" sldId="356"/>
            <ac:spMk id="8" creationId="{961605CE-A22E-FA51-2BC7-8288C9A07D99}"/>
          </ac:spMkLst>
        </pc:spChg>
        <pc:picChg chg="del">
          <ac:chgData name="vytor hugo" userId="e8b175fd6482882c" providerId="Windows Live" clId="Web-{7E562DF1-ACC0-4E6E-8FA9-E580F1487779}" dt="2024-01-02T22:21:41.583" v="198"/>
          <ac:picMkLst>
            <pc:docMk/>
            <pc:sldMk cId="3504821867" sldId="356"/>
            <ac:picMk id="3" creationId="{8E0EFB4C-C0C5-8EB2-C108-D1BC9D1B88A6}"/>
          </ac:picMkLst>
        </pc:picChg>
        <pc:picChg chg="add mod">
          <ac:chgData name="vytor hugo" userId="e8b175fd6482882c" providerId="Windows Live" clId="Web-{7E562DF1-ACC0-4E6E-8FA9-E580F1487779}" dt="2024-01-02T22:22:57.836" v="209" actId="14100"/>
          <ac:picMkLst>
            <pc:docMk/>
            <pc:sldMk cId="3504821867" sldId="356"/>
            <ac:picMk id="4" creationId="{7E431326-61BA-652B-C9FF-E852D351E6DC}"/>
          </ac:picMkLst>
        </pc:picChg>
        <pc:picChg chg="del">
          <ac:chgData name="vytor hugo" userId="e8b175fd6482882c" providerId="Windows Live" clId="Web-{7E562DF1-ACC0-4E6E-8FA9-E580F1487779}" dt="2024-01-02T22:21:40.411" v="197"/>
          <ac:picMkLst>
            <pc:docMk/>
            <pc:sldMk cId="3504821867" sldId="356"/>
            <ac:picMk id="5" creationId="{65315D7A-4B55-531F-D873-DC2258F2E9C3}"/>
          </ac:picMkLst>
        </pc:picChg>
        <pc:picChg chg="add mod">
          <ac:chgData name="vytor hugo" userId="e8b175fd6482882c" providerId="Windows Live" clId="Web-{7E562DF1-ACC0-4E6E-8FA9-E580F1487779}" dt="2024-01-02T22:22:53.867" v="208" actId="14100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6:54.687" v="230" actId="14100"/>
        <pc:sldMkLst>
          <pc:docMk/>
          <pc:sldMk cId="2307607290" sldId="357"/>
        </pc:sldMkLst>
        <pc:spChg chg="mod">
          <ac:chgData name="vytor hugo" userId="e8b175fd6482882c" providerId="Windows Live" clId="Web-{7E562DF1-ACC0-4E6E-8FA9-E580F1487779}" dt="2024-01-02T22:24:51.464" v="216" actId="20577"/>
          <ac:spMkLst>
            <pc:docMk/>
            <pc:sldMk cId="2307607290" sldId="357"/>
            <ac:spMk id="2" creationId="{5EFEA346-C518-958E-E435-1600D823B1F1}"/>
          </ac:spMkLst>
        </pc:spChg>
        <pc:spChg chg="mod">
          <ac:chgData name="vytor hugo" userId="e8b175fd6482882c" providerId="Windows Live" clId="Web-{7E562DF1-ACC0-4E6E-8FA9-E580F1487779}" dt="2024-01-02T22:25:02.808" v="221" actId="20577"/>
          <ac:spMkLst>
            <pc:docMk/>
            <pc:sldMk cId="2307607290" sldId="357"/>
            <ac:spMk id="8" creationId="{2EE725D7-1206-6807-A041-480E96BEC34C}"/>
          </ac:spMkLst>
        </pc:spChg>
        <pc:picChg chg="add mod">
          <ac:chgData name="vytor hugo" userId="e8b175fd6482882c" providerId="Windows Live" clId="Web-{7E562DF1-ACC0-4E6E-8FA9-E580F1487779}" dt="2024-01-02T22:26:54.687" v="230" actId="14100"/>
          <ac:picMkLst>
            <pc:docMk/>
            <pc:sldMk cId="2307607290" sldId="357"/>
            <ac:picMk id="3" creationId="{32F2E2D6-56EF-4859-4B58-352A2CE1D319}"/>
          </ac:picMkLst>
        </pc:picChg>
        <pc:picChg chg="del">
          <ac:chgData name="vytor hugo" userId="e8b175fd6482882c" providerId="Windows Live" clId="Web-{7E562DF1-ACC0-4E6E-8FA9-E580F1487779}" dt="2024-01-02T22:23:07.086" v="212"/>
          <ac:picMkLst>
            <pc:docMk/>
            <pc:sldMk cId="2307607290" sldId="357"/>
            <ac:picMk id="4" creationId="{5DE8F210-89ED-2CE4-5066-9540E03E7D4F}"/>
          </ac:picMkLst>
        </pc:picChg>
        <pc:picChg chg="add mod">
          <ac:chgData name="vytor hugo" userId="e8b175fd6482882c" providerId="Windows Live" clId="Web-{7E562DF1-ACC0-4E6E-8FA9-E580F1487779}" dt="2024-01-02T22:26:50.327" v="229" actId="14100"/>
          <ac:picMkLst>
            <pc:docMk/>
            <pc:sldMk cId="2307607290" sldId="357"/>
            <ac:picMk id="5" creationId="{15067408-E4AD-0352-0FB4-60D1BBB47E4D}"/>
          </ac:picMkLst>
        </pc:picChg>
        <pc:picChg chg="del">
          <ac:chgData name="vytor hugo" userId="e8b175fd6482882c" providerId="Windows Live" clId="Web-{7E562DF1-ACC0-4E6E-8FA9-E580F1487779}" dt="2024-01-02T22:23:06.273" v="211"/>
          <ac:picMkLst>
            <pc:docMk/>
            <pc:sldMk cId="2307607290" sldId="357"/>
            <ac:picMk id="6" creationId="{5EF8BA49-E10C-4BAD-EBE7-76A7AC1970E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8:47.927" v="244" actId="14100"/>
        <pc:sldMkLst>
          <pc:docMk/>
          <pc:sldMk cId="2492107125" sldId="358"/>
        </pc:sldMkLst>
        <pc:spChg chg="mod">
          <ac:chgData name="vytor hugo" userId="e8b175fd6482882c" providerId="Windows Live" clId="Web-{7E562DF1-ACC0-4E6E-8FA9-E580F1487779}" dt="2024-01-02T22:27:51.457" v="237" actId="20577"/>
          <ac:spMkLst>
            <pc:docMk/>
            <pc:sldMk cId="2492107125" sldId="358"/>
            <ac:spMk id="8" creationId="{DA85430E-9B2E-CEAA-1423-67803FB041AD}"/>
          </ac:spMkLst>
        </pc:spChg>
        <pc:picChg chg="del">
          <ac:chgData name="vytor hugo" userId="e8b175fd6482882c" providerId="Windows Live" clId="Web-{7E562DF1-ACC0-4E6E-8FA9-E580F1487779}" dt="2024-01-02T22:27:03.984" v="232"/>
          <ac:picMkLst>
            <pc:docMk/>
            <pc:sldMk cId="2492107125" sldId="358"/>
            <ac:picMk id="3" creationId="{B9C6016A-AC3E-73D4-B580-37B34DB983EE}"/>
          </ac:picMkLst>
        </pc:picChg>
        <pc:picChg chg="add mod">
          <ac:chgData name="vytor hugo" userId="e8b175fd6482882c" providerId="Windows Live" clId="Web-{7E562DF1-ACC0-4E6E-8FA9-E580F1487779}" dt="2024-01-02T22:28:11.051" v="241" actId="14100"/>
          <ac:picMkLst>
            <pc:docMk/>
            <pc:sldMk cId="2492107125" sldId="358"/>
            <ac:picMk id="4" creationId="{907AF8E2-6C9C-7F58-3781-FAE266752495}"/>
          </ac:picMkLst>
        </pc:picChg>
        <pc:picChg chg="del">
          <ac:chgData name="vytor hugo" userId="e8b175fd6482882c" providerId="Windows Live" clId="Web-{7E562DF1-ACC0-4E6E-8FA9-E580F1487779}" dt="2024-01-02T22:27:04.984" v="233"/>
          <ac:picMkLst>
            <pc:docMk/>
            <pc:sldMk cId="2492107125" sldId="358"/>
            <ac:picMk id="5" creationId="{027A5B0C-8EE4-3924-6843-909948885C9A}"/>
          </ac:picMkLst>
        </pc:picChg>
        <pc:picChg chg="add mod">
          <ac:chgData name="vytor hugo" userId="e8b175fd6482882c" providerId="Windows Live" clId="Web-{7E562DF1-ACC0-4E6E-8FA9-E580F1487779}" dt="2024-01-02T22:28:47.927" v="244" actId="14100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0:16.154" v="258" actId="14100"/>
        <pc:sldMkLst>
          <pc:docMk/>
          <pc:sldMk cId="2229075331" sldId="359"/>
        </pc:sldMkLst>
        <pc:spChg chg="mod">
          <ac:chgData name="vytor hugo" userId="e8b175fd6482882c" providerId="Windows Live" clId="Web-{7E562DF1-ACC0-4E6E-8FA9-E580F1487779}" dt="2024-01-02T22:29:25.819" v="249" actId="20577"/>
          <ac:spMkLst>
            <pc:docMk/>
            <pc:sldMk cId="2229075331" sldId="359"/>
            <ac:spMk id="8" creationId="{44F11CFD-BC2D-029A-1758-0906FE513C68}"/>
          </ac:spMkLst>
        </pc:spChg>
        <pc:picChg chg="add mod">
          <ac:chgData name="vytor hugo" userId="e8b175fd6482882c" providerId="Windows Live" clId="Web-{7E562DF1-ACC0-4E6E-8FA9-E580F1487779}" dt="2024-01-02T22:29:46.997" v="255" actId="14100"/>
          <ac:picMkLst>
            <pc:docMk/>
            <pc:sldMk cId="2229075331" sldId="359"/>
            <ac:picMk id="3" creationId="{00C5767C-A31C-3228-00E0-F4F6C5567368}"/>
          </ac:picMkLst>
        </pc:picChg>
        <pc:picChg chg="del">
          <ac:chgData name="vytor hugo" userId="e8b175fd6482882c" providerId="Windows Live" clId="Web-{7E562DF1-ACC0-4E6E-8FA9-E580F1487779}" dt="2024-01-02T22:28:57.771" v="247"/>
          <ac:picMkLst>
            <pc:docMk/>
            <pc:sldMk cId="2229075331" sldId="359"/>
            <ac:picMk id="4" creationId="{0BECD4AC-302E-872C-5E2A-99E080DEEEBA}"/>
          </ac:picMkLst>
        </pc:picChg>
        <pc:picChg chg="add mod">
          <ac:chgData name="vytor hugo" userId="e8b175fd6482882c" providerId="Windows Live" clId="Web-{7E562DF1-ACC0-4E6E-8FA9-E580F1487779}" dt="2024-01-02T22:30:16.154" v="258" actId="14100"/>
          <ac:picMkLst>
            <pc:docMk/>
            <pc:sldMk cId="2229075331" sldId="359"/>
            <ac:picMk id="5" creationId="{ED69AFA0-08BC-B824-ED1A-3694AE828F41}"/>
          </ac:picMkLst>
        </pc:picChg>
        <pc:picChg chg="del">
          <ac:chgData name="vytor hugo" userId="e8b175fd6482882c" providerId="Windows Live" clId="Web-{7E562DF1-ACC0-4E6E-8FA9-E580F1487779}" dt="2024-01-02T22:28:56.959" v="246"/>
          <ac:picMkLst>
            <pc:docMk/>
            <pc:sldMk cId="2229075331" sldId="359"/>
            <ac:picMk id="6" creationId="{44DCD962-F990-B775-2FF5-834C865AB9F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2:18.752" v="270" actId="14100"/>
        <pc:sldMkLst>
          <pc:docMk/>
          <pc:sldMk cId="79493283" sldId="360"/>
        </pc:sldMkLst>
        <pc:spChg chg="mod">
          <ac:chgData name="vytor hugo" userId="e8b175fd6482882c" providerId="Windows Live" clId="Web-{7E562DF1-ACC0-4E6E-8FA9-E580F1487779}" dt="2024-01-02T22:30:51.249" v="262" actId="20577"/>
          <ac:spMkLst>
            <pc:docMk/>
            <pc:sldMk cId="79493283" sldId="360"/>
            <ac:spMk id="8" creationId="{066A49AA-F97E-C8EB-F46A-291D253B44CA}"/>
          </ac:spMkLst>
        </pc:spChg>
        <pc:picChg chg="del">
          <ac:chgData name="vytor hugo" userId="e8b175fd6482882c" providerId="Windows Live" clId="Web-{7E562DF1-ACC0-4E6E-8FA9-E580F1487779}" dt="2024-01-02T22:30:28.342" v="261"/>
          <ac:picMkLst>
            <pc:docMk/>
            <pc:sldMk cId="79493283" sldId="360"/>
            <ac:picMk id="3" creationId="{BD8AEEDB-AC69-4DFD-1971-14C00B2F3BEA}"/>
          </ac:picMkLst>
        </pc:picChg>
        <pc:picChg chg="add mod">
          <ac:chgData name="vytor hugo" userId="e8b175fd6482882c" providerId="Windows Live" clId="Web-{7E562DF1-ACC0-4E6E-8FA9-E580F1487779}" dt="2024-01-02T22:31:54.470" v="266" actId="14100"/>
          <ac:picMkLst>
            <pc:docMk/>
            <pc:sldMk cId="79493283" sldId="360"/>
            <ac:picMk id="4" creationId="{B72FB859-23A1-50B4-6630-BB0E0CD3FE83}"/>
          </ac:picMkLst>
        </pc:picChg>
        <pc:picChg chg="del">
          <ac:chgData name="vytor hugo" userId="e8b175fd6482882c" providerId="Windows Live" clId="Web-{7E562DF1-ACC0-4E6E-8FA9-E580F1487779}" dt="2024-01-02T22:30:27.748" v="260"/>
          <ac:picMkLst>
            <pc:docMk/>
            <pc:sldMk cId="79493283" sldId="360"/>
            <ac:picMk id="5" creationId="{00895DC9-55C3-F64E-BD10-463F8725215F}"/>
          </ac:picMkLst>
        </pc:picChg>
        <pc:picChg chg="add mod">
          <ac:chgData name="vytor hugo" userId="e8b175fd6482882c" providerId="Windows Live" clId="Web-{7E562DF1-ACC0-4E6E-8FA9-E580F1487779}" dt="2024-01-02T22:32:18.752" v="270" actId="14100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6:29.728" v="295" actId="20577"/>
        <pc:sldMkLst>
          <pc:docMk/>
          <pc:sldMk cId="4101645239" sldId="361"/>
        </pc:sldMkLst>
        <pc:spChg chg="mod">
          <ac:chgData name="vytor hugo" userId="e8b175fd6482882c" providerId="Windows Live" clId="Web-{7E562DF1-ACC0-4E6E-8FA9-E580F1487779}" dt="2024-01-02T22:33:15.613" v="277" actId="20577"/>
          <ac:spMkLst>
            <pc:docMk/>
            <pc:sldMk cId="4101645239" sldId="361"/>
            <ac:spMk id="2" creationId="{1A6C70BE-61B0-A7F1-9110-36DD6B84D2AB}"/>
          </ac:spMkLst>
        </pc:spChg>
        <pc:spChg chg="mod">
          <ac:chgData name="vytor hugo" userId="e8b175fd6482882c" providerId="Windows Live" clId="Web-{7E562DF1-ACC0-4E6E-8FA9-E580F1487779}" dt="2024-01-02T22:36:29.728" v="295" actId="20577"/>
          <ac:spMkLst>
            <pc:docMk/>
            <pc:sldMk cId="4101645239" sldId="361"/>
            <ac:spMk id="8" creationId="{00B7E01B-764B-0E21-F101-4C66E7050EA1}"/>
          </ac:spMkLst>
        </pc:spChg>
        <pc:picChg chg="add mod">
          <ac:chgData name="vytor hugo" userId="e8b175fd6482882c" providerId="Windows Live" clId="Web-{7E562DF1-ACC0-4E6E-8FA9-E580F1487779}" dt="2024-01-02T22:36:10.603" v="290" actId="14100"/>
          <ac:picMkLst>
            <pc:docMk/>
            <pc:sldMk cId="4101645239" sldId="361"/>
            <ac:picMk id="3" creationId="{CC029FE5-D244-1F78-C41E-D3B135B764D0}"/>
          </ac:picMkLst>
        </pc:picChg>
        <pc:picChg chg="del">
          <ac:chgData name="vytor hugo" userId="e8b175fd6482882c" providerId="Windows Live" clId="Web-{7E562DF1-ACC0-4E6E-8FA9-E580F1487779}" dt="2024-01-02T22:32:33.502" v="273"/>
          <ac:picMkLst>
            <pc:docMk/>
            <pc:sldMk cId="4101645239" sldId="361"/>
            <ac:picMk id="4" creationId="{0095190D-E3E5-F706-5423-A624B70AE139}"/>
          </ac:picMkLst>
        </pc:picChg>
        <pc:picChg chg="add mod">
          <ac:chgData name="vytor hugo" userId="e8b175fd6482882c" providerId="Windows Live" clId="Web-{7E562DF1-ACC0-4E6E-8FA9-E580F1487779}" dt="2024-01-02T22:36:17.744" v="292" actId="14100"/>
          <ac:picMkLst>
            <pc:docMk/>
            <pc:sldMk cId="4101645239" sldId="361"/>
            <ac:picMk id="5" creationId="{D361E573-D522-DCD4-03DB-FC17D8DD6545}"/>
          </ac:picMkLst>
        </pc:picChg>
        <pc:picChg chg="del">
          <ac:chgData name="vytor hugo" userId="e8b175fd6482882c" providerId="Windows Live" clId="Web-{7E562DF1-ACC0-4E6E-8FA9-E580F1487779}" dt="2024-01-02T22:32:32.737" v="272"/>
          <ac:picMkLst>
            <pc:docMk/>
            <pc:sldMk cId="4101645239" sldId="361"/>
            <ac:picMk id="6" creationId="{1E7A9F2C-4C5E-0656-FF32-9F2769954DE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8:37.404" v="310" actId="14100"/>
        <pc:sldMkLst>
          <pc:docMk/>
          <pc:sldMk cId="1868545389" sldId="362"/>
        </pc:sldMkLst>
        <pc:spChg chg="mod">
          <ac:chgData name="vytor hugo" userId="e8b175fd6482882c" providerId="Windows Live" clId="Web-{7E562DF1-ACC0-4E6E-8FA9-E580F1487779}" dt="2024-01-02T22:37:58.028" v="302" actId="20577"/>
          <ac:spMkLst>
            <pc:docMk/>
            <pc:sldMk cId="1868545389" sldId="362"/>
            <ac:spMk id="8" creationId="{1157C977-A4F2-21D8-2B5D-6DAE71072192}"/>
          </ac:spMkLst>
        </pc:spChg>
        <pc:picChg chg="del">
          <ac:chgData name="vytor hugo" userId="e8b175fd6482882c" providerId="Windows Live" clId="Web-{7E562DF1-ACC0-4E6E-8FA9-E580F1487779}" dt="2024-01-02T22:36:50.026" v="298"/>
          <ac:picMkLst>
            <pc:docMk/>
            <pc:sldMk cId="1868545389" sldId="362"/>
            <ac:picMk id="3" creationId="{144CA9A1-5269-AEBC-5C16-0B3A3D4D360D}"/>
          </ac:picMkLst>
        </pc:picChg>
        <pc:picChg chg="add mod">
          <ac:chgData name="vytor hugo" userId="e8b175fd6482882c" providerId="Windows Live" clId="Web-{7E562DF1-ACC0-4E6E-8FA9-E580F1487779}" dt="2024-01-02T22:38:31.248" v="308" actId="14100"/>
          <ac:picMkLst>
            <pc:docMk/>
            <pc:sldMk cId="1868545389" sldId="362"/>
            <ac:picMk id="4" creationId="{22B7EF9E-F182-70F7-05CD-2B5ECFBE32EC}"/>
          </ac:picMkLst>
        </pc:picChg>
        <pc:picChg chg="del">
          <ac:chgData name="vytor hugo" userId="e8b175fd6482882c" providerId="Windows Live" clId="Web-{7E562DF1-ACC0-4E6E-8FA9-E580F1487779}" dt="2024-01-02T22:36:49.323" v="297"/>
          <ac:picMkLst>
            <pc:docMk/>
            <pc:sldMk cId="1868545389" sldId="362"/>
            <ac:picMk id="5" creationId="{9A4C44E3-DC57-B476-4A1B-DB02D2D3960E}"/>
          </ac:picMkLst>
        </pc:picChg>
        <pc:picChg chg="add mod">
          <ac:chgData name="vytor hugo" userId="e8b175fd6482882c" providerId="Windows Live" clId="Web-{7E562DF1-ACC0-4E6E-8FA9-E580F1487779}" dt="2024-01-02T22:38:37.404" v="310" actId="14100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0:11.204" v="324" actId="14100"/>
        <pc:sldMkLst>
          <pc:docMk/>
          <pc:sldMk cId="2255784383" sldId="363"/>
        </pc:sldMkLst>
        <pc:spChg chg="mod">
          <ac:chgData name="vytor hugo" userId="e8b175fd6482882c" providerId="Windows Live" clId="Web-{7E562DF1-ACC0-4E6E-8FA9-E580F1487779}" dt="2024-01-02T22:39:32.578" v="315" actId="20577"/>
          <ac:spMkLst>
            <pc:docMk/>
            <pc:sldMk cId="2255784383" sldId="363"/>
            <ac:spMk id="8" creationId="{A47961C1-E53D-39E7-B849-457CE50E54AE}"/>
          </ac:spMkLst>
        </pc:spChg>
        <pc:picChg chg="add mod">
          <ac:chgData name="vytor hugo" userId="e8b175fd6482882c" providerId="Windows Live" clId="Web-{7E562DF1-ACC0-4E6E-8FA9-E580F1487779}" dt="2024-01-02T22:39:52.953" v="320" actId="14100"/>
          <ac:picMkLst>
            <pc:docMk/>
            <pc:sldMk cId="2255784383" sldId="363"/>
            <ac:picMk id="3" creationId="{722A414C-48D4-4238-C495-DB0A4774533A}"/>
          </ac:picMkLst>
        </pc:picChg>
        <pc:picChg chg="del">
          <ac:chgData name="vytor hugo" userId="e8b175fd6482882c" providerId="Windows Live" clId="Web-{7E562DF1-ACC0-4E6E-8FA9-E580F1487779}" dt="2024-01-02T22:38:56.795" v="313"/>
          <ac:picMkLst>
            <pc:docMk/>
            <pc:sldMk cId="2255784383" sldId="363"/>
            <ac:picMk id="4" creationId="{57ED21A9-07E8-48EE-B274-B8DD90A1616E}"/>
          </ac:picMkLst>
        </pc:picChg>
        <pc:picChg chg="add mod">
          <ac:chgData name="vytor hugo" userId="e8b175fd6482882c" providerId="Windows Live" clId="Web-{7E562DF1-ACC0-4E6E-8FA9-E580F1487779}" dt="2024-01-02T22:40:11.204" v="324" actId="14100"/>
          <ac:picMkLst>
            <pc:docMk/>
            <pc:sldMk cId="2255784383" sldId="363"/>
            <ac:picMk id="5" creationId="{CC4542B3-3A50-12EE-39A8-D2B557E6CC62}"/>
          </ac:picMkLst>
        </pc:picChg>
        <pc:picChg chg="del">
          <ac:chgData name="vytor hugo" userId="e8b175fd6482882c" providerId="Windows Live" clId="Web-{7E562DF1-ACC0-4E6E-8FA9-E580F1487779}" dt="2024-01-02T22:38:55.655" v="312"/>
          <ac:picMkLst>
            <pc:docMk/>
            <pc:sldMk cId="2255784383" sldId="363"/>
            <ac:picMk id="6" creationId="{29009E2E-5B82-662F-8D89-7451E36D7F6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2:41.927" v="341" actId="14100"/>
        <pc:sldMkLst>
          <pc:docMk/>
          <pc:sldMk cId="2695524354" sldId="364"/>
        </pc:sldMkLst>
        <pc:spChg chg="mod">
          <ac:chgData name="vytor hugo" userId="e8b175fd6482882c" providerId="Windows Live" clId="Web-{7E562DF1-ACC0-4E6E-8FA9-E580F1487779}" dt="2024-01-02T22:40:29.579" v="329" actId="20577"/>
          <ac:spMkLst>
            <pc:docMk/>
            <pc:sldMk cId="2695524354" sldId="364"/>
            <ac:spMk id="2" creationId="{5B1D3013-DCD3-85D4-C7F5-F3182C093B72}"/>
          </ac:spMkLst>
        </pc:spChg>
        <pc:spChg chg="mod">
          <ac:chgData name="vytor hugo" userId="e8b175fd6482882c" providerId="Windows Live" clId="Web-{7E562DF1-ACC0-4E6E-8FA9-E580F1487779}" dt="2024-01-02T22:42:20.458" v="334" actId="20577"/>
          <ac:spMkLst>
            <pc:docMk/>
            <pc:sldMk cId="2695524354" sldId="364"/>
            <ac:spMk id="8" creationId="{CF649B22-A2C1-D462-69DD-64595F846E06}"/>
          </ac:spMkLst>
        </pc:spChg>
        <pc:picChg chg="del">
          <ac:chgData name="vytor hugo" userId="e8b175fd6482882c" providerId="Windows Live" clId="Web-{7E562DF1-ACC0-4E6E-8FA9-E580F1487779}" dt="2024-01-02T22:40:27.548" v="327"/>
          <ac:picMkLst>
            <pc:docMk/>
            <pc:sldMk cId="2695524354" sldId="364"/>
            <ac:picMk id="3" creationId="{72D9D9A1-ABA1-31EC-95F2-5E878C739BA4}"/>
          </ac:picMkLst>
        </pc:picChg>
        <pc:picChg chg="add mod">
          <ac:chgData name="vytor hugo" userId="e8b175fd6482882c" providerId="Windows Live" clId="Web-{7E562DF1-ACC0-4E6E-8FA9-E580F1487779}" dt="2024-01-02T22:42:41.927" v="341" actId="14100"/>
          <ac:picMkLst>
            <pc:docMk/>
            <pc:sldMk cId="2695524354" sldId="364"/>
            <ac:picMk id="4" creationId="{DA062A7D-13B6-C476-36B8-1CA9C7429639}"/>
          </ac:picMkLst>
        </pc:picChg>
        <pc:picChg chg="del">
          <ac:chgData name="vytor hugo" userId="e8b175fd6482882c" providerId="Windows Live" clId="Web-{7E562DF1-ACC0-4E6E-8FA9-E580F1487779}" dt="2024-01-02T22:40:26.782" v="326"/>
          <ac:picMkLst>
            <pc:docMk/>
            <pc:sldMk cId="2695524354" sldId="364"/>
            <ac:picMk id="5" creationId="{B2BAC31A-5CA1-0824-C158-AB6C98E117D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5:20.120" v="355" actId="14100"/>
        <pc:sldMkLst>
          <pc:docMk/>
          <pc:sldMk cId="4001850528" sldId="365"/>
        </pc:sldMkLst>
        <pc:spChg chg="mod">
          <ac:chgData name="vytor hugo" userId="e8b175fd6482882c" providerId="Windows Live" clId="Web-{7E562DF1-ACC0-4E6E-8FA9-E580F1487779}" dt="2024-01-02T22:44:22.430" v="346" actId="20577"/>
          <ac:spMkLst>
            <pc:docMk/>
            <pc:sldMk cId="4001850528" sldId="365"/>
            <ac:spMk id="8" creationId="{FBFBF5D2-EED8-63DB-5B02-62C525DC83F4}"/>
          </ac:spMkLst>
        </pc:spChg>
        <pc:picChg chg="add mod">
          <ac:chgData name="vytor hugo" userId="e8b175fd6482882c" providerId="Windows Live" clId="Web-{7E562DF1-ACC0-4E6E-8FA9-E580F1487779}" dt="2024-01-02T22:45:20.120" v="355" actId="14100"/>
          <ac:picMkLst>
            <pc:docMk/>
            <pc:sldMk cId="4001850528" sldId="365"/>
            <ac:picMk id="3" creationId="{5658B4CD-B652-68D3-39A3-9B6DA09899FC}"/>
          </ac:picMkLst>
        </pc:picChg>
        <pc:picChg chg="del">
          <ac:chgData name="vytor hugo" userId="e8b175fd6482882c" providerId="Windows Live" clId="Web-{7E562DF1-ACC0-4E6E-8FA9-E580F1487779}" dt="2024-01-02T22:42:49.631" v="343"/>
          <ac:picMkLst>
            <pc:docMk/>
            <pc:sldMk cId="4001850528" sldId="365"/>
            <ac:picMk id="4" creationId="{5E38CB1B-88BB-32B4-84E5-0A9DCAAB1A93}"/>
          </ac:picMkLst>
        </pc:picChg>
        <pc:picChg chg="add mod">
          <ac:chgData name="vytor hugo" userId="e8b175fd6482882c" providerId="Windows Live" clId="Web-{7E562DF1-ACC0-4E6E-8FA9-E580F1487779}" dt="2024-01-02T22:45:17.245" v="354" actId="14100"/>
          <ac:picMkLst>
            <pc:docMk/>
            <pc:sldMk cId="4001850528" sldId="365"/>
            <ac:picMk id="5" creationId="{09AF9997-A6A4-523F-6200-3BF87FE568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7:45.983" v="371" actId="14100"/>
        <pc:sldMkLst>
          <pc:docMk/>
          <pc:sldMk cId="2611059351" sldId="366"/>
        </pc:sldMkLst>
        <pc:spChg chg="mod">
          <ac:chgData name="vytor hugo" userId="e8b175fd6482882c" providerId="Windows Live" clId="Web-{7E562DF1-ACC0-4E6E-8FA9-E580F1487779}" dt="2024-01-02T22:46:36.669" v="360" actId="20577"/>
          <ac:spMkLst>
            <pc:docMk/>
            <pc:sldMk cId="2611059351" sldId="366"/>
            <ac:spMk id="8" creationId="{889C207F-CAB3-1F25-531A-69E0334DD088}"/>
          </ac:spMkLst>
        </pc:spChg>
        <pc:picChg chg="del">
          <ac:chgData name="vytor hugo" userId="e8b175fd6482882c" providerId="Windows Live" clId="Web-{7E562DF1-ACC0-4E6E-8FA9-E580F1487779}" dt="2024-01-02T22:45:27.573" v="358"/>
          <ac:picMkLst>
            <pc:docMk/>
            <pc:sldMk cId="2611059351" sldId="366"/>
            <ac:picMk id="3" creationId="{AEF08F1E-6B20-FCF9-8AB3-E66692C3C695}"/>
          </ac:picMkLst>
        </pc:picChg>
        <pc:picChg chg="add mod">
          <ac:chgData name="vytor hugo" userId="e8b175fd6482882c" providerId="Windows Live" clId="Web-{7E562DF1-ACC0-4E6E-8FA9-E580F1487779}" dt="2024-01-02T22:47:45.983" v="371" actId="14100"/>
          <ac:picMkLst>
            <pc:docMk/>
            <pc:sldMk cId="2611059351" sldId="366"/>
            <ac:picMk id="4" creationId="{485396B0-0D30-BEFC-B769-B26ECB71B8E5}"/>
          </ac:picMkLst>
        </pc:picChg>
        <pc:picChg chg="del">
          <ac:chgData name="vytor hugo" userId="e8b175fd6482882c" providerId="Windows Live" clId="Web-{7E562DF1-ACC0-4E6E-8FA9-E580F1487779}" dt="2024-01-02T22:45:26.854" v="357"/>
          <ac:picMkLst>
            <pc:docMk/>
            <pc:sldMk cId="2611059351" sldId="366"/>
            <ac:picMk id="5" creationId="{11B674F6-B0E0-B792-D699-3E2565EBFE22}"/>
          </ac:picMkLst>
        </pc:picChg>
        <pc:picChg chg="add mod">
          <ac:chgData name="vytor hugo" userId="e8b175fd6482882c" providerId="Windows Live" clId="Web-{7E562DF1-ACC0-4E6E-8FA9-E580F1487779}" dt="2024-01-02T22:47:34.374" v="368" actId="14100"/>
          <ac:picMkLst>
            <pc:docMk/>
            <pc:sldMk cId="2611059351" sldId="366"/>
            <ac:picMk id="6" creationId="{4020AA4D-8B53-4422-24BC-41EF2D55F9D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9:29.955" v="390" actId="20577"/>
        <pc:sldMkLst>
          <pc:docMk/>
          <pc:sldMk cId="1401054137" sldId="367"/>
        </pc:sldMkLst>
        <pc:spChg chg="mod">
          <ac:chgData name="vytor hugo" userId="e8b175fd6482882c" providerId="Windows Live" clId="Web-{7E562DF1-ACC0-4E6E-8FA9-E580F1487779}" dt="2024-01-02T22:49:29.955" v="390" actId="20577"/>
          <ac:spMkLst>
            <pc:docMk/>
            <pc:sldMk cId="1401054137" sldId="367"/>
            <ac:spMk id="8" creationId="{DB00BB23-11D0-32EA-C3C8-F3508053E049}"/>
          </ac:spMkLst>
        </pc:spChg>
        <pc:picChg chg="add mod">
          <ac:chgData name="vytor hugo" userId="e8b175fd6482882c" providerId="Windows Live" clId="Web-{7E562DF1-ACC0-4E6E-8FA9-E580F1487779}" dt="2024-01-02T22:49:19.221" v="386" actId="14100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7E562DF1-ACC0-4E6E-8FA9-E580F1487779}" dt="2024-01-02T22:48:07.140" v="374"/>
          <ac:picMkLst>
            <pc:docMk/>
            <pc:sldMk cId="1401054137" sldId="367"/>
            <ac:picMk id="4" creationId="{1B719DAA-F1CD-2A83-5EDD-37D9F00AAA36}"/>
          </ac:picMkLst>
        </pc:picChg>
        <pc:picChg chg="add mod">
          <ac:chgData name="vytor hugo" userId="e8b175fd6482882c" providerId="Windows Live" clId="Web-{7E562DF1-ACC0-4E6E-8FA9-E580F1487779}" dt="2024-01-02T22:49:16.736" v="385" actId="14100"/>
          <ac:picMkLst>
            <pc:docMk/>
            <pc:sldMk cId="1401054137" sldId="367"/>
            <ac:picMk id="5" creationId="{92ECFC8E-2472-4F29-3EEE-190D505B0602}"/>
          </ac:picMkLst>
        </pc:picChg>
        <pc:picChg chg="del">
          <ac:chgData name="vytor hugo" userId="e8b175fd6482882c" providerId="Windows Live" clId="Web-{7E562DF1-ACC0-4E6E-8FA9-E580F1487779}" dt="2024-01-02T22:48:06.359" v="373"/>
          <ac:picMkLst>
            <pc:docMk/>
            <pc:sldMk cId="1401054137" sldId="367"/>
            <ac:picMk id="6" creationId="{5A8FCDFC-53D8-575F-37E0-D416B70F94B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4:17.667" v="409" actId="14100"/>
        <pc:sldMkLst>
          <pc:docMk/>
          <pc:sldMk cId="88803932" sldId="368"/>
        </pc:sldMkLst>
        <pc:spChg chg="mod">
          <ac:chgData name="vytor hugo" userId="e8b175fd6482882c" providerId="Windows Live" clId="Web-{7E562DF1-ACC0-4E6E-8FA9-E580F1487779}" dt="2024-01-02T22:50:22.145" v="394" actId="20577"/>
          <ac:spMkLst>
            <pc:docMk/>
            <pc:sldMk cId="88803932" sldId="368"/>
            <ac:spMk id="2" creationId="{B315DC67-B9EF-0AF2-679B-D115A078B20D}"/>
          </ac:spMkLst>
        </pc:spChg>
        <pc:spChg chg="mod">
          <ac:chgData name="vytor hugo" userId="e8b175fd6482882c" providerId="Windows Live" clId="Web-{7E562DF1-ACC0-4E6E-8FA9-E580F1487779}" dt="2024-01-02T22:53:40.729" v="401" actId="20577"/>
          <ac:spMkLst>
            <pc:docMk/>
            <pc:sldMk cId="88803932" sldId="368"/>
            <ac:spMk id="8" creationId="{166D9EB4-3C0A-30C9-7912-9127D9D0AFDF}"/>
          </ac:spMkLst>
        </pc:spChg>
        <pc:picChg chg="del">
          <ac:chgData name="vytor hugo" userId="e8b175fd6482882c" providerId="Windows Live" clId="Web-{7E562DF1-ACC0-4E6E-8FA9-E580F1487779}" dt="2024-01-02T22:50:19.285" v="393"/>
          <ac:picMkLst>
            <pc:docMk/>
            <pc:sldMk cId="88803932" sldId="368"/>
            <ac:picMk id="3" creationId="{321261ED-D947-57B1-2DA2-02470407E24B}"/>
          </ac:picMkLst>
        </pc:picChg>
        <pc:picChg chg="add mod">
          <ac:chgData name="vytor hugo" userId="e8b175fd6482882c" providerId="Windows Live" clId="Web-{7E562DF1-ACC0-4E6E-8FA9-E580F1487779}" dt="2024-01-02T22:53:56.260" v="406" actId="14100"/>
          <ac:picMkLst>
            <pc:docMk/>
            <pc:sldMk cId="88803932" sldId="368"/>
            <ac:picMk id="4" creationId="{AB918139-F3EC-94C2-2041-B7A9B944D167}"/>
          </ac:picMkLst>
        </pc:picChg>
        <pc:picChg chg="del">
          <ac:chgData name="vytor hugo" userId="e8b175fd6482882c" providerId="Windows Live" clId="Web-{7E562DF1-ACC0-4E6E-8FA9-E580F1487779}" dt="2024-01-02T22:50:17.551" v="392"/>
          <ac:picMkLst>
            <pc:docMk/>
            <pc:sldMk cId="88803932" sldId="368"/>
            <ac:picMk id="5" creationId="{2A6389C1-64CA-7287-B0F1-48F94AE12212}"/>
          </ac:picMkLst>
        </pc:picChg>
        <pc:picChg chg="add mod">
          <ac:chgData name="vytor hugo" userId="e8b175fd6482882c" providerId="Windows Live" clId="Web-{7E562DF1-ACC0-4E6E-8FA9-E580F1487779}" dt="2024-01-02T22:54:17.667" v="409" actId="14100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6:12.812" v="423" actId="14100"/>
        <pc:sldMkLst>
          <pc:docMk/>
          <pc:sldMk cId="3330994405" sldId="369"/>
        </pc:sldMkLst>
        <pc:spChg chg="mod">
          <ac:chgData name="vytor hugo" userId="e8b175fd6482882c" providerId="Windows Live" clId="Web-{7E562DF1-ACC0-4E6E-8FA9-E580F1487779}" dt="2024-01-02T22:55:07.403" v="414" actId="20577"/>
          <ac:spMkLst>
            <pc:docMk/>
            <pc:sldMk cId="3330994405" sldId="369"/>
            <ac:spMk id="8" creationId="{80CCD5DF-4490-7EF7-FD3E-20CA65F7C84C}"/>
          </ac:spMkLst>
        </pc:spChg>
        <pc:picChg chg="add mod">
          <ac:chgData name="vytor hugo" userId="e8b175fd6482882c" providerId="Windows Live" clId="Web-{7E562DF1-ACC0-4E6E-8FA9-E580F1487779}" dt="2024-01-02T22:56:09.155" v="422" actId="14100"/>
          <ac:picMkLst>
            <pc:docMk/>
            <pc:sldMk cId="3330994405" sldId="369"/>
            <ac:picMk id="3" creationId="{B07B6008-4FA2-A420-10B7-CB95CE970545}"/>
          </ac:picMkLst>
        </pc:picChg>
        <pc:picChg chg="del">
          <ac:chgData name="vytor hugo" userId="e8b175fd6482882c" providerId="Windows Live" clId="Web-{7E562DF1-ACC0-4E6E-8FA9-E580F1487779}" dt="2024-01-02T22:54:28.105" v="412"/>
          <ac:picMkLst>
            <pc:docMk/>
            <pc:sldMk cId="3330994405" sldId="369"/>
            <ac:picMk id="4" creationId="{DAE6363A-4861-9117-1D1C-EE9821F62B14}"/>
          </ac:picMkLst>
        </pc:picChg>
        <pc:picChg chg="add mod">
          <ac:chgData name="vytor hugo" userId="e8b175fd6482882c" providerId="Windows Live" clId="Web-{7E562DF1-ACC0-4E6E-8FA9-E580F1487779}" dt="2024-01-02T22:56:12.812" v="423" actId="14100"/>
          <ac:picMkLst>
            <pc:docMk/>
            <pc:sldMk cId="3330994405" sldId="369"/>
            <ac:picMk id="5" creationId="{7E97540B-0D9F-EE52-2AD5-4E2764233CB5}"/>
          </ac:picMkLst>
        </pc:picChg>
        <pc:picChg chg="del">
          <ac:chgData name="vytor hugo" userId="e8b175fd6482882c" providerId="Windows Live" clId="Web-{7E562DF1-ACC0-4E6E-8FA9-E580F1487779}" dt="2024-01-02T22:54:27.527" v="411"/>
          <ac:picMkLst>
            <pc:docMk/>
            <pc:sldMk cId="3330994405" sldId="369"/>
            <ac:picMk id="6" creationId="{02E1F9C7-14BB-4D1A-F7CE-49F5D6AF2A3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0:40.810" v="444" actId="14100"/>
        <pc:sldMkLst>
          <pc:docMk/>
          <pc:sldMk cId="1881484576" sldId="370"/>
        </pc:sldMkLst>
        <pc:spChg chg="mod">
          <ac:chgData name="vytor hugo" userId="e8b175fd6482882c" providerId="Windows Live" clId="Web-{7E562DF1-ACC0-4E6E-8FA9-E580F1487779}" dt="2024-01-02T22:59:01.304" v="429" actId="20577"/>
          <ac:spMkLst>
            <pc:docMk/>
            <pc:sldMk cId="1881484576" sldId="370"/>
            <ac:spMk id="8" creationId="{7FED07BD-5D59-19CA-59F4-7979C47D2E87}"/>
          </ac:spMkLst>
        </pc:spChg>
        <pc:picChg chg="del">
          <ac:chgData name="vytor hugo" userId="e8b175fd6482882c" providerId="Windows Live" clId="Web-{7E562DF1-ACC0-4E6E-8FA9-E580F1487779}" dt="2024-01-02T22:58:32.550" v="426"/>
          <ac:picMkLst>
            <pc:docMk/>
            <pc:sldMk cId="1881484576" sldId="370"/>
            <ac:picMk id="3" creationId="{A69024B1-76B7-3DE5-995D-7E5200DD326F}"/>
          </ac:picMkLst>
        </pc:picChg>
        <pc:picChg chg="add mod">
          <ac:chgData name="vytor hugo" userId="e8b175fd6482882c" providerId="Windows Live" clId="Web-{7E562DF1-ACC0-4E6E-8FA9-E580F1487779}" dt="2024-01-02T22:59:38.649" v="437" actId="14100"/>
          <ac:picMkLst>
            <pc:docMk/>
            <pc:sldMk cId="1881484576" sldId="370"/>
            <ac:picMk id="4" creationId="{918090DA-C528-3766-EA71-E928E28B5EE3}"/>
          </ac:picMkLst>
        </pc:picChg>
        <pc:picChg chg="del">
          <ac:chgData name="vytor hugo" userId="e8b175fd6482882c" providerId="Windows Live" clId="Web-{7E562DF1-ACC0-4E6E-8FA9-E580F1487779}" dt="2024-01-02T22:58:31.956" v="425"/>
          <ac:picMkLst>
            <pc:docMk/>
            <pc:sldMk cId="1881484576" sldId="370"/>
            <ac:picMk id="5" creationId="{87363AC1-7C41-CBF6-8C02-5BC1E3BBD8BD}"/>
          </ac:picMkLst>
        </pc:picChg>
        <pc:picChg chg="add mod">
          <ac:chgData name="vytor hugo" userId="e8b175fd6482882c" providerId="Windows Live" clId="Web-{7E562DF1-ACC0-4E6E-8FA9-E580F1487779}" dt="2024-01-02T23:00:40.810" v="444" actId="1410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4:05.332" v="462" actId="14100"/>
        <pc:sldMkLst>
          <pc:docMk/>
          <pc:sldMk cId="3386337256" sldId="371"/>
        </pc:sldMkLst>
        <pc:spChg chg="mod">
          <ac:chgData name="vytor hugo" userId="e8b175fd6482882c" providerId="Windows Live" clId="Web-{7E562DF1-ACC0-4E6E-8FA9-E580F1487779}" dt="2024-01-02T23:02:16.563" v="449" actId="20577"/>
          <ac:spMkLst>
            <pc:docMk/>
            <pc:sldMk cId="3386337256" sldId="371"/>
            <ac:spMk id="2" creationId="{FCC4C6ED-6273-6170-FC85-5734EE3580C1}"/>
          </ac:spMkLst>
        </pc:spChg>
        <pc:spChg chg="mod">
          <ac:chgData name="vytor hugo" userId="e8b175fd6482882c" providerId="Windows Live" clId="Web-{7E562DF1-ACC0-4E6E-8FA9-E580F1487779}" dt="2024-01-02T23:03:36.769" v="455" actId="20577"/>
          <ac:spMkLst>
            <pc:docMk/>
            <pc:sldMk cId="3386337256" sldId="371"/>
            <ac:spMk id="8" creationId="{B8DB543E-0405-74D9-8797-BAB886A468F2}"/>
          </ac:spMkLst>
        </pc:spChg>
        <pc:picChg chg="add mod">
          <ac:chgData name="vytor hugo" userId="e8b175fd6482882c" providerId="Windows Live" clId="Web-{7E562DF1-ACC0-4E6E-8FA9-E580F1487779}" dt="2024-01-02T23:04:05.332" v="462" actId="14100"/>
          <ac:picMkLst>
            <pc:docMk/>
            <pc:sldMk cId="3386337256" sldId="371"/>
            <ac:picMk id="3" creationId="{5D049D1E-F56B-53AD-31D4-880AA2DB8023}"/>
          </ac:picMkLst>
        </pc:picChg>
        <pc:picChg chg="del">
          <ac:chgData name="vytor hugo" userId="e8b175fd6482882c" providerId="Windows Live" clId="Web-{7E562DF1-ACC0-4E6E-8FA9-E580F1487779}" dt="2024-01-02T23:01:40.140" v="447"/>
          <ac:picMkLst>
            <pc:docMk/>
            <pc:sldMk cId="3386337256" sldId="371"/>
            <ac:picMk id="4" creationId="{633D7660-7900-A4A0-98CB-32D5C81B272E}"/>
          </ac:picMkLst>
        </pc:picChg>
        <pc:picChg chg="del">
          <ac:chgData name="vytor hugo" userId="e8b175fd6482882c" providerId="Windows Live" clId="Web-{7E562DF1-ACC0-4E6E-8FA9-E580F1487779}" dt="2024-01-02T23:01:39.343" v="446"/>
          <ac:picMkLst>
            <pc:docMk/>
            <pc:sldMk cId="3386337256" sldId="371"/>
            <ac:picMk id="6" creationId="{BBD6340A-409D-669B-C6D4-548D0BA246F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7:46.526" v="478" actId="14100"/>
        <pc:sldMkLst>
          <pc:docMk/>
          <pc:sldMk cId="2018824619" sldId="372"/>
        </pc:sldMkLst>
        <pc:spChg chg="mod">
          <ac:chgData name="vytor hugo" userId="e8b175fd6482882c" providerId="Windows Live" clId="Web-{7E562DF1-ACC0-4E6E-8FA9-E580F1487779}" dt="2024-01-02T23:05:42.241" v="468" actId="20577"/>
          <ac:spMkLst>
            <pc:docMk/>
            <pc:sldMk cId="2018824619" sldId="372"/>
            <ac:spMk id="8" creationId="{4B163480-500D-8545-3DEE-C9E4A2B2DB9D}"/>
          </ac:spMkLst>
        </pc:spChg>
        <pc:picChg chg="del">
          <ac:chgData name="vytor hugo" userId="e8b175fd6482882c" providerId="Windows Live" clId="Web-{7E562DF1-ACC0-4E6E-8FA9-E580F1487779}" dt="2024-01-02T23:04:21.645" v="464"/>
          <ac:picMkLst>
            <pc:docMk/>
            <pc:sldMk cId="2018824619" sldId="372"/>
            <ac:picMk id="3" creationId="{F3F0940D-78F4-A0CA-07F1-63FAC4786542}"/>
          </ac:picMkLst>
        </pc:picChg>
        <pc:picChg chg="add mod">
          <ac:chgData name="vytor hugo" userId="e8b175fd6482882c" providerId="Windows Live" clId="Web-{7E562DF1-ACC0-4E6E-8FA9-E580F1487779}" dt="2024-01-02T23:07:44.276" v="477" actId="14100"/>
          <ac:picMkLst>
            <pc:docMk/>
            <pc:sldMk cId="2018824619" sldId="372"/>
            <ac:picMk id="4" creationId="{54268D84-F030-3572-A23B-7BE42782A1F9}"/>
          </ac:picMkLst>
        </pc:picChg>
        <pc:picChg chg="add mod">
          <ac:chgData name="vytor hugo" userId="e8b175fd6482882c" providerId="Windows Live" clId="Web-{7E562DF1-ACC0-4E6E-8FA9-E580F1487779}" dt="2024-01-02T23:07:46.526" v="478" actId="14100"/>
          <ac:picMkLst>
            <pc:docMk/>
            <pc:sldMk cId="2018824619" sldId="372"/>
            <ac:picMk id="5" creationId="{79577838-DEE4-FAB0-DB85-BF8DE10DEAC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0:53.908" v="494" actId="14100"/>
        <pc:sldMkLst>
          <pc:docMk/>
          <pc:sldMk cId="2976488577" sldId="373"/>
        </pc:sldMkLst>
        <pc:spChg chg="mod">
          <ac:chgData name="vytor hugo" userId="e8b175fd6482882c" providerId="Windows Live" clId="Web-{7E562DF1-ACC0-4E6E-8FA9-E580F1487779}" dt="2024-01-02T23:09:41.890" v="485" actId="20577"/>
          <ac:spMkLst>
            <pc:docMk/>
            <pc:sldMk cId="2976488577" sldId="373"/>
            <ac:spMk id="8" creationId="{0DC3D22F-1761-F595-0059-B5841E3DDD8D}"/>
          </ac:spMkLst>
        </pc:spChg>
        <pc:picChg chg="add mod">
          <ac:chgData name="vytor hugo" userId="e8b175fd6482882c" providerId="Windows Live" clId="Web-{7E562DF1-ACC0-4E6E-8FA9-E580F1487779}" dt="2024-01-02T23:10:06.797" v="491" actId="14100"/>
          <ac:picMkLst>
            <pc:docMk/>
            <pc:sldMk cId="2976488577" sldId="373"/>
            <ac:picMk id="3" creationId="{D8822059-2C62-4699-DCA1-44DA98469619}"/>
          </ac:picMkLst>
        </pc:picChg>
        <pc:picChg chg="del">
          <ac:chgData name="vytor hugo" userId="e8b175fd6482882c" providerId="Windows Live" clId="Web-{7E562DF1-ACC0-4E6E-8FA9-E580F1487779}" dt="2024-01-02T23:08:07.480" v="481"/>
          <ac:picMkLst>
            <pc:docMk/>
            <pc:sldMk cId="2976488577" sldId="373"/>
            <ac:picMk id="4" creationId="{B7FC7499-1E54-3EA9-1DDB-80CFD9968D48}"/>
          </ac:picMkLst>
        </pc:picChg>
        <pc:picChg chg="del">
          <ac:chgData name="vytor hugo" userId="e8b175fd6482882c" providerId="Windows Live" clId="Web-{7E562DF1-ACC0-4E6E-8FA9-E580F1487779}" dt="2024-01-02T23:08:06.574" v="480"/>
          <ac:picMkLst>
            <pc:docMk/>
            <pc:sldMk cId="2976488577" sldId="373"/>
            <ac:picMk id="5" creationId="{4A92F4EA-B705-2C15-62D0-CBD3C55B2213}"/>
          </ac:picMkLst>
        </pc:picChg>
        <pc:picChg chg="add mod">
          <ac:chgData name="vytor hugo" userId="e8b175fd6482882c" providerId="Windows Live" clId="Web-{7E562DF1-ACC0-4E6E-8FA9-E580F1487779}" dt="2024-01-02T23:10:53.908" v="494" actId="1410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3:13.584" v="509" actId="14100"/>
        <pc:sldMkLst>
          <pc:docMk/>
          <pc:sldMk cId="3665677256" sldId="374"/>
        </pc:sldMkLst>
        <pc:spChg chg="mod">
          <ac:chgData name="vytor hugo" userId="e8b175fd6482882c" providerId="Windows Live" clId="Web-{7E562DF1-ACC0-4E6E-8FA9-E580F1487779}" dt="2024-01-02T23:12:03.473" v="500" actId="20577"/>
          <ac:spMkLst>
            <pc:docMk/>
            <pc:sldMk cId="3665677256" sldId="374"/>
            <ac:spMk id="8" creationId="{CD334133-59B5-A22D-1A7A-35C1DE8C051D}"/>
          </ac:spMkLst>
        </pc:spChg>
        <pc:picChg chg="del">
          <ac:chgData name="vytor hugo" userId="e8b175fd6482882c" providerId="Windows Live" clId="Web-{7E562DF1-ACC0-4E6E-8FA9-E580F1487779}" dt="2024-01-02T23:11:13.940" v="497"/>
          <ac:picMkLst>
            <pc:docMk/>
            <pc:sldMk cId="3665677256" sldId="374"/>
            <ac:picMk id="3" creationId="{540BAE70-3621-D147-00C5-730F0FB7322D}"/>
          </ac:picMkLst>
        </pc:picChg>
        <pc:picChg chg="add mod">
          <ac:chgData name="vytor hugo" userId="e8b175fd6482882c" providerId="Windows Live" clId="Web-{7E562DF1-ACC0-4E6E-8FA9-E580F1487779}" dt="2024-01-02T23:13:09.162" v="507" actId="14100"/>
          <ac:picMkLst>
            <pc:docMk/>
            <pc:sldMk cId="3665677256" sldId="374"/>
            <ac:picMk id="4" creationId="{586BB731-ED51-9A03-290C-13C5CB49D218}"/>
          </ac:picMkLst>
        </pc:picChg>
        <pc:picChg chg="add mod">
          <ac:chgData name="vytor hugo" userId="e8b175fd6482882c" providerId="Windows Live" clId="Web-{7E562DF1-ACC0-4E6E-8FA9-E580F1487779}" dt="2024-01-02T23:13:13.584" v="509" actId="14100"/>
          <ac:picMkLst>
            <pc:docMk/>
            <pc:sldMk cId="3665677256" sldId="374"/>
            <ac:picMk id="5" creationId="{498CECBE-931F-97AC-04FF-36DF6F453C53}"/>
          </ac:picMkLst>
        </pc:picChg>
        <pc:picChg chg="del">
          <ac:chgData name="vytor hugo" userId="e8b175fd6482882c" providerId="Windows Live" clId="Web-{7E562DF1-ACC0-4E6E-8FA9-E580F1487779}" dt="2024-01-02T23:11:13.143" v="496"/>
          <ac:picMkLst>
            <pc:docMk/>
            <pc:sldMk cId="3665677256" sldId="374"/>
            <ac:picMk id="6" creationId="{EB481042-23C4-D7A9-B967-25B9A317D93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6:33.497" v="530" actId="14100"/>
        <pc:sldMkLst>
          <pc:docMk/>
          <pc:sldMk cId="3726026529" sldId="375"/>
        </pc:sldMkLst>
        <pc:spChg chg="mod">
          <ac:chgData name="vytor hugo" userId="e8b175fd6482882c" providerId="Windows Live" clId="Web-{7E562DF1-ACC0-4E6E-8FA9-E580F1487779}" dt="2024-01-02T23:14:18.415" v="516" actId="20577"/>
          <ac:spMkLst>
            <pc:docMk/>
            <pc:sldMk cId="3726026529" sldId="375"/>
            <ac:spMk id="2" creationId="{6AA1F294-51C8-F726-C144-D7D6940C6DF5}"/>
          </ac:spMkLst>
        </pc:spChg>
        <pc:spChg chg="mod">
          <ac:chgData name="vytor hugo" userId="e8b175fd6482882c" providerId="Windows Live" clId="Web-{7E562DF1-ACC0-4E6E-8FA9-E580F1487779}" dt="2024-01-02T23:14:58.041" v="523" actId="20577"/>
          <ac:spMkLst>
            <pc:docMk/>
            <pc:sldMk cId="3726026529" sldId="375"/>
            <ac:spMk id="8" creationId="{9740388D-CA32-DE24-5975-B52414039F8C}"/>
          </ac:spMkLst>
        </pc:spChg>
        <pc:picChg chg="add mod">
          <ac:chgData name="vytor hugo" userId="e8b175fd6482882c" providerId="Windows Live" clId="Web-{7E562DF1-ACC0-4E6E-8FA9-E580F1487779}" dt="2024-01-02T23:15:15.182" v="527" actId="14100"/>
          <ac:picMkLst>
            <pc:docMk/>
            <pc:sldMk cId="3726026529" sldId="375"/>
            <ac:picMk id="3" creationId="{008AC455-10DD-7EA1-CE48-0C6CBFC3FC35}"/>
          </ac:picMkLst>
        </pc:picChg>
        <pc:picChg chg="del">
          <ac:chgData name="vytor hugo" userId="e8b175fd6482882c" providerId="Windows Live" clId="Web-{7E562DF1-ACC0-4E6E-8FA9-E580F1487779}" dt="2024-01-02T23:13:30.726" v="512"/>
          <ac:picMkLst>
            <pc:docMk/>
            <pc:sldMk cId="3726026529" sldId="375"/>
            <ac:picMk id="4" creationId="{BA2985CE-D698-C070-0FEE-5CD2DBF7CE83}"/>
          </ac:picMkLst>
        </pc:picChg>
        <pc:picChg chg="del">
          <ac:chgData name="vytor hugo" userId="e8b175fd6482882c" providerId="Windows Live" clId="Web-{7E562DF1-ACC0-4E6E-8FA9-E580F1487779}" dt="2024-01-02T23:13:29.960" v="511"/>
          <ac:picMkLst>
            <pc:docMk/>
            <pc:sldMk cId="3726026529" sldId="375"/>
            <ac:picMk id="5" creationId="{A05B3C5B-A9F4-D709-3953-8D691D402866}"/>
          </ac:picMkLst>
        </pc:picChg>
        <pc:picChg chg="add mod">
          <ac:chgData name="vytor hugo" userId="e8b175fd6482882c" providerId="Windows Live" clId="Web-{7E562DF1-ACC0-4E6E-8FA9-E580F1487779}" dt="2024-01-02T23:16:33.497" v="530" actId="14100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8:51.892" v="545" actId="14100"/>
        <pc:sldMkLst>
          <pc:docMk/>
          <pc:sldMk cId="319291695" sldId="376"/>
        </pc:sldMkLst>
        <pc:spChg chg="mod">
          <ac:chgData name="vytor hugo" userId="e8b175fd6482882c" providerId="Windows Live" clId="Web-{7E562DF1-ACC0-4E6E-8FA9-E580F1487779}" dt="2024-01-02T23:18:35.766" v="541" actId="20577"/>
          <ac:spMkLst>
            <pc:docMk/>
            <pc:sldMk cId="319291695" sldId="376"/>
            <ac:spMk id="8" creationId="{86F3CCA0-B8D6-C14D-A00A-A159C46E6DB7}"/>
          </ac:spMkLst>
        </pc:spChg>
        <pc:picChg chg="del">
          <ac:chgData name="vytor hugo" userId="e8b175fd6482882c" providerId="Windows Live" clId="Web-{7E562DF1-ACC0-4E6E-8FA9-E580F1487779}" dt="2024-01-02T23:17:00.623" v="533"/>
          <ac:picMkLst>
            <pc:docMk/>
            <pc:sldMk cId="319291695" sldId="376"/>
            <ac:picMk id="3" creationId="{E8C342AA-DA5E-5124-1F42-927014D7E7C9}"/>
          </ac:picMkLst>
        </pc:picChg>
        <pc:picChg chg="add mod">
          <ac:chgData name="vytor hugo" userId="e8b175fd6482882c" providerId="Windows Live" clId="Web-{7E562DF1-ACC0-4E6E-8FA9-E580F1487779}" dt="2024-01-02T23:18:04.359" v="537" actId="14100"/>
          <ac:picMkLst>
            <pc:docMk/>
            <pc:sldMk cId="319291695" sldId="376"/>
            <ac:picMk id="4" creationId="{35A2B729-98B2-AE81-508F-59DCFA2B0C2A}"/>
          </ac:picMkLst>
        </pc:picChg>
        <pc:picChg chg="add mod">
          <ac:chgData name="vytor hugo" userId="e8b175fd6482882c" providerId="Windows Live" clId="Web-{7E562DF1-ACC0-4E6E-8FA9-E580F1487779}" dt="2024-01-02T23:18:51.892" v="545" actId="14100"/>
          <ac:picMkLst>
            <pc:docMk/>
            <pc:sldMk cId="319291695" sldId="376"/>
            <ac:picMk id="5" creationId="{539C02F8-D9F8-415F-9F4E-8F81150B413D}"/>
          </ac:picMkLst>
        </pc:picChg>
        <pc:picChg chg="del">
          <ac:chgData name="vytor hugo" userId="e8b175fd6482882c" providerId="Windows Live" clId="Web-{7E562DF1-ACC0-4E6E-8FA9-E580F1487779}" dt="2024-01-02T23:17:00.591" v="532"/>
          <ac:picMkLst>
            <pc:docMk/>
            <pc:sldMk cId="319291695" sldId="376"/>
            <ac:picMk id="6" creationId="{027DAA14-8F0E-9E3F-CCB1-E8D987A9327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0:37.083" v="561" actId="14100"/>
        <pc:sldMkLst>
          <pc:docMk/>
          <pc:sldMk cId="503467061" sldId="377"/>
        </pc:sldMkLst>
        <pc:spChg chg="mod">
          <ac:chgData name="vytor hugo" userId="e8b175fd6482882c" providerId="Windows Live" clId="Web-{7E562DF1-ACC0-4E6E-8FA9-E580F1487779}" dt="2024-01-02T23:20:16.988" v="557" actId="20577"/>
          <ac:spMkLst>
            <pc:docMk/>
            <pc:sldMk cId="503467061" sldId="377"/>
            <ac:spMk id="8" creationId="{711CA90B-6AE0-C9F1-A6D1-0BC01AE5F996}"/>
          </ac:spMkLst>
        </pc:spChg>
        <pc:picChg chg="add mod">
          <ac:chgData name="vytor hugo" userId="e8b175fd6482882c" providerId="Windows Live" clId="Web-{7E562DF1-ACC0-4E6E-8FA9-E580F1487779}" dt="2024-01-02T23:20:07.957" v="553" actId="14100"/>
          <ac:picMkLst>
            <pc:docMk/>
            <pc:sldMk cId="503467061" sldId="377"/>
            <ac:picMk id="3" creationId="{F6EC793B-3677-7D28-A118-76E1E637A555}"/>
          </ac:picMkLst>
        </pc:picChg>
        <pc:picChg chg="del">
          <ac:chgData name="vytor hugo" userId="e8b175fd6482882c" providerId="Windows Live" clId="Web-{7E562DF1-ACC0-4E6E-8FA9-E580F1487779}" dt="2024-01-02T23:19:12.689" v="548"/>
          <ac:picMkLst>
            <pc:docMk/>
            <pc:sldMk cId="503467061" sldId="377"/>
            <ac:picMk id="4" creationId="{ADB27D7A-A6D3-9614-84FC-60E7D1B6335E}"/>
          </ac:picMkLst>
        </pc:picChg>
        <pc:picChg chg="del">
          <ac:chgData name="vytor hugo" userId="e8b175fd6482882c" providerId="Windows Live" clId="Web-{7E562DF1-ACC0-4E6E-8FA9-E580F1487779}" dt="2024-01-02T23:19:11.955" v="547"/>
          <ac:picMkLst>
            <pc:docMk/>
            <pc:sldMk cId="503467061" sldId="377"/>
            <ac:picMk id="5" creationId="{7F11D909-3818-48B5-9ABA-8251F14596BA}"/>
          </ac:picMkLst>
        </pc:picChg>
        <pc:picChg chg="add mod">
          <ac:chgData name="vytor hugo" userId="e8b175fd6482882c" providerId="Windows Live" clId="Web-{7E562DF1-ACC0-4E6E-8FA9-E580F1487779}" dt="2024-01-02T23:20:37.083" v="561" actId="14100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3:02.337" v="575" actId="14100"/>
        <pc:sldMkLst>
          <pc:docMk/>
          <pc:sldMk cId="1019636235" sldId="378"/>
        </pc:sldMkLst>
        <pc:spChg chg="mod">
          <ac:chgData name="vytor hugo" userId="e8b175fd6482882c" providerId="Windows Live" clId="Web-{7E562DF1-ACC0-4E6E-8FA9-E580F1487779}" dt="2024-01-02T23:22:10.038" v="566" actId="20577"/>
          <ac:spMkLst>
            <pc:docMk/>
            <pc:sldMk cId="1019636235" sldId="378"/>
            <ac:spMk id="8" creationId="{7A213F54-1CCB-9FA3-5DD3-439B72F25269}"/>
          </ac:spMkLst>
        </pc:spChg>
        <pc:picChg chg="del">
          <ac:chgData name="vytor hugo" userId="e8b175fd6482882c" providerId="Windows Live" clId="Web-{7E562DF1-ACC0-4E6E-8FA9-E580F1487779}" dt="2024-01-02T23:20:52.145" v="564"/>
          <ac:picMkLst>
            <pc:docMk/>
            <pc:sldMk cId="1019636235" sldId="378"/>
            <ac:picMk id="3" creationId="{1E40681A-45EC-DD06-CE0D-81FE0A0B7913}"/>
          </ac:picMkLst>
        </pc:picChg>
        <pc:picChg chg="add mod">
          <ac:chgData name="vytor hugo" userId="e8b175fd6482882c" providerId="Windows Live" clId="Web-{7E562DF1-ACC0-4E6E-8FA9-E580F1487779}" dt="2024-01-02T23:22:26.117" v="570" actId="14100"/>
          <ac:picMkLst>
            <pc:docMk/>
            <pc:sldMk cId="1019636235" sldId="378"/>
            <ac:picMk id="4" creationId="{F8F8FE34-0720-87B8-68BF-359896D035C8}"/>
          </ac:picMkLst>
        </pc:picChg>
        <pc:picChg chg="add mod">
          <ac:chgData name="vytor hugo" userId="e8b175fd6482882c" providerId="Windows Live" clId="Web-{7E562DF1-ACC0-4E6E-8FA9-E580F1487779}" dt="2024-01-02T23:23:02.337" v="575" actId="14100"/>
          <ac:picMkLst>
            <pc:docMk/>
            <pc:sldMk cId="1019636235" sldId="378"/>
            <ac:picMk id="5" creationId="{EAC8798F-C4D5-3A48-9E12-5A165A9B09E4}"/>
          </ac:picMkLst>
        </pc:picChg>
        <pc:picChg chg="del">
          <ac:chgData name="vytor hugo" userId="e8b175fd6482882c" providerId="Windows Live" clId="Web-{7E562DF1-ACC0-4E6E-8FA9-E580F1487779}" dt="2024-01-02T23:20:51.192" v="563"/>
          <ac:picMkLst>
            <pc:docMk/>
            <pc:sldMk cId="1019636235" sldId="378"/>
            <ac:picMk id="6" creationId="{B3316D83-53C0-2637-D997-5A428A0447A3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5:31.857" v="595" actId="14100"/>
        <pc:sldMkLst>
          <pc:docMk/>
          <pc:sldMk cId="876830615" sldId="379"/>
        </pc:sldMkLst>
        <pc:spChg chg="mod">
          <ac:chgData name="vytor hugo" userId="e8b175fd6482882c" providerId="Windows Live" clId="Web-{7E562DF1-ACC0-4E6E-8FA9-E580F1487779}" dt="2024-01-02T23:23:12.493" v="578" actId="20577"/>
          <ac:spMkLst>
            <pc:docMk/>
            <pc:sldMk cId="876830615" sldId="379"/>
            <ac:spMk id="2" creationId="{8D51FB61-D027-D5C6-948D-54755C884470}"/>
          </ac:spMkLst>
        </pc:spChg>
        <pc:spChg chg="mod">
          <ac:chgData name="vytor hugo" userId="e8b175fd6482882c" providerId="Windows Live" clId="Web-{7E562DF1-ACC0-4E6E-8FA9-E580F1487779}" dt="2024-01-02T23:24:40.981" v="586" actId="20577"/>
          <ac:spMkLst>
            <pc:docMk/>
            <pc:sldMk cId="876830615" sldId="379"/>
            <ac:spMk id="8" creationId="{AE6C8ECB-F4E0-D6AD-F83D-67C9FAE10031}"/>
          </ac:spMkLst>
        </pc:spChg>
        <pc:picChg chg="add mod">
          <ac:chgData name="vytor hugo" userId="e8b175fd6482882c" providerId="Windows Live" clId="Web-{7E562DF1-ACC0-4E6E-8FA9-E580F1487779}" dt="2024-01-02T23:25:29.529" v="594" actId="14100"/>
          <ac:picMkLst>
            <pc:docMk/>
            <pc:sldMk cId="876830615" sldId="379"/>
            <ac:picMk id="3" creationId="{6E9DF071-64D2-4BBB-F3D9-A14F718DB81A}"/>
          </ac:picMkLst>
        </pc:picChg>
        <pc:picChg chg="del">
          <ac:chgData name="vytor hugo" userId="e8b175fd6482882c" providerId="Windows Live" clId="Web-{7E562DF1-ACC0-4E6E-8FA9-E580F1487779}" dt="2024-01-02T23:23:14.103" v="580"/>
          <ac:picMkLst>
            <pc:docMk/>
            <pc:sldMk cId="876830615" sldId="379"/>
            <ac:picMk id="4" creationId="{A32D7764-912C-9297-356E-E5EE4C69E109}"/>
          </ac:picMkLst>
        </pc:picChg>
        <pc:picChg chg="del">
          <ac:chgData name="vytor hugo" userId="e8b175fd6482882c" providerId="Windows Live" clId="Web-{7E562DF1-ACC0-4E6E-8FA9-E580F1487779}" dt="2024-01-02T23:23:13.415" v="579"/>
          <ac:picMkLst>
            <pc:docMk/>
            <pc:sldMk cId="876830615" sldId="379"/>
            <ac:picMk id="5" creationId="{C2052B7B-CCCB-1D8E-6615-330885C2B121}"/>
          </ac:picMkLst>
        </pc:picChg>
        <pc:picChg chg="add mod">
          <ac:chgData name="vytor hugo" userId="e8b175fd6482882c" providerId="Windows Live" clId="Web-{7E562DF1-ACC0-4E6E-8FA9-E580F1487779}" dt="2024-01-02T23:25:31.857" v="595" actId="14100"/>
          <ac:picMkLst>
            <pc:docMk/>
            <pc:sldMk cId="876830615" sldId="379"/>
            <ac:picMk id="6" creationId="{F9D856D1-0C43-8DEC-1C64-31F6B27C158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7:29.142" v="614" actId="14100"/>
        <pc:sldMkLst>
          <pc:docMk/>
          <pc:sldMk cId="1462802093" sldId="380"/>
        </pc:sldMkLst>
        <pc:spChg chg="mod">
          <ac:chgData name="vytor hugo" userId="e8b175fd6482882c" providerId="Windows Live" clId="Web-{7E562DF1-ACC0-4E6E-8FA9-E580F1487779}" dt="2024-01-02T23:26:17.015" v="602" actId="20577"/>
          <ac:spMkLst>
            <pc:docMk/>
            <pc:sldMk cId="1462802093" sldId="380"/>
            <ac:spMk id="8" creationId="{BA703082-38E8-2446-D3A9-AD17E6A8D4B2}"/>
          </ac:spMkLst>
        </pc:spChg>
        <pc:picChg chg="del mod">
          <ac:chgData name="vytor hugo" userId="e8b175fd6482882c" providerId="Windows Live" clId="Web-{7E562DF1-ACC0-4E6E-8FA9-E580F1487779}" dt="2024-01-02T23:25:45.920" v="599"/>
          <ac:picMkLst>
            <pc:docMk/>
            <pc:sldMk cId="1462802093" sldId="380"/>
            <ac:picMk id="3" creationId="{B7526128-E71C-53CB-05B1-E332BB5E4042}"/>
          </ac:picMkLst>
        </pc:picChg>
        <pc:picChg chg="add mod">
          <ac:chgData name="vytor hugo" userId="e8b175fd6482882c" providerId="Windows Live" clId="Web-{7E562DF1-ACC0-4E6E-8FA9-E580F1487779}" dt="2024-01-02T23:27:29.142" v="614" actId="14100"/>
          <ac:picMkLst>
            <pc:docMk/>
            <pc:sldMk cId="1462802093" sldId="380"/>
            <ac:picMk id="4" creationId="{EBD5F225-1678-63DC-06A7-C08B6E17BF31}"/>
          </ac:picMkLst>
        </pc:picChg>
        <pc:picChg chg="add mod">
          <ac:chgData name="vytor hugo" userId="e8b175fd6482882c" providerId="Windows Live" clId="Web-{7E562DF1-ACC0-4E6E-8FA9-E580F1487779}" dt="2024-01-02T23:27:19.814" v="610" actId="14100"/>
          <ac:picMkLst>
            <pc:docMk/>
            <pc:sldMk cId="1462802093" sldId="380"/>
            <ac:picMk id="5" creationId="{E32F0258-C3F2-FAA0-66FE-FC287174AE7D}"/>
          </ac:picMkLst>
        </pc:picChg>
        <pc:picChg chg="del">
          <ac:chgData name="vytor hugo" userId="e8b175fd6482882c" providerId="Windows Live" clId="Web-{7E562DF1-ACC0-4E6E-8FA9-E580F1487779}" dt="2024-01-02T23:25:45.014" v="597"/>
          <ac:picMkLst>
            <pc:docMk/>
            <pc:sldMk cId="1462802093" sldId="380"/>
            <ac:picMk id="6" creationId="{09A088FA-F74F-F410-F658-88E2AC5B9FF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9:17.098" v="628" actId="14100"/>
        <pc:sldMkLst>
          <pc:docMk/>
          <pc:sldMk cId="2822235164" sldId="381"/>
        </pc:sldMkLst>
        <pc:spChg chg="mod">
          <ac:chgData name="vytor hugo" userId="e8b175fd6482882c" providerId="Windows Live" clId="Web-{7E562DF1-ACC0-4E6E-8FA9-E580F1487779}" dt="2024-01-02T23:28:11.893" v="621" actId="20577"/>
          <ac:spMkLst>
            <pc:docMk/>
            <pc:sldMk cId="2822235164" sldId="381"/>
            <ac:spMk id="8" creationId="{C2FDC41D-ABDC-097D-28A1-A77A11D6CB20}"/>
          </ac:spMkLst>
        </pc:spChg>
        <pc:picChg chg="add mod">
          <ac:chgData name="vytor hugo" userId="e8b175fd6482882c" providerId="Windows Live" clId="Web-{7E562DF1-ACC0-4E6E-8FA9-E580F1487779}" dt="2024-01-02T23:28:30.269" v="626" actId="14100"/>
          <ac:picMkLst>
            <pc:docMk/>
            <pc:sldMk cId="2822235164" sldId="381"/>
            <ac:picMk id="3" creationId="{D8C0DA44-4A15-4B1A-305D-8608DF1D1DA6}"/>
          </ac:picMkLst>
        </pc:picChg>
        <pc:picChg chg="del">
          <ac:chgData name="vytor hugo" userId="e8b175fd6482882c" providerId="Windows Live" clId="Web-{7E562DF1-ACC0-4E6E-8FA9-E580F1487779}" dt="2024-01-02T23:27:40.049" v="617"/>
          <ac:picMkLst>
            <pc:docMk/>
            <pc:sldMk cId="2822235164" sldId="381"/>
            <ac:picMk id="4" creationId="{1EAFCA92-3ECE-E671-D290-F7433C7229C3}"/>
          </ac:picMkLst>
        </pc:picChg>
        <pc:picChg chg="del">
          <ac:chgData name="vytor hugo" userId="e8b175fd6482882c" providerId="Windows Live" clId="Web-{7E562DF1-ACC0-4E6E-8FA9-E580F1487779}" dt="2024-01-02T23:27:38.377" v="616"/>
          <ac:picMkLst>
            <pc:docMk/>
            <pc:sldMk cId="2822235164" sldId="381"/>
            <ac:picMk id="5" creationId="{D11DB0B5-D2BA-60B8-BE76-0DFC22AE975D}"/>
          </ac:picMkLst>
        </pc:picChg>
        <pc:picChg chg="add mod">
          <ac:chgData name="vytor hugo" userId="e8b175fd6482882c" providerId="Windows Live" clId="Web-{7E562DF1-ACC0-4E6E-8FA9-E580F1487779}" dt="2024-01-02T23:29:17.098" v="628" actId="14100"/>
          <ac:picMkLst>
            <pc:docMk/>
            <pc:sldMk cId="2822235164" sldId="381"/>
            <ac:picMk id="6" creationId="{E7A1EAAB-6471-BF8D-F523-3D4037A98EE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2:08.651" v="641" actId="14100"/>
        <pc:sldMkLst>
          <pc:docMk/>
          <pc:sldMk cId="1193808486" sldId="382"/>
        </pc:sldMkLst>
        <pc:spChg chg="mod">
          <ac:chgData name="vytor hugo" userId="e8b175fd6482882c" providerId="Windows Live" clId="Web-{7E562DF1-ACC0-4E6E-8FA9-E580F1487779}" dt="2024-01-02T23:30:19.163" v="633" actId="20577"/>
          <ac:spMkLst>
            <pc:docMk/>
            <pc:sldMk cId="1193808486" sldId="382"/>
            <ac:spMk id="8" creationId="{E5B34DF8-1526-F43A-5322-3B76FA201ED9}"/>
          </ac:spMkLst>
        </pc:spChg>
        <pc:picChg chg="del">
          <ac:chgData name="vytor hugo" userId="e8b175fd6482882c" providerId="Windows Live" clId="Web-{7E562DF1-ACC0-4E6E-8FA9-E580F1487779}" dt="2024-01-02T23:29:58.740" v="631"/>
          <ac:picMkLst>
            <pc:docMk/>
            <pc:sldMk cId="1193808486" sldId="382"/>
            <ac:picMk id="3" creationId="{EE7C85DC-767A-66AD-D9D4-6757C58CE961}"/>
          </ac:picMkLst>
        </pc:picChg>
        <pc:picChg chg="add mod">
          <ac:chgData name="vytor hugo" userId="e8b175fd6482882c" providerId="Windows Live" clId="Web-{7E562DF1-ACC0-4E6E-8FA9-E580F1487779}" dt="2024-01-02T23:30:37.570" v="638" actId="14100"/>
          <ac:picMkLst>
            <pc:docMk/>
            <pc:sldMk cId="1193808486" sldId="382"/>
            <ac:picMk id="4" creationId="{65765858-9AAF-A62E-0C1B-E0308915AE07}"/>
          </ac:picMkLst>
        </pc:picChg>
        <pc:picChg chg="add mod">
          <ac:chgData name="vytor hugo" userId="e8b175fd6482882c" providerId="Windows Live" clId="Web-{7E562DF1-ACC0-4E6E-8FA9-E580F1487779}" dt="2024-01-02T23:32:08.651" v="641" actId="14100"/>
          <ac:picMkLst>
            <pc:docMk/>
            <pc:sldMk cId="1193808486" sldId="382"/>
            <ac:picMk id="5" creationId="{D88B7F13-BFCE-D80B-DA0C-0F7BED85099C}"/>
          </ac:picMkLst>
        </pc:picChg>
        <pc:picChg chg="del">
          <ac:chgData name="vytor hugo" userId="e8b175fd6482882c" providerId="Windows Live" clId="Web-{7E562DF1-ACC0-4E6E-8FA9-E580F1487779}" dt="2024-01-02T23:29:58.053" v="630"/>
          <ac:picMkLst>
            <pc:docMk/>
            <pc:sldMk cId="1193808486" sldId="382"/>
            <ac:picMk id="6" creationId="{37B62AAA-D6CC-2162-246F-9738DF1CC88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5:04.926" v="667" actId="14100"/>
        <pc:sldMkLst>
          <pc:docMk/>
          <pc:sldMk cId="1530508130" sldId="383"/>
        </pc:sldMkLst>
        <pc:spChg chg="mod">
          <ac:chgData name="vytor hugo" userId="e8b175fd6482882c" providerId="Windows Live" clId="Web-{7E562DF1-ACC0-4E6E-8FA9-E580F1487779}" dt="2024-01-02T23:32:36.261" v="645" actId="20577"/>
          <ac:spMkLst>
            <pc:docMk/>
            <pc:sldMk cId="1530508130" sldId="383"/>
            <ac:spMk id="2" creationId="{60666941-80D4-CA63-AE01-86C3F0B9DA31}"/>
          </ac:spMkLst>
        </pc:spChg>
        <pc:spChg chg="mod">
          <ac:chgData name="vytor hugo" userId="e8b175fd6482882c" providerId="Windows Live" clId="Web-{7E562DF1-ACC0-4E6E-8FA9-E580F1487779}" dt="2024-01-02T23:34:08.076" v="653" actId="20577"/>
          <ac:spMkLst>
            <pc:docMk/>
            <pc:sldMk cId="1530508130" sldId="383"/>
            <ac:spMk id="8" creationId="{2F508833-38D9-D62F-3EEE-40DAA8DBB62D}"/>
          </ac:spMkLst>
        </pc:spChg>
        <pc:picChg chg="add mod">
          <ac:chgData name="vytor hugo" userId="e8b175fd6482882c" providerId="Windows Live" clId="Web-{7E562DF1-ACC0-4E6E-8FA9-E580F1487779}" dt="2024-01-02T23:34:55.879" v="665" actId="14100"/>
          <ac:picMkLst>
            <pc:docMk/>
            <pc:sldMk cId="1530508130" sldId="383"/>
            <ac:picMk id="3" creationId="{9639BEC0-0E9E-FF06-F69C-8DFDC526B41F}"/>
          </ac:picMkLst>
        </pc:picChg>
        <pc:picChg chg="del">
          <ac:chgData name="vytor hugo" userId="e8b175fd6482882c" providerId="Windows Live" clId="Web-{7E562DF1-ACC0-4E6E-8FA9-E580F1487779}" dt="2024-01-02T23:32:38.870" v="647"/>
          <ac:picMkLst>
            <pc:docMk/>
            <pc:sldMk cId="1530508130" sldId="383"/>
            <ac:picMk id="4" creationId="{28961205-09B3-BD8B-EDF9-8E9BEC71FD52}"/>
          </ac:picMkLst>
        </pc:picChg>
        <pc:picChg chg="del">
          <ac:chgData name="vytor hugo" userId="e8b175fd6482882c" providerId="Windows Live" clId="Web-{7E562DF1-ACC0-4E6E-8FA9-E580F1487779}" dt="2024-01-02T23:32:38.214" v="646"/>
          <ac:picMkLst>
            <pc:docMk/>
            <pc:sldMk cId="1530508130" sldId="383"/>
            <ac:picMk id="5" creationId="{B3345806-CDFC-BBDF-43E3-EC586C4A8A1A}"/>
          </ac:picMkLst>
        </pc:picChg>
        <pc:picChg chg="add mod">
          <ac:chgData name="vytor hugo" userId="e8b175fd6482882c" providerId="Windows Live" clId="Web-{7E562DF1-ACC0-4E6E-8FA9-E580F1487779}" dt="2024-01-02T23:35:04.926" v="667" actId="14100"/>
          <ac:picMkLst>
            <pc:docMk/>
            <pc:sldMk cId="1530508130" sldId="383"/>
            <ac:picMk id="6" creationId="{9D6B5632-3A9D-B07F-26DA-35DF8EC26B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6:49.026" v="682" actId="14100"/>
        <pc:sldMkLst>
          <pc:docMk/>
          <pc:sldMk cId="3764374066" sldId="384"/>
        </pc:sldMkLst>
        <pc:spChg chg="mod">
          <ac:chgData name="vytor hugo" userId="e8b175fd6482882c" providerId="Windows Live" clId="Web-{7E562DF1-ACC0-4E6E-8FA9-E580F1487779}" dt="2024-01-02T23:36:04.085" v="673" actId="20577"/>
          <ac:spMkLst>
            <pc:docMk/>
            <pc:sldMk cId="3764374066" sldId="384"/>
            <ac:spMk id="8" creationId="{DF7ECF7B-3124-BB08-00FC-86C57DE1C074}"/>
          </ac:spMkLst>
        </pc:spChg>
        <pc:picChg chg="del">
          <ac:chgData name="vytor hugo" userId="e8b175fd6482882c" providerId="Windows Live" clId="Web-{7E562DF1-ACC0-4E6E-8FA9-E580F1487779}" dt="2024-01-02T23:35:16.739" v="670"/>
          <ac:picMkLst>
            <pc:docMk/>
            <pc:sldMk cId="3764374066" sldId="384"/>
            <ac:picMk id="3" creationId="{F8CC3A37-60FB-9BD2-1826-699D4EFF2E16}"/>
          </ac:picMkLst>
        </pc:picChg>
        <pc:picChg chg="add mod">
          <ac:chgData name="vytor hugo" userId="e8b175fd6482882c" providerId="Windows Live" clId="Web-{7E562DF1-ACC0-4E6E-8FA9-E580F1487779}" dt="2024-01-02T23:36:20.554" v="678" actId="14100"/>
          <ac:picMkLst>
            <pc:docMk/>
            <pc:sldMk cId="3764374066" sldId="384"/>
            <ac:picMk id="4" creationId="{E1E0DB9C-0705-B4E8-C499-0D96A442896C}"/>
          </ac:picMkLst>
        </pc:picChg>
        <pc:picChg chg="add mod">
          <ac:chgData name="vytor hugo" userId="e8b175fd6482882c" providerId="Windows Live" clId="Web-{7E562DF1-ACC0-4E6E-8FA9-E580F1487779}" dt="2024-01-02T23:36:49.026" v="682" actId="14100"/>
          <ac:picMkLst>
            <pc:docMk/>
            <pc:sldMk cId="3764374066" sldId="384"/>
            <ac:picMk id="5" creationId="{A3A4AE7D-A197-8636-6ABE-7082777F7D50}"/>
          </ac:picMkLst>
        </pc:picChg>
        <pc:picChg chg="del">
          <ac:chgData name="vytor hugo" userId="e8b175fd6482882c" providerId="Windows Live" clId="Web-{7E562DF1-ACC0-4E6E-8FA9-E580F1487779}" dt="2024-01-02T23:35:15.567" v="669"/>
          <ac:picMkLst>
            <pc:docMk/>
            <pc:sldMk cId="3764374066" sldId="384"/>
            <ac:picMk id="6" creationId="{C967645F-7170-5F84-0032-D73B5DC5317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9:00.610" v="695" actId="14100"/>
        <pc:sldMkLst>
          <pc:docMk/>
          <pc:sldMk cId="3728173913" sldId="385"/>
        </pc:sldMkLst>
        <pc:spChg chg="mod">
          <ac:chgData name="vytor hugo" userId="e8b175fd6482882c" providerId="Windows Live" clId="Web-{7E562DF1-ACC0-4E6E-8FA9-E580F1487779}" dt="2024-01-02T23:37:37.607" v="687" actId="20577"/>
          <ac:spMkLst>
            <pc:docMk/>
            <pc:sldMk cId="3728173913" sldId="385"/>
            <ac:spMk id="8" creationId="{71618E1B-3BF6-E1C1-A547-48B8019728C6}"/>
          </ac:spMkLst>
        </pc:spChg>
        <pc:picChg chg="add mod">
          <ac:chgData name="vytor hugo" userId="e8b175fd6482882c" providerId="Windows Live" clId="Web-{7E562DF1-ACC0-4E6E-8FA9-E580F1487779}" dt="2024-01-02T23:37:55.717" v="692" actId="14100"/>
          <ac:picMkLst>
            <pc:docMk/>
            <pc:sldMk cId="3728173913" sldId="385"/>
            <ac:picMk id="3" creationId="{77D6D2F8-88F5-DFF1-43B9-E558588510E5}"/>
          </ac:picMkLst>
        </pc:picChg>
        <pc:picChg chg="del">
          <ac:chgData name="vytor hugo" userId="e8b175fd6482882c" providerId="Windows Live" clId="Web-{7E562DF1-ACC0-4E6E-8FA9-E580F1487779}" dt="2024-01-02T23:36:58.354" v="685"/>
          <ac:picMkLst>
            <pc:docMk/>
            <pc:sldMk cId="3728173913" sldId="385"/>
            <ac:picMk id="4" creationId="{08CDFC9F-38B1-A230-426B-251D0E7DB9DB}"/>
          </ac:picMkLst>
        </pc:picChg>
        <pc:picChg chg="del">
          <ac:chgData name="vytor hugo" userId="e8b175fd6482882c" providerId="Windows Live" clId="Web-{7E562DF1-ACC0-4E6E-8FA9-E580F1487779}" dt="2024-01-02T23:36:57.542" v="684"/>
          <ac:picMkLst>
            <pc:docMk/>
            <pc:sldMk cId="3728173913" sldId="385"/>
            <ac:picMk id="5" creationId="{A0A7AC1F-D151-73A8-D609-C0AF243F63A6}"/>
          </ac:picMkLst>
        </pc:picChg>
        <pc:picChg chg="add mod">
          <ac:chgData name="vytor hugo" userId="e8b175fd6482882c" providerId="Windows Live" clId="Web-{7E562DF1-ACC0-4E6E-8FA9-E580F1487779}" dt="2024-01-02T23:39:00.610" v="695" actId="14100"/>
          <ac:picMkLst>
            <pc:docMk/>
            <pc:sldMk cId="3728173913" sldId="385"/>
            <ac:picMk id="6" creationId="{02135ACF-CE91-4ECE-8EB2-4C5D62D15C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4:13.970" v="726" actId="14100"/>
        <pc:sldMkLst>
          <pc:docMk/>
          <pc:sldMk cId="658549209" sldId="386"/>
        </pc:sldMkLst>
        <pc:spChg chg="mod">
          <ac:chgData name="vytor hugo" userId="e8b175fd6482882c" providerId="Windows Live" clId="Web-{7E562DF1-ACC0-4E6E-8FA9-E580F1487779}" dt="2024-01-02T23:40:03.549" v="703" actId="20577"/>
          <ac:spMkLst>
            <pc:docMk/>
            <pc:sldMk cId="658549209" sldId="386"/>
            <ac:spMk id="8" creationId="{FDB98158-0222-60F3-D490-3148F2B2CA5D}"/>
          </ac:spMkLst>
        </pc:spChg>
        <pc:picChg chg="del">
          <ac:chgData name="vytor hugo" userId="e8b175fd6482882c" providerId="Windows Live" clId="Web-{7E562DF1-ACC0-4E6E-8FA9-E580F1487779}" dt="2024-01-02T23:39:22.860" v="698"/>
          <ac:picMkLst>
            <pc:docMk/>
            <pc:sldMk cId="658549209" sldId="386"/>
            <ac:picMk id="3" creationId="{5CB562BC-011D-D00D-84F2-5DF80EFFD646}"/>
          </ac:picMkLst>
        </pc:picChg>
        <pc:picChg chg="add mod modCrop">
          <ac:chgData name="vytor hugo" userId="e8b175fd6482882c" providerId="Windows Live" clId="Web-{7E562DF1-ACC0-4E6E-8FA9-E580F1487779}" dt="2024-01-02T23:44:13.970" v="726" actId="14100"/>
          <ac:picMkLst>
            <pc:docMk/>
            <pc:sldMk cId="658549209" sldId="386"/>
            <ac:picMk id="4" creationId="{E14D19DC-FCF9-BFA9-C9BF-6ECFD209D3E6}"/>
          </ac:picMkLst>
        </pc:picChg>
        <pc:picChg chg="add del mod">
          <ac:chgData name="vytor hugo" userId="e8b175fd6482882c" providerId="Windows Live" clId="Web-{7E562DF1-ACC0-4E6E-8FA9-E580F1487779}" dt="2024-01-02T23:43:33.562" v="720"/>
          <ac:picMkLst>
            <pc:docMk/>
            <pc:sldMk cId="658549209" sldId="386"/>
            <ac:picMk id="5" creationId="{0D0A0669-14E4-6B9D-23D0-F57610AC547C}"/>
          </ac:picMkLst>
        </pc:picChg>
        <pc:picChg chg="del">
          <ac:chgData name="vytor hugo" userId="e8b175fd6482882c" providerId="Windows Live" clId="Web-{7E562DF1-ACC0-4E6E-8FA9-E580F1487779}" dt="2024-01-02T23:39:22.204" v="697"/>
          <ac:picMkLst>
            <pc:docMk/>
            <pc:sldMk cId="658549209" sldId="386"/>
            <ac:picMk id="6" creationId="{8AB4D969-54F9-A4EC-3DD9-09B2E14CACC6}"/>
          </ac:picMkLst>
        </pc:picChg>
        <pc:picChg chg="add mod">
          <ac:chgData name="vytor hugo" userId="e8b175fd6482882c" providerId="Windows Live" clId="Web-{7E562DF1-ACC0-4E6E-8FA9-E580F1487779}" dt="2024-01-02T23:43:59.172" v="723" actId="14100"/>
          <ac:picMkLst>
            <pc:docMk/>
            <pc:sldMk cId="658549209" sldId="386"/>
            <ac:picMk id="7" creationId="{D5BD6AEA-8EAF-9B17-FF08-7F22CD967A3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7:02.084" v="752" actId="14100"/>
        <pc:sldMkLst>
          <pc:docMk/>
          <pc:sldMk cId="1044612210" sldId="387"/>
        </pc:sldMkLst>
        <pc:spChg chg="mod">
          <ac:chgData name="vytor hugo" userId="e8b175fd6482882c" providerId="Windows Live" clId="Web-{7E562DF1-ACC0-4E6E-8FA9-E580F1487779}" dt="2024-01-02T23:44:58.502" v="733" actId="20577"/>
          <ac:spMkLst>
            <pc:docMk/>
            <pc:sldMk cId="1044612210" sldId="387"/>
            <ac:spMk id="2" creationId="{B20EFA16-1F5B-0F7A-4FB3-0AA970867517}"/>
          </ac:spMkLst>
        </pc:spChg>
        <pc:spChg chg="mod">
          <ac:chgData name="vytor hugo" userId="e8b175fd6482882c" providerId="Windows Live" clId="Web-{7E562DF1-ACC0-4E6E-8FA9-E580F1487779}" dt="2024-01-02T23:45:33.879" v="742" actId="20577"/>
          <ac:spMkLst>
            <pc:docMk/>
            <pc:sldMk cId="1044612210" sldId="387"/>
            <ac:spMk id="8" creationId="{ACA5E905-8AF2-A68D-C2EF-6CA6DAA1EA40}"/>
          </ac:spMkLst>
        </pc:spChg>
        <pc:picChg chg="add mod">
          <ac:chgData name="vytor hugo" userId="e8b175fd6482882c" providerId="Windows Live" clId="Web-{7E562DF1-ACC0-4E6E-8FA9-E580F1487779}" dt="2024-01-02T23:46:58.725" v="751" actId="14100"/>
          <ac:picMkLst>
            <pc:docMk/>
            <pc:sldMk cId="1044612210" sldId="387"/>
            <ac:picMk id="3" creationId="{79178859-B382-3877-3B64-FDA0BFEB3068}"/>
          </ac:picMkLst>
        </pc:picChg>
        <pc:picChg chg="del">
          <ac:chgData name="vytor hugo" userId="e8b175fd6482882c" providerId="Windows Live" clId="Web-{7E562DF1-ACC0-4E6E-8FA9-E580F1487779}" dt="2024-01-02T23:44:47.471" v="730"/>
          <ac:picMkLst>
            <pc:docMk/>
            <pc:sldMk cId="1044612210" sldId="387"/>
            <ac:picMk id="4" creationId="{E0FAEA6F-EB03-A43B-B8CD-4A2629A43512}"/>
          </ac:picMkLst>
        </pc:picChg>
        <pc:picChg chg="add mod">
          <ac:chgData name="vytor hugo" userId="e8b175fd6482882c" providerId="Windows Live" clId="Web-{7E562DF1-ACC0-4E6E-8FA9-E580F1487779}" dt="2024-01-02T23:47:02.084" v="752" actId="14100"/>
          <ac:picMkLst>
            <pc:docMk/>
            <pc:sldMk cId="1044612210" sldId="387"/>
            <ac:picMk id="5" creationId="{2B41BA8C-7838-BFB2-627D-F8AB7DC42926}"/>
          </ac:picMkLst>
        </pc:picChg>
        <pc:picChg chg="del mod">
          <ac:chgData name="vytor hugo" userId="e8b175fd6482882c" providerId="Windows Live" clId="Web-{7E562DF1-ACC0-4E6E-8FA9-E580F1487779}" dt="2024-01-02T23:44:46.861" v="729"/>
          <ac:picMkLst>
            <pc:docMk/>
            <pc:sldMk cId="1044612210" sldId="387"/>
            <ac:picMk id="7" creationId="{40CE6706-6959-1B40-F9AD-D61EA61BD55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0:50.159" v="766" actId="14100"/>
        <pc:sldMkLst>
          <pc:docMk/>
          <pc:sldMk cId="2137273435" sldId="388"/>
        </pc:sldMkLst>
        <pc:spChg chg="mod">
          <ac:chgData name="vytor hugo" userId="e8b175fd6482882c" providerId="Windows Live" clId="Web-{7E562DF1-ACC0-4E6E-8FA9-E580F1487779}" dt="2024-01-02T23:48:29.009" v="759" actId="20577"/>
          <ac:spMkLst>
            <pc:docMk/>
            <pc:sldMk cId="2137273435" sldId="388"/>
            <ac:spMk id="8" creationId="{B30936CD-C07E-9547-44C2-C3C001460DF1}"/>
          </ac:spMkLst>
        </pc:spChg>
        <pc:picChg chg="del">
          <ac:chgData name="vytor hugo" userId="e8b175fd6482882c" providerId="Windows Live" clId="Web-{7E562DF1-ACC0-4E6E-8FA9-E580F1487779}" dt="2024-01-02T23:47:16.366" v="755"/>
          <ac:picMkLst>
            <pc:docMk/>
            <pc:sldMk cId="2137273435" sldId="388"/>
            <ac:picMk id="3" creationId="{F2FD016B-E71F-579B-DC85-3FC7506D510D}"/>
          </ac:picMkLst>
        </pc:picChg>
        <pc:picChg chg="add mod">
          <ac:chgData name="vytor hugo" userId="e8b175fd6482882c" providerId="Windows Live" clId="Web-{7E562DF1-ACC0-4E6E-8FA9-E580F1487779}" dt="2024-01-02T23:48:47.994" v="763" actId="14100"/>
          <ac:picMkLst>
            <pc:docMk/>
            <pc:sldMk cId="2137273435" sldId="388"/>
            <ac:picMk id="4" creationId="{9763072F-C8F1-13CC-019E-FC8D48F8F3EB}"/>
          </ac:picMkLst>
        </pc:picChg>
        <pc:picChg chg="del">
          <ac:chgData name="vytor hugo" userId="e8b175fd6482882c" providerId="Windows Live" clId="Web-{7E562DF1-ACC0-4E6E-8FA9-E580F1487779}" dt="2024-01-02T23:47:14.897" v="754"/>
          <ac:picMkLst>
            <pc:docMk/>
            <pc:sldMk cId="2137273435" sldId="388"/>
            <ac:picMk id="5" creationId="{42AA57D7-69A4-F778-D27C-AD4A015A41DE}"/>
          </ac:picMkLst>
        </pc:picChg>
        <pc:picChg chg="add mod">
          <ac:chgData name="vytor hugo" userId="e8b175fd6482882c" providerId="Windows Live" clId="Web-{7E562DF1-ACC0-4E6E-8FA9-E580F1487779}" dt="2024-01-02T23:50:50.159" v="766" actId="14100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3:30.617" v="779" actId="14100"/>
        <pc:sldMkLst>
          <pc:docMk/>
          <pc:sldMk cId="3885730868" sldId="389"/>
        </pc:sldMkLst>
        <pc:spChg chg="mod">
          <ac:chgData name="vytor hugo" userId="e8b175fd6482882c" providerId="Windows Live" clId="Web-{7E562DF1-ACC0-4E6E-8FA9-E580F1487779}" dt="2024-01-02T23:52:01.286" v="771" actId="20577"/>
          <ac:spMkLst>
            <pc:docMk/>
            <pc:sldMk cId="3885730868" sldId="389"/>
            <ac:spMk id="8" creationId="{A0D42CCE-5FD2-66CC-C878-69AE6BD27BEF}"/>
          </ac:spMkLst>
        </pc:spChg>
        <pc:picChg chg="add mod">
          <ac:chgData name="vytor hugo" userId="e8b175fd6482882c" providerId="Windows Live" clId="Web-{7E562DF1-ACC0-4E6E-8FA9-E580F1487779}" dt="2024-01-02T23:52:28.678" v="776" actId="14100"/>
          <ac:picMkLst>
            <pc:docMk/>
            <pc:sldMk cId="3885730868" sldId="389"/>
            <ac:picMk id="3" creationId="{340CD2CB-4984-1E07-1A29-B4C07651732E}"/>
          </ac:picMkLst>
        </pc:picChg>
        <pc:picChg chg="del">
          <ac:chgData name="vytor hugo" userId="e8b175fd6482882c" providerId="Windows Live" clId="Web-{7E562DF1-ACC0-4E6E-8FA9-E580F1487779}" dt="2024-01-02T23:51:03.316" v="769"/>
          <ac:picMkLst>
            <pc:docMk/>
            <pc:sldMk cId="3885730868" sldId="389"/>
            <ac:picMk id="4" creationId="{D7AA1BC0-31F5-C06A-F0B2-D7A9D148F2F4}"/>
          </ac:picMkLst>
        </pc:picChg>
        <pc:picChg chg="add mod">
          <ac:chgData name="vytor hugo" userId="e8b175fd6482882c" providerId="Windows Live" clId="Web-{7E562DF1-ACC0-4E6E-8FA9-E580F1487779}" dt="2024-01-02T23:53:30.617" v="779" actId="14100"/>
          <ac:picMkLst>
            <pc:docMk/>
            <pc:sldMk cId="3885730868" sldId="389"/>
            <ac:picMk id="5" creationId="{5CAF6397-D594-4318-0B98-6117A3DE90D9}"/>
          </ac:picMkLst>
        </pc:picChg>
        <pc:picChg chg="del">
          <ac:chgData name="vytor hugo" userId="e8b175fd6482882c" providerId="Windows Live" clId="Web-{7E562DF1-ACC0-4E6E-8FA9-E580F1487779}" dt="2024-01-02T23:51:01.597" v="768"/>
          <ac:picMkLst>
            <pc:docMk/>
            <pc:sldMk cId="3885730868" sldId="389"/>
            <ac:picMk id="6" creationId="{AFE4528B-66F3-834A-172A-ECCCC2C2479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4:55.416" v="793" actId="14100"/>
        <pc:sldMkLst>
          <pc:docMk/>
          <pc:sldMk cId="2926296632" sldId="390"/>
        </pc:sldMkLst>
        <pc:spChg chg="mod">
          <ac:chgData name="vytor hugo" userId="e8b175fd6482882c" providerId="Windows Live" clId="Web-{7E562DF1-ACC0-4E6E-8FA9-E580F1487779}" dt="2024-01-02T23:53:58.477" v="784" actId="20577"/>
          <ac:spMkLst>
            <pc:docMk/>
            <pc:sldMk cId="2926296632" sldId="390"/>
            <ac:spMk id="8" creationId="{870DB421-B01C-D73F-E33D-E687EA20214F}"/>
          </ac:spMkLst>
        </pc:spChg>
        <pc:picChg chg="del">
          <ac:chgData name="vytor hugo" userId="e8b175fd6482882c" providerId="Windows Live" clId="Web-{7E562DF1-ACC0-4E6E-8FA9-E580F1487779}" dt="2024-01-02T23:53:43.914" v="782"/>
          <ac:picMkLst>
            <pc:docMk/>
            <pc:sldMk cId="2926296632" sldId="390"/>
            <ac:picMk id="3" creationId="{0316EB88-64C1-F33E-093D-2958FC21260B}"/>
          </ac:picMkLst>
        </pc:picChg>
        <pc:picChg chg="add mod">
          <ac:chgData name="vytor hugo" userId="e8b175fd6482882c" providerId="Windows Live" clId="Web-{7E562DF1-ACC0-4E6E-8FA9-E580F1487779}" dt="2024-01-02T23:54:51.651" v="792" actId="14100"/>
          <ac:picMkLst>
            <pc:docMk/>
            <pc:sldMk cId="2926296632" sldId="390"/>
            <ac:picMk id="4" creationId="{BB8F16E0-3684-C528-0986-6867C3FDE722}"/>
          </ac:picMkLst>
        </pc:picChg>
        <pc:picChg chg="del">
          <ac:chgData name="vytor hugo" userId="e8b175fd6482882c" providerId="Windows Live" clId="Web-{7E562DF1-ACC0-4E6E-8FA9-E580F1487779}" dt="2024-01-02T23:53:42.055" v="781"/>
          <ac:picMkLst>
            <pc:docMk/>
            <pc:sldMk cId="2926296632" sldId="390"/>
            <ac:picMk id="5" creationId="{E70EE0C1-BCC6-4B1A-A161-EB203A3BAD51}"/>
          </ac:picMkLst>
        </pc:picChg>
        <pc:picChg chg="add mod">
          <ac:chgData name="vytor hugo" userId="e8b175fd6482882c" providerId="Windows Live" clId="Web-{7E562DF1-ACC0-4E6E-8FA9-E580F1487779}" dt="2024-01-02T23:54:55.416" v="793" actId="1410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7:53.437" v="818" actId="14100"/>
        <pc:sldMkLst>
          <pc:docMk/>
          <pc:sldMk cId="3167617783" sldId="391"/>
        </pc:sldMkLst>
        <pc:spChg chg="mod">
          <ac:chgData name="vytor hugo" userId="e8b175fd6482882c" providerId="Windows Live" clId="Web-{7E562DF1-ACC0-4E6E-8FA9-E580F1487779}" dt="2024-01-02T23:56:46.092" v="801" actId="20577"/>
          <ac:spMkLst>
            <pc:docMk/>
            <pc:sldMk cId="3167617783" sldId="391"/>
            <ac:spMk id="2" creationId="{E6AFEB48-396B-5F4F-7845-D04DBA785497}"/>
          </ac:spMkLst>
        </pc:spChg>
        <pc:spChg chg="mod">
          <ac:chgData name="vytor hugo" userId="e8b175fd6482882c" providerId="Windows Live" clId="Web-{7E562DF1-ACC0-4E6E-8FA9-E580F1487779}" dt="2024-01-02T23:56:58.030" v="806" actId="20577"/>
          <ac:spMkLst>
            <pc:docMk/>
            <pc:sldMk cId="3167617783" sldId="391"/>
            <ac:spMk id="8" creationId="{D85D131F-7954-CC4C-B82D-BCE91F5DFDED}"/>
          </ac:spMkLst>
        </pc:spChg>
        <pc:picChg chg="add mod">
          <ac:chgData name="vytor hugo" userId="e8b175fd6482882c" providerId="Windows Live" clId="Web-{7E562DF1-ACC0-4E6E-8FA9-E580F1487779}" dt="2024-01-02T23:57:49.969" v="817" actId="14100"/>
          <ac:picMkLst>
            <pc:docMk/>
            <pc:sldMk cId="3167617783" sldId="391"/>
            <ac:picMk id="3" creationId="{8C48A3C7-2689-1D2D-B67F-46D7D09BB69D}"/>
          </ac:picMkLst>
        </pc:picChg>
        <pc:picChg chg="del">
          <ac:chgData name="vytor hugo" userId="e8b175fd6482882c" providerId="Windows Live" clId="Web-{7E562DF1-ACC0-4E6E-8FA9-E580F1487779}" dt="2024-01-02T23:55:07.245" v="796"/>
          <ac:picMkLst>
            <pc:docMk/>
            <pc:sldMk cId="3167617783" sldId="391"/>
            <ac:picMk id="4" creationId="{C2704408-E4E3-394A-791F-211F18BEBC01}"/>
          </ac:picMkLst>
        </pc:picChg>
        <pc:picChg chg="add mod">
          <ac:chgData name="vytor hugo" userId="e8b175fd6482882c" providerId="Windows Live" clId="Web-{7E562DF1-ACC0-4E6E-8FA9-E580F1487779}" dt="2024-01-02T23:57:53.437" v="818" actId="14100"/>
          <ac:picMkLst>
            <pc:docMk/>
            <pc:sldMk cId="3167617783" sldId="391"/>
            <ac:picMk id="5" creationId="{35A083D2-B0F2-C338-0DBF-F67236C0122C}"/>
          </ac:picMkLst>
        </pc:picChg>
        <pc:picChg chg="del">
          <ac:chgData name="vytor hugo" userId="e8b175fd6482882c" providerId="Windows Live" clId="Web-{7E562DF1-ACC0-4E6E-8FA9-E580F1487779}" dt="2024-01-02T23:55:04.698" v="795"/>
          <ac:picMkLst>
            <pc:docMk/>
            <pc:sldMk cId="3167617783" sldId="391"/>
            <ac:picMk id="6" creationId="{0723BAE8-8004-9877-D61E-32E9ECBD1489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0:18.536" v="833" actId="14100"/>
        <pc:sldMkLst>
          <pc:docMk/>
          <pc:sldMk cId="2252895103" sldId="392"/>
        </pc:sldMkLst>
        <pc:spChg chg="mod">
          <ac:chgData name="vytor hugo" userId="e8b175fd6482882c" providerId="Windows Live" clId="Web-{7E562DF1-ACC0-4E6E-8FA9-E580F1487779}" dt="2024-01-02T23:59:27.550" v="824" actId="20577"/>
          <ac:spMkLst>
            <pc:docMk/>
            <pc:sldMk cId="2252895103" sldId="392"/>
            <ac:spMk id="8" creationId="{05DB275D-32A2-A84C-A56F-9E4F2034CAFA}"/>
          </ac:spMkLst>
        </pc:spChg>
        <pc:picChg chg="del">
          <ac:chgData name="vytor hugo" userId="e8b175fd6482882c" providerId="Windows Live" clId="Web-{7E562DF1-ACC0-4E6E-8FA9-E580F1487779}" dt="2024-01-02T23:58:03.672" v="821"/>
          <ac:picMkLst>
            <pc:docMk/>
            <pc:sldMk cId="2252895103" sldId="392"/>
            <ac:picMk id="3" creationId="{81C3BF75-E73D-17F4-F866-F04042AC3DB9}"/>
          </ac:picMkLst>
        </pc:picChg>
        <pc:picChg chg="add mod">
          <ac:chgData name="vytor hugo" userId="e8b175fd6482882c" providerId="Windows Live" clId="Web-{7E562DF1-ACC0-4E6E-8FA9-E580F1487779}" dt="2024-01-02T23:59:48.519" v="829" actId="14100"/>
          <ac:picMkLst>
            <pc:docMk/>
            <pc:sldMk cId="2252895103" sldId="392"/>
            <ac:picMk id="4" creationId="{C89F3ACE-13C3-F3CC-E947-9BA1F2278F9A}"/>
          </ac:picMkLst>
        </pc:picChg>
        <pc:picChg chg="del">
          <ac:chgData name="vytor hugo" userId="e8b175fd6482882c" providerId="Windows Live" clId="Web-{7E562DF1-ACC0-4E6E-8FA9-E580F1487779}" dt="2024-01-02T23:58:02.875" v="820"/>
          <ac:picMkLst>
            <pc:docMk/>
            <pc:sldMk cId="2252895103" sldId="392"/>
            <ac:picMk id="5" creationId="{D6518B9D-9DB4-AAE6-F3DA-0F00F4FD7E75}"/>
          </ac:picMkLst>
        </pc:picChg>
        <pc:picChg chg="add mod">
          <ac:chgData name="vytor hugo" userId="e8b175fd6482882c" providerId="Windows Live" clId="Web-{7E562DF1-ACC0-4E6E-8FA9-E580F1487779}" dt="2024-01-03T00:00:18.536" v="833" actId="14100"/>
          <ac:picMkLst>
            <pc:docMk/>
            <pc:sldMk cId="2252895103" sldId="392"/>
            <ac:picMk id="6" creationId="{F28D6CC0-711E-4A0B-160F-6EE518D3EB0F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2:05.039" v="847" actId="14100"/>
        <pc:sldMkLst>
          <pc:docMk/>
          <pc:sldMk cId="3373726255" sldId="393"/>
        </pc:sldMkLst>
        <pc:spChg chg="mod">
          <ac:chgData name="vytor hugo" userId="e8b175fd6482882c" providerId="Windows Live" clId="Web-{7E562DF1-ACC0-4E6E-8FA9-E580F1487779}" dt="2024-01-03T00:01:14.866" v="840" actId="20577"/>
          <ac:spMkLst>
            <pc:docMk/>
            <pc:sldMk cId="3373726255" sldId="393"/>
            <ac:spMk id="8" creationId="{BAA9051B-622F-8D9E-E68B-8C47011FAAA9}"/>
          </ac:spMkLst>
        </pc:spChg>
        <pc:picChg chg="add mod">
          <ac:chgData name="vytor hugo" userId="e8b175fd6482882c" providerId="Windows Live" clId="Web-{7E562DF1-ACC0-4E6E-8FA9-E580F1487779}" dt="2024-01-03T00:01:35.522" v="844" actId="14100"/>
          <ac:picMkLst>
            <pc:docMk/>
            <pc:sldMk cId="3373726255" sldId="393"/>
            <ac:picMk id="3" creationId="{1436D08D-C0E0-19AD-E5BA-0D321F54AEC4}"/>
          </ac:picMkLst>
        </pc:picChg>
        <pc:picChg chg="del">
          <ac:chgData name="vytor hugo" userId="e8b175fd6482882c" providerId="Windows Live" clId="Web-{7E562DF1-ACC0-4E6E-8FA9-E580F1487779}" dt="2024-01-03T00:00:29.645" v="836"/>
          <ac:picMkLst>
            <pc:docMk/>
            <pc:sldMk cId="3373726255" sldId="393"/>
            <ac:picMk id="4" creationId="{36F15797-08B1-7726-140F-99F0D8695228}"/>
          </ac:picMkLst>
        </pc:picChg>
        <pc:picChg chg="add mod">
          <ac:chgData name="vytor hugo" userId="e8b175fd6482882c" providerId="Windows Live" clId="Web-{7E562DF1-ACC0-4E6E-8FA9-E580F1487779}" dt="2024-01-03T00:02:05.039" v="847" actId="14100"/>
          <ac:picMkLst>
            <pc:docMk/>
            <pc:sldMk cId="3373726255" sldId="393"/>
            <ac:picMk id="5" creationId="{66F7345D-7FDD-73C4-BA04-A7F9AF7FD601}"/>
          </ac:picMkLst>
        </pc:picChg>
        <pc:picChg chg="del">
          <ac:chgData name="vytor hugo" userId="e8b175fd6482882c" providerId="Windows Live" clId="Web-{7E562DF1-ACC0-4E6E-8FA9-E580F1487779}" dt="2024-01-03T00:00:28.802" v="835"/>
          <ac:picMkLst>
            <pc:docMk/>
            <pc:sldMk cId="3373726255" sldId="393"/>
            <ac:picMk id="6" creationId="{39B6CD9D-6AEC-9B79-01BC-AD584F36860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4:27.762" v="863" actId="14100"/>
        <pc:sldMkLst>
          <pc:docMk/>
          <pc:sldMk cId="3505027132" sldId="394"/>
        </pc:sldMkLst>
        <pc:spChg chg="mod">
          <ac:chgData name="vytor hugo" userId="e8b175fd6482882c" providerId="Windows Live" clId="Web-{7E562DF1-ACC0-4E6E-8FA9-E580F1487779}" dt="2024-01-03T00:02:47.665" v="852" actId="20577"/>
          <ac:spMkLst>
            <pc:docMk/>
            <pc:sldMk cId="3505027132" sldId="394"/>
            <ac:spMk id="8" creationId="{827934E5-7788-4A70-29E6-1CA5501AB671}"/>
          </ac:spMkLst>
        </pc:spChg>
        <pc:picChg chg="del">
          <ac:chgData name="vytor hugo" userId="e8b175fd6482882c" providerId="Windows Live" clId="Web-{7E562DF1-ACC0-4E6E-8FA9-E580F1487779}" dt="2024-01-03T00:02:15.899" v="850"/>
          <ac:picMkLst>
            <pc:docMk/>
            <pc:sldMk cId="3505027132" sldId="394"/>
            <ac:picMk id="3" creationId="{252111CB-10A6-F579-6EF6-DAFA6EDFD4A2}"/>
          </ac:picMkLst>
        </pc:picChg>
        <pc:picChg chg="add mod">
          <ac:chgData name="vytor hugo" userId="e8b175fd6482882c" providerId="Windows Live" clId="Web-{7E562DF1-ACC0-4E6E-8FA9-E580F1487779}" dt="2024-01-03T00:03:11.978" v="857" actId="14100"/>
          <ac:picMkLst>
            <pc:docMk/>
            <pc:sldMk cId="3505027132" sldId="394"/>
            <ac:picMk id="4" creationId="{1F71D03A-6FB9-6635-5B6E-61FD395C810C}"/>
          </ac:picMkLst>
        </pc:picChg>
        <pc:picChg chg="del">
          <ac:chgData name="vytor hugo" userId="e8b175fd6482882c" providerId="Windows Live" clId="Web-{7E562DF1-ACC0-4E6E-8FA9-E580F1487779}" dt="2024-01-03T00:02:14.602" v="849"/>
          <ac:picMkLst>
            <pc:docMk/>
            <pc:sldMk cId="3505027132" sldId="394"/>
            <ac:picMk id="5" creationId="{0AE63114-3333-035A-7DEC-6DA78F95AC71}"/>
          </ac:picMkLst>
        </pc:picChg>
        <pc:picChg chg="add mod">
          <ac:chgData name="vytor hugo" userId="e8b175fd6482882c" providerId="Windows Live" clId="Web-{7E562DF1-ACC0-4E6E-8FA9-E580F1487779}" dt="2024-01-03T00:04:27.762" v="863" actId="14100"/>
          <ac:picMkLst>
            <pc:docMk/>
            <pc:sldMk cId="3505027132" sldId="394"/>
            <ac:picMk id="6" creationId="{6071D106-C8F5-087F-6A98-242DE42EA27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7:15.330" v="885" actId="14100"/>
        <pc:sldMkLst>
          <pc:docMk/>
          <pc:sldMk cId="1287933834" sldId="395"/>
        </pc:sldMkLst>
        <pc:spChg chg="mod">
          <ac:chgData name="vytor hugo" userId="e8b175fd6482882c" providerId="Windows Live" clId="Web-{7E562DF1-ACC0-4E6E-8FA9-E580F1487779}" dt="2024-01-03T00:05:04.466" v="868" actId="20577"/>
          <ac:spMkLst>
            <pc:docMk/>
            <pc:sldMk cId="1287933834" sldId="395"/>
            <ac:spMk id="2" creationId="{03A3FDB3-DF35-3C3C-0311-130C0267581E}"/>
          </ac:spMkLst>
        </pc:spChg>
        <pc:spChg chg="mod">
          <ac:chgData name="vytor hugo" userId="e8b175fd6482882c" providerId="Windows Live" clId="Web-{7E562DF1-ACC0-4E6E-8FA9-E580F1487779}" dt="2024-01-03T00:06:18.281" v="875" actId="20577"/>
          <ac:spMkLst>
            <pc:docMk/>
            <pc:sldMk cId="1287933834" sldId="395"/>
            <ac:spMk id="8" creationId="{178A15BA-DB56-FC23-B12E-BC5511F943B5}"/>
          </ac:spMkLst>
        </pc:spChg>
        <pc:picChg chg="add mod">
          <ac:chgData name="vytor hugo" userId="e8b175fd6482882c" providerId="Windows Live" clId="Web-{7E562DF1-ACC0-4E6E-8FA9-E580F1487779}" dt="2024-01-03T00:06:43.641" v="881" actId="14100"/>
          <ac:picMkLst>
            <pc:docMk/>
            <pc:sldMk cId="1287933834" sldId="395"/>
            <ac:picMk id="3" creationId="{9A0BD3AD-6509-3E9E-A1C6-CB7A522C88C8}"/>
          </ac:picMkLst>
        </pc:picChg>
        <pc:picChg chg="del">
          <ac:chgData name="vytor hugo" userId="e8b175fd6482882c" providerId="Windows Live" clId="Web-{7E562DF1-ACC0-4E6E-8FA9-E580F1487779}" dt="2024-01-03T00:05:02.576" v="866"/>
          <ac:picMkLst>
            <pc:docMk/>
            <pc:sldMk cId="1287933834" sldId="395"/>
            <ac:picMk id="4" creationId="{98D2EB46-3F6C-1245-EBEB-1A0B6AFB68FD}"/>
          </ac:picMkLst>
        </pc:picChg>
        <pc:picChg chg="add mod">
          <ac:chgData name="vytor hugo" userId="e8b175fd6482882c" providerId="Windows Live" clId="Web-{7E562DF1-ACC0-4E6E-8FA9-E580F1487779}" dt="2024-01-03T00:07:15.330" v="885" actId="14100"/>
          <ac:picMkLst>
            <pc:docMk/>
            <pc:sldMk cId="1287933834" sldId="395"/>
            <ac:picMk id="5" creationId="{5E60E341-7C60-7125-4ABC-EEB48D8E6C1B}"/>
          </ac:picMkLst>
        </pc:picChg>
        <pc:picChg chg="del">
          <ac:chgData name="vytor hugo" userId="e8b175fd6482882c" providerId="Windows Live" clId="Web-{7E562DF1-ACC0-4E6E-8FA9-E580F1487779}" dt="2024-01-03T00:05:01.685" v="865"/>
          <ac:picMkLst>
            <pc:docMk/>
            <pc:sldMk cId="1287933834" sldId="395"/>
            <ac:picMk id="6" creationId="{E76D8684-95F0-01A1-661B-C1F582878CB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9:07.958" v="903" actId="14100"/>
        <pc:sldMkLst>
          <pc:docMk/>
          <pc:sldMk cId="620836570" sldId="396"/>
        </pc:sldMkLst>
        <pc:spChg chg="mod">
          <ac:chgData name="vytor hugo" userId="e8b175fd6482882c" providerId="Windows Live" clId="Web-{7E562DF1-ACC0-4E6E-8FA9-E580F1487779}" dt="2024-01-03T00:08:11.410" v="892" actId="20577"/>
          <ac:spMkLst>
            <pc:docMk/>
            <pc:sldMk cId="620836570" sldId="396"/>
            <ac:spMk id="8" creationId="{FDCD84F5-9D62-B077-0E38-B1E0E0F88032}"/>
          </ac:spMkLst>
        </pc:spChg>
        <pc:picChg chg="del">
          <ac:chgData name="vytor hugo" userId="e8b175fd6482882c" providerId="Windows Live" clId="Web-{7E562DF1-ACC0-4E6E-8FA9-E580F1487779}" dt="2024-01-03T00:07:28.189" v="888"/>
          <ac:picMkLst>
            <pc:docMk/>
            <pc:sldMk cId="620836570" sldId="396"/>
            <ac:picMk id="3" creationId="{11886C05-42F5-B743-4495-BC6FF68DAFAD}"/>
          </ac:picMkLst>
        </pc:picChg>
        <pc:picChg chg="add mod">
          <ac:chgData name="vytor hugo" userId="e8b175fd6482882c" providerId="Windows Live" clId="Web-{7E562DF1-ACC0-4E6E-8FA9-E580F1487779}" dt="2024-01-03T00:08:35.379" v="898" actId="14100"/>
          <ac:picMkLst>
            <pc:docMk/>
            <pc:sldMk cId="620836570" sldId="396"/>
            <ac:picMk id="4" creationId="{2EF8566F-39A8-64AF-F563-157E0603E5F2}"/>
          </ac:picMkLst>
        </pc:picChg>
        <pc:picChg chg="del">
          <ac:chgData name="vytor hugo" userId="e8b175fd6482882c" providerId="Windows Live" clId="Web-{7E562DF1-ACC0-4E6E-8FA9-E580F1487779}" dt="2024-01-03T00:07:27.268" v="887"/>
          <ac:picMkLst>
            <pc:docMk/>
            <pc:sldMk cId="620836570" sldId="396"/>
            <ac:picMk id="5" creationId="{12EB36CB-A730-4036-6207-EB65E46043D8}"/>
          </ac:picMkLst>
        </pc:picChg>
        <pc:picChg chg="add mod">
          <ac:chgData name="vytor hugo" userId="e8b175fd6482882c" providerId="Windows Live" clId="Web-{7E562DF1-ACC0-4E6E-8FA9-E580F1487779}" dt="2024-01-03T00:09:07.958" v="903" actId="14100"/>
          <ac:picMkLst>
            <pc:docMk/>
            <pc:sldMk cId="620836570" sldId="396"/>
            <ac:picMk id="6" creationId="{BC091FF0-11F8-8E21-FB6E-9320F04EBD9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0:55.774" v="916" actId="14100"/>
        <pc:sldMkLst>
          <pc:docMk/>
          <pc:sldMk cId="795299716" sldId="397"/>
        </pc:sldMkLst>
        <pc:spChg chg="mod">
          <ac:chgData name="vytor hugo" userId="e8b175fd6482882c" providerId="Windows Live" clId="Web-{7E562DF1-ACC0-4E6E-8FA9-E580F1487779}" dt="2024-01-03T00:10:01.507" v="907" actId="20577"/>
          <ac:spMkLst>
            <pc:docMk/>
            <pc:sldMk cId="795299716" sldId="397"/>
            <ac:spMk id="8" creationId="{22148F95-E210-FE22-3ACC-CD87335B3AD7}"/>
          </ac:spMkLst>
        </pc:spChg>
        <pc:picChg chg="add mod">
          <ac:chgData name="vytor hugo" userId="e8b175fd6482882c" providerId="Windows Live" clId="Web-{7E562DF1-ACC0-4E6E-8FA9-E580F1487779}" dt="2024-01-03T00:10:24.679" v="912" actId="14100"/>
          <ac:picMkLst>
            <pc:docMk/>
            <pc:sldMk cId="795299716" sldId="397"/>
            <ac:picMk id="3" creationId="{FA2A056C-FAC9-0815-85E7-562EEFA0A8F8}"/>
          </ac:picMkLst>
        </pc:picChg>
        <pc:picChg chg="del">
          <ac:chgData name="vytor hugo" userId="e8b175fd6482882c" providerId="Windows Live" clId="Web-{7E562DF1-ACC0-4E6E-8FA9-E580F1487779}" dt="2024-01-03T00:09:17.396" v="906"/>
          <ac:picMkLst>
            <pc:docMk/>
            <pc:sldMk cId="795299716" sldId="397"/>
            <ac:picMk id="4" creationId="{747637CA-55FC-DDCC-00A2-5E012181B495}"/>
          </ac:picMkLst>
        </pc:picChg>
        <pc:picChg chg="add mod">
          <ac:chgData name="vytor hugo" userId="e8b175fd6482882c" providerId="Windows Live" clId="Web-{7E562DF1-ACC0-4E6E-8FA9-E580F1487779}" dt="2024-01-03T00:10:55.774" v="916" actId="14100"/>
          <ac:picMkLst>
            <pc:docMk/>
            <pc:sldMk cId="795299716" sldId="397"/>
            <ac:picMk id="5" creationId="{11657841-5214-4FF8-A4F8-9CA5F8E64EA4}"/>
          </ac:picMkLst>
        </pc:picChg>
        <pc:picChg chg="del">
          <ac:chgData name="vytor hugo" userId="e8b175fd6482882c" providerId="Windows Live" clId="Web-{7E562DF1-ACC0-4E6E-8FA9-E580F1487779}" dt="2024-01-03T00:09:16.615" v="905"/>
          <ac:picMkLst>
            <pc:docMk/>
            <pc:sldMk cId="795299716" sldId="397"/>
            <ac:picMk id="6" creationId="{CAE9D3C9-C1AE-ADFF-C955-71470D5B252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2:52.090" v="938" actId="14100"/>
        <pc:sldMkLst>
          <pc:docMk/>
          <pc:sldMk cId="309441957" sldId="398"/>
        </pc:sldMkLst>
        <pc:spChg chg="mod">
          <ac:chgData name="vytor hugo" userId="e8b175fd6482882c" providerId="Windows Live" clId="Web-{7E562DF1-ACC0-4E6E-8FA9-E580F1487779}" dt="2024-01-03T00:11:37.260" v="923" actId="20577"/>
          <ac:spMkLst>
            <pc:docMk/>
            <pc:sldMk cId="309441957" sldId="398"/>
            <ac:spMk id="8" creationId="{B3FB0FEA-7A8F-45DE-5BDB-B1DC95C1B765}"/>
          </ac:spMkLst>
        </pc:spChg>
        <pc:picChg chg="del">
          <ac:chgData name="vytor hugo" userId="e8b175fd6482882c" providerId="Windows Live" clId="Web-{7E562DF1-ACC0-4E6E-8FA9-E580F1487779}" dt="2024-01-03T00:11:10.087" v="919"/>
          <ac:picMkLst>
            <pc:docMk/>
            <pc:sldMk cId="309441957" sldId="398"/>
            <ac:picMk id="3" creationId="{E4E59D83-5277-4036-8FB0-EDA2B5F642A7}"/>
          </ac:picMkLst>
        </pc:picChg>
        <pc:picChg chg="add mod">
          <ac:chgData name="vytor hugo" userId="e8b175fd6482882c" providerId="Windows Live" clId="Web-{7E562DF1-ACC0-4E6E-8FA9-E580F1487779}" dt="2024-01-03T00:12:44.668" v="935" actId="14100"/>
          <ac:picMkLst>
            <pc:docMk/>
            <pc:sldMk cId="309441957" sldId="398"/>
            <ac:picMk id="4" creationId="{4A912019-9AA9-821B-6D90-9242CB72C247}"/>
          </ac:picMkLst>
        </pc:picChg>
        <pc:picChg chg="del">
          <ac:chgData name="vytor hugo" userId="e8b175fd6482882c" providerId="Windows Live" clId="Web-{7E562DF1-ACC0-4E6E-8FA9-E580F1487779}" dt="2024-01-03T00:11:09.431" v="918"/>
          <ac:picMkLst>
            <pc:docMk/>
            <pc:sldMk cId="309441957" sldId="398"/>
            <ac:picMk id="5" creationId="{7DC88021-58D8-2F44-28B2-2B9B28515154}"/>
          </ac:picMkLst>
        </pc:picChg>
        <pc:picChg chg="add mod">
          <ac:chgData name="vytor hugo" userId="e8b175fd6482882c" providerId="Windows Live" clId="Web-{7E562DF1-ACC0-4E6E-8FA9-E580F1487779}" dt="2024-01-03T00:12:52.090" v="938" actId="14100"/>
          <ac:picMkLst>
            <pc:docMk/>
            <pc:sldMk cId="309441957" sldId="398"/>
            <ac:picMk id="6" creationId="{8FBB108A-FDF3-8F40-A483-F48D3B743B3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5:29.673" v="969" actId="14100"/>
        <pc:sldMkLst>
          <pc:docMk/>
          <pc:sldMk cId="2325168631" sldId="399"/>
        </pc:sldMkLst>
        <pc:spChg chg="mod">
          <ac:chgData name="vytor hugo" userId="e8b175fd6482882c" providerId="Windows Live" clId="Web-{7E562DF1-ACC0-4E6E-8FA9-E580F1487779}" dt="2024-01-03T00:13:36.763" v="950" actId="20577"/>
          <ac:spMkLst>
            <pc:docMk/>
            <pc:sldMk cId="2325168631" sldId="399"/>
            <ac:spMk id="2" creationId="{AB033CF6-C5F2-E8FD-0FC9-CF6CC3F0332C}"/>
          </ac:spMkLst>
        </pc:spChg>
        <pc:spChg chg="mod">
          <ac:chgData name="vytor hugo" userId="e8b175fd6482882c" providerId="Windows Live" clId="Web-{7E562DF1-ACC0-4E6E-8FA9-E580F1487779}" dt="2024-01-03T00:14:31.359" v="957" actId="20577"/>
          <ac:spMkLst>
            <pc:docMk/>
            <pc:sldMk cId="2325168631" sldId="399"/>
            <ac:spMk id="8" creationId="{927E94D0-EA27-FB65-2D60-8ED532AC73BD}"/>
          </ac:spMkLst>
        </pc:spChg>
        <pc:picChg chg="add mod">
          <ac:chgData name="vytor hugo" userId="e8b175fd6482882c" providerId="Windows Live" clId="Web-{7E562DF1-ACC0-4E6E-8FA9-E580F1487779}" dt="2024-01-03T00:15:24.267" v="967" actId="14100"/>
          <ac:picMkLst>
            <pc:docMk/>
            <pc:sldMk cId="2325168631" sldId="399"/>
            <ac:picMk id="3" creationId="{65C05CA3-28DF-FE72-BCFD-6BF66973771F}"/>
          </ac:picMkLst>
        </pc:picChg>
        <pc:picChg chg="del">
          <ac:chgData name="vytor hugo" userId="e8b175fd6482882c" providerId="Windows Live" clId="Web-{7E562DF1-ACC0-4E6E-8FA9-E580F1487779}" dt="2024-01-03T00:13:01.512" v="941"/>
          <ac:picMkLst>
            <pc:docMk/>
            <pc:sldMk cId="2325168631" sldId="399"/>
            <ac:picMk id="4" creationId="{E4DFCB4B-3901-300C-086C-2C26FFCF2A28}"/>
          </ac:picMkLst>
        </pc:picChg>
        <pc:picChg chg="add mod">
          <ac:chgData name="vytor hugo" userId="e8b175fd6482882c" providerId="Windows Live" clId="Web-{7E562DF1-ACC0-4E6E-8FA9-E580F1487779}" dt="2024-01-03T00:15:29.673" v="969" actId="14100"/>
          <ac:picMkLst>
            <pc:docMk/>
            <pc:sldMk cId="2325168631" sldId="399"/>
            <ac:picMk id="5" creationId="{66832DDD-3921-2AE2-FFB6-3B57D55C1EF0}"/>
          </ac:picMkLst>
        </pc:picChg>
        <pc:picChg chg="del">
          <ac:chgData name="vytor hugo" userId="e8b175fd6482882c" providerId="Windows Live" clId="Web-{7E562DF1-ACC0-4E6E-8FA9-E580F1487779}" dt="2024-01-03T00:13:00.747" v="940"/>
          <ac:picMkLst>
            <pc:docMk/>
            <pc:sldMk cId="2325168631" sldId="399"/>
            <ac:picMk id="6" creationId="{1E9A75F7-3334-C226-2C04-40B8FD42E27C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8:40.179" v="982" actId="14100"/>
        <pc:sldMkLst>
          <pc:docMk/>
          <pc:sldMk cId="3159728574" sldId="400"/>
        </pc:sldMkLst>
        <pc:spChg chg="mod">
          <ac:chgData name="vytor hugo" userId="e8b175fd6482882c" providerId="Windows Live" clId="Web-{7E562DF1-ACC0-4E6E-8FA9-E580F1487779}" dt="2024-01-03T00:17:38.021" v="974" actId="20577"/>
          <ac:spMkLst>
            <pc:docMk/>
            <pc:sldMk cId="3159728574" sldId="400"/>
            <ac:spMk id="8" creationId="{5E7AE3BD-BF27-FC25-351A-3D6FBAAC3569}"/>
          </ac:spMkLst>
        </pc:spChg>
        <pc:picChg chg="del">
          <ac:chgData name="vytor hugo" userId="e8b175fd6482882c" providerId="Windows Live" clId="Web-{7E562DF1-ACC0-4E6E-8FA9-E580F1487779}" dt="2024-01-03T00:15:37.830" v="972"/>
          <ac:picMkLst>
            <pc:docMk/>
            <pc:sldMk cId="3159728574" sldId="400"/>
            <ac:picMk id="3" creationId="{3FB5098C-B7DF-7EBF-52A1-B9DF9B4AC4BD}"/>
          </ac:picMkLst>
        </pc:picChg>
        <pc:picChg chg="add mod">
          <ac:chgData name="vytor hugo" userId="e8b175fd6482882c" providerId="Windows Live" clId="Web-{7E562DF1-ACC0-4E6E-8FA9-E580F1487779}" dt="2024-01-03T00:18:37.148" v="981" actId="14100"/>
          <ac:picMkLst>
            <pc:docMk/>
            <pc:sldMk cId="3159728574" sldId="400"/>
            <ac:picMk id="4" creationId="{96A23F4D-2E62-D031-C2CE-3BB4E41F51C3}"/>
          </ac:picMkLst>
        </pc:picChg>
        <pc:picChg chg="del">
          <ac:chgData name="vytor hugo" userId="e8b175fd6482882c" providerId="Windows Live" clId="Web-{7E562DF1-ACC0-4E6E-8FA9-E580F1487779}" dt="2024-01-03T00:15:37.079" v="971"/>
          <ac:picMkLst>
            <pc:docMk/>
            <pc:sldMk cId="3159728574" sldId="400"/>
            <ac:picMk id="5" creationId="{2782810B-56EF-B4D5-ACA8-A23E0A25F064}"/>
          </ac:picMkLst>
        </pc:picChg>
        <pc:picChg chg="add mod">
          <ac:chgData name="vytor hugo" userId="e8b175fd6482882c" providerId="Windows Live" clId="Web-{7E562DF1-ACC0-4E6E-8FA9-E580F1487779}" dt="2024-01-03T00:18:40.179" v="982" actId="14100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1:15.934" v="995" actId="14100"/>
        <pc:sldMkLst>
          <pc:docMk/>
          <pc:sldMk cId="1506646673" sldId="401"/>
        </pc:sldMkLst>
        <pc:spChg chg="mod">
          <ac:chgData name="vytor hugo" userId="e8b175fd6482882c" providerId="Windows Live" clId="Web-{7E562DF1-ACC0-4E6E-8FA9-E580F1487779}" dt="2024-01-03T00:19:53.165" v="987" actId="20577"/>
          <ac:spMkLst>
            <pc:docMk/>
            <pc:sldMk cId="1506646673" sldId="401"/>
            <ac:spMk id="8" creationId="{ABF31F4D-5E31-6BCB-4454-30AF3C714B5D}"/>
          </ac:spMkLst>
        </pc:spChg>
        <pc:picChg chg="add mod">
          <ac:chgData name="vytor hugo" userId="e8b175fd6482882c" providerId="Windows Live" clId="Web-{7E562DF1-ACC0-4E6E-8FA9-E580F1487779}" dt="2024-01-03T00:20:16.182" v="991" actId="14100"/>
          <ac:picMkLst>
            <pc:docMk/>
            <pc:sldMk cId="1506646673" sldId="401"/>
            <ac:picMk id="3" creationId="{5E36A753-3C9D-A1D2-E39B-255B92DEDFFA}"/>
          </ac:picMkLst>
        </pc:picChg>
        <pc:picChg chg="del">
          <ac:chgData name="vytor hugo" userId="e8b175fd6482882c" providerId="Windows Live" clId="Web-{7E562DF1-ACC0-4E6E-8FA9-E580F1487779}" dt="2024-01-03T00:19:14.196" v="985"/>
          <ac:picMkLst>
            <pc:docMk/>
            <pc:sldMk cId="1506646673" sldId="401"/>
            <ac:picMk id="4" creationId="{241B6CE1-E98A-1804-EB3E-2F51975288D7}"/>
          </ac:picMkLst>
        </pc:picChg>
        <pc:picChg chg="add mod">
          <ac:chgData name="vytor hugo" userId="e8b175fd6482882c" providerId="Windows Live" clId="Web-{7E562DF1-ACC0-4E6E-8FA9-E580F1487779}" dt="2024-01-03T00:21:15.934" v="995" actId="14100"/>
          <ac:picMkLst>
            <pc:docMk/>
            <pc:sldMk cId="1506646673" sldId="401"/>
            <ac:picMk id="5" creationId="{288A692F-3A3A-7E2B-9503-853C04D0D6BA}"/>
          </ac:picMkLst>
        </pc:picChg>
        <pc:picChg chg="del">
          <ac:chgData name="vytor hugo" userId="e8b175fd6482882c" providerId="Windows Live" clId="Web-{7E562DF1-ACC0-4E6E-8FA9-E580F1487779}" dt="2024-01-03T00:19:13.102" v="984"/>
          <ac:picMkLst>
            <pc:docMk/>
            <pc:sldMk cId="1506646673" sldId="401"/>
            <ac:picMk id="6" creationId="{F9F1B541-DE1C-4DCE-0518-F38D3D340D3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3:04.109" v="1013" actId="1076"/>
        <pc:sldMkLst>
          <pc:docMk/>
          <pc:sldMk cId="3965694644" sldId="402"/>
        </pc:sldMkLst>
        <pc:spChg chg="mod">
          <ac:chgData name="vytor hugo" userId="e8b175fd6482882c" providerId="Windows Live" clId="Web-{7E562DF1-ACC0-4E6E-8FA9-E580F1487779}" dt="2024-01-03T00:21:51.232" v="1002" actId="20577"/>
          <ac:spMkLst>
            <pc:docMk/>
            <pc:sldMk cId="3965694644" sldId="402"/>
            <ac:spMk id="8" creationId="{0EE0EDBD-2DEF-4509-F915-295F9C4A2626}"/>
          </ac:spMkLst>
        </pc:spChg>
        <pc:picChg chg="del">
          <ac:chgData name="vytor hugo" userId="e8b175fd6482882c" providerId="Windows Live" clId="Web-{7E562DF1-ACC0-4E6E-8FA9-E580F1487779}" dt="2024-01-03T00:21:30.512" v="998"/>
          <ac:picMkLst>
            <pc:docMk/>
            <pc:sldMk cId="3965694644" sldId="402"/>
            <ac:picMk id="3" creationId="{2DD31CBC-9A74-866F-D3F2-7D228597FD64}"/>
          </ac:picMkLst>
        </pc:picChg>
        <pc:picChg chg="add mod">
          <ac:chgData name="vytor hugo" userId="e8b175fd6482882c" providerId="Windows Live" clId="Web-{7E562DF1-ACC0-4E6E-8FA9-E580F1487779}" dt="2024-01-03T00:22:58.265" v="1012" actId="14100"/>
          <ac:picMkLst>
            <pc:docMk/>
            <pc:sldMk cId="3965694644" sldId="402"/>
            <ac:picMk id="4" creationId="{2173B18A-9FBA-0811-C57B-F9B7B1C49EF4}"/>
          </ac:picMkLst>
        </pc:picChg>
        <pc:picChg chg="del">
          <ac:chgData name="vytor hugo" userId="e8b175fd6482882c" providerId="Windows Live" clId="Web-{7E562DF1-ACC0-4E6E-8FA9-E580F1487779}" dt="2024-01-03T00:21:29.684" v="997"/>
          <ac:picMkLst>
            <pc:docMk/>
            <pc:sldMk cId="3965694644" sldId="402"/>
            <ac:picMk id="5" creationId="{0DDBD011-42E5-1A5F-F9BE-EB468101D7BF}"/>
          </ac:picMkLst>
        </pc:picChg>
        <pc:picChg chg="add mod">
          <ac:chgData name="vytor hugo" userId="e8b175fd6482882c" providerId="Windows Live" clId="Web-{7E562DF1-ACC0-4E6E-8FA9-E580F1487779}" dt="2024-01-03T00:23:04.109" v="1013" actId="1076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5:01.394" v="1030" actId="14100"/>
        <pc:sldMkLst>
          <pc:docMk/>
          <pc:sldMk cId="10682127" sldId="403"/>
        </pc:sldMkLst>
        <pc:spChg chg="mod">
          <ac:chgData name="vytor hugo" userId="e8b175fd6482882c" providerId="Windows Live" clId="Web-{7E562DF1-ACC0-4E6E-8FA9-E580F1487779}" dt="2024-01-03T00:23:15.844" v="1016" actId="20577"/>
          <ac:spMkLst>
            <pc:docMk/>
            <pc:sldMk cId="10682127" sldId="403"/>
            <ac:spMk id="2" creationId="{7CDDBF98-F91B-4A58-5E75-5062BE685495}"/>
          </ac:spMkLst>
        </pc:spChg>
        <pc:spChg chg="mod">
          <ac:chgData name="vytor hugo" userId="e8b175fd6482882c" providerId="Windows Live" clId="Web-{7E562DF1-ACC0-4E6E-8FA9-E580F1487779}" dt="2024-01-03T00:23:47.845" v="1023" actId="20577"/>
          <ac:spMkLst>
            <pc:docMk/>
            <pc:sldMk cId="10682127" sldId="403"/>
            <ac:spMk id="8" creationId="{38B04328-E443-536E-C5E9-CDB383674C8A}"/>
          </ac:spMkLst>
        </pc:spChg>
        <pc:picChg chg="add mod">
          <ac:chgData name="vytor hugo" userId="e8b175fd6482882c" providerId="Windows Live" clId="Web-{7E562DF1-ACC0-4E6E-8FA9-E580F1487779}" dt="2024-01-03T00:24:29.221" v="1027" actId="14100"/>
          <ac:picMkLst>
            <pc:docMk/>
            <pc:sldMk cId="10682127" sldId="403"/>
            <ac:picMk id="3" creationId="{DA662F45-5EB5-4313-BB57-44DE4CD8AC76}"/>
          </ac:picMkLst>
        </pc:picChg>
        <pc:picChg chg="del">
          <ac:chgData name="vytor hugo" userId="e8b175fd6482882c" providerId="Windows Live" clId="Web-{7E562DF1-ACC0-4E6E-8FA9-E580F1487779}" dt="2024-01-03T00:23:20.359" v="1020"/>
          <ac:picMkLst>
            <pc:docMk/>
            <pc:sldMk cId="10682127" sldId="403"/>
            <ac:picMk id="4" creationId="{C7E35F38-2330-8A9A-9CBF-4082EB1C00CE}"/>
          </ac:picMkLst>
        </pc:picChg>
        <pc:picChg chg="add mod">
          <ac:chgData name="vytor hugo" userId="e8b175fd6482882c" providerId="Windows Live" clId="Web-{7E562DF1-ACC0-4E6E-8FA9-E580F1487779}" dt="2024-01-03T00:25:01.394" v="1030" actId="14100"/>
          <ac:picMkLst>
            <pc:docMk/>
            <pc:sldMk cId="10682127" sldId="403"/>
            <ac:picMk id="5" creationId="{ED1ED298-0333-006E-DD64-DBBFD9F262CD}"/>
          </ac:picMkLst>
        </pc:picChg>
        <pc:picChg chg="del">
          <ac:chgData name="vytor hugo" userId="e8b175fd6482882c" providerId="Windows Live" clId="Web-{7E562DF1-ACC0-4E6E-8FA9-E580F1487779}" dt="2024-01-03T00:23:19.594" v="1019"/>
          <ac:picMkLst>
            <pc:docMk/>
            <pc:sldMk cId="10682127" sldId="403"/>
            <ac:picMk id="6" creationId="{B8EB0D40-7CF7-9349-2AC7-B63AE364A56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6:32.037" v="1049" actId="1076"/>
        <pc:sldMkLst>
          <pc:docMk/>
          <pc:sldMk cId="436521287" sldId="404"/>
        </pc:sldMkLst>
        <pc:spChg chg="mod">
          <ac:chgData name="vytor hugo" userId="e8b175fd6482882c" providerId="Windows Live" clId="Web-{7E562DF1-ACC0-4E6E-8FA9-E580F1487779}" dt="2024-01-03T00:25:37.614" v="1037" actId="20577"/>
          <ac:spMkLst>
            <pc:docMk/>
            <pc:sldMk cId="436521287" sldId="404"/>
            <ac:spMk id="8" creationId="{4BD92CF7-D809-307A-DA33-0A6B2267F20D}"/>
          </ac:spMkLst>
        </pc:spChg>
        <pc:picChg chg="del">
          <ac:chgData name="vytor hugo" userId="e8b175fd6482882c" providerId="Windows Live" clId="Web-{7E562DF1-ACC0-4E6E-8FA9-E580F1487779}" dt="2024-01-03T00:25:13.472" v="1033"/>
          <ac:picMkLst>
            <pc:docMk/>
            <pc:sldMk cId="436521287" sldId="404"/>
            <ac:picMk id="3" creationId="{04C27135-3AE1-C2AC-D773-2342675613E0}"/>
          </ac:picMkLst>
        </pc:picChg>
        <pc:picChg chg="add mod">
          <ac:chgData name="vytor hugo" userId="e8b175fd6482882c" providerId="Windows Live" clId="Web-{7E562DF1-ACC0-4E6E-8FA9-E580F1487779}" dt="2024-01-03T00:26:22.021" v="1046" actId="14100"/>
          <ac:picMkLst>
            <pc:docMk/>
            <pc:sldMk cId="436521287" sldId="404"/>
            <ac:picMk id="4" creationId="{C364C5D6-D275-37EB-59FF-7B76F6BF7931}"/>
          </ac:picMkLst>
        </pc:picChg>
        <pc:picChg chg="del">
          <ac:chgData name="vytor hugo" userId="e8b175fd6482882c" providerId="Windows Live" clId="Web-{7E562DF1-ACC0-4E6E-8FA9-E580F1487779}" dt="2024-01-03T00:25:12.816" v="1032"/>
          <ac:picMkLst>
            <pc:docMk/>
            <pc:sldMk cId="436521287" sldId="404"/>
            <ac:picMk id="5" creationId="{A0B52A76-A605-F6DF-EB8D-1B935798500C}"/>
          </ac:picMkLst>
        </pc:picChg>
        <pc:picChg chg="add mod">
          <ac:chgData name="vytor hugo" userId="e8b175fd6482882c" providerId="Windows Live" clId="Web-{7E562DF1-ACC0-4E6E-8FA9-E580F1487779}" dt="2024-01-03T00:26:32.037" v="1049" actId="107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0:06.841" v="1071" actId="14100"/>
        <pc:sldMkLst>
          <pc:docMk/>
          <pc:sldMk cId="993188925" sldId="405"/>
        </pc:sldMkLst>
        <pc:spChg chg="mod">
          <ac:chgData name="vytor hugo" userId="e8b175fd6482882c" providerId="Windows Live" clId="Web-{7E562DF1-ACC0-4E6E-8FA9-E580F1487779}" dt="2024-01-03T00:28:43.307" v="1056" actId="20577"/>
          <ac:spMkLst>
            <pc:docMk/>
            <pc:sldMk cId="993188925" sldId="405"/>
            <ac:spMk id="8" creationId="{5CA5F68D-2F6D-CBC9-50DD-31A086B72FEF}"/>
          </ac:spMkLst>
        </pc:spChg>
        <pc:picChg chg="add mod">
          <ac:chgData name="vytor hugo" userId="e8b175fd6482882c" providerId="Windows Live" clId="Web-{7E562DF1-ACC0-4E6E-8FA9-E580F1487779}" dt="2024-01-03T00:30:00.090" v="1069" actId="1076"/>
          <ac:picMkLst>
            <pc:docMk/>
            <pc:sldMk cId="993188925" sldId="405"/>
            <ac:picMk id="3" creationId="{8E6340BC-AB2D-9AE2-D3F8-1DB0CDA6B414}"/>
          </ac:picMkLst>
        </pc:picChg>
        <pc:picChg chg="del">
          <ac:chgData name="vytor hugo" userId="e8b175fd6482882c" providerId="Windows Live" clId="Web-{7E562DF1-ACC0-4E6E-8FA9-E580F1487779}" dt="2024-01-03T00:26:40.240" v="1053"/>
          <ac:picMkLst>
            <pc:docMk/>
            <pc:sldMk cId="993188925" sldId="405"/>
            <ac:picMk id="4" creationId="{7AFD12DD-5697-6D85-02D9-F28631750949}"/>
          </ac:picMkLst>
        </pc:picChg>
        <pc:picChg chg="add mod">
          <ac:chgData name="vytor hugo" userId="e8b175fd6482882c" providerId="Windows Live" clId="Web-{7E562DF1-ACC0-4E6E-8FA9-E580F1487779}" dt="2024-01-03T00:30:06.841" v="1071" actId="14100"/>
          <ac:picMkLst>
            <pc:docMk/>
            <pc:sldMk cId="993188925" sldId="405"/>
            <ac:picMk id="5" creationId="{E25D6ECF-552C-3678-6D15-4C4FA2090E59}"/>
          </ac:picMkLst>
        </pc:picChg>
        <pc:picChg chg="del mod">
          <ac:chgData name="vytor hugo" userId="e8b175fd6482882c" providerId="Windows Live" clId="Web-{7E562DF1-ACC0-4E6E-8FA9-E580F1487779}" dt="2024-01-03T00:26:39.350" v="1052"/>
          <ac:picMkLst>
            <pc:docMk/>
            <pc:sldMk cId="993188925" sldId="405"/>
            <ac:picMk id="6" creationId="{358564AE-B193-89B2-F797-B4373331EAA8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12.461" v="1116"/>
        <pc:sldMkLst>
          <pc:docMk/>
          <pc:sldMk cId="3611013688" sldId="406"/>
        </pc:sldMkLst>
        <pc:spChg chg="mod">
          <ac:chgData name="vytor hugo" userId="e8b175fd6482882c" providerId="Windows Live" clId="Web-{7E562DF1-ACC0-4E6E-8FA9-E580F1487779}" dt="2024-01-03T00:33:24.034" v="1091" actId="20577"/>
          <ac:spMkLst>
            <pc:docMk/>
            <pc:sldMk cId="3611013688" sldId="406"/>
            <ac:spMk id="8" creationId="{CA5940E3-C358-886F-2DC0-5D9875839F65}"/>
          </ac:spMkLst>
        </pc:spChg>
        <pc:picChg chg="del">
          <ac:chgData name="vytor hugo" userId="e8b175fd6482882c" providerId="Windows Live" clId="Web-{7E562DF1-ACC0-4E6E-8FA9-E580F1487779}" dt="2024-01-03T00:30:19.450" v="1074"/>
          <ac:picMkLst>
            <pc:docMk/>
            <pc:sldMk cId="3611013688" sldId="406"/>
            <ac:picMk id="3" creationId="{F994ACD2-C2DA-B923-45DA-429BE93E1B68}"/>
          </ac:picMkLst>
        </pc:picChg>
        <pc:picChg chg="add mod">
          <ac:chgData name="vytor hugo" userId="e8b175fd6482882c" providerId="Windows Live" clId="Web-{7E562DF1-ACC0-4E6E-8FA9-E580F1487779}" dt="2024-01-03T00:33:04.862" v="1087" actId="14100"/>
          <ac:picMkLst>
            <pc:docMk/>
            <pc:sldMk cId="3611013688" sldId="406"/>
            <ac:picMk id="4" creationId="{A918471B-021A-697F-11B3-999A48D5D468}"/>
          </ac:picMkLst>
        </pc:picChg>
        <pc:picChg chg="del">
          <ac:chgData name="vytor hugo" userId="e8b175fd6482882c" providerId="Windows Live" clId="Web-{7E562DF1-ACC0-4E6E-8FA9-E580F1487779}" dt="2024-01-03T00:30:18.482" v="1073"/>
          <ac:picMkLst>
            <pc:docMk/>
            <pc:sldMk cId="3611013688" sldId="406"/>
            <ac:picMk id="5" creationId="{14750BF0-8E3B-D8F4-3547-57F7D6376430}"/>
          </ac:picMkLst>
        </pc:picChg>
        <pc:picChg chg="add mod">
          <ac:chgData name="vytor hugo" userId="e8b175fd6482882c" providerId="Windows Live" clId="Web-{7E562DF1-ACC0-4E6E-8FA9-E580F1487779}" dt="2024-01-03T00:33:08.940" v="1088" actId="14100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05.695" v="1115"/>
        <pc:sldMkLst>
          <pc:docMk/>
          <pc:sldMk cId="1222432855" sldId="407"/>
        </pc:sldMkLst>
        <pc:spChg chg="mod">
          <ac:chgData name="vytor hugo" userId="e8b175fd6482882c" providerId="Windows Live" clId="Web-{7E562DF1-ACC0-4E6E-8FA9-E580F1487779}" dt="2024-01-03T00:33:52.754" v="1096" actId="20577"/>
          <ac:spMkLst>
            <pc:docMk/>
            <pc:sldMk cId="1222432855" sldId="407"/>
            <ac:spMk id="2" creationId="{1FFFCDA4-02FC-8F20-A5F7-EB1C6CD3AA4F}"/>
          </ac:spMkLst>
        </pc:spChg>
        <pc:spChg chg="mod">
          <ac:chgData name="vytor hugo" userId="e8b175fd6482882c" providerId="Windows Live" clId="Web-{7E562DF1-ACC0-4E6E-8FA9-E580F1487779}" dt="2024-01-03T00:34:50.912" v="1102" actId="20577"/>
          <ac:spMkLst>
            <pc:docMk/>
            <pc:sldMk cId="1222432855" sldId="407"/>
            <ac:spMk id="8" creationId="{23D32DA0-F26A-EF3C-13C2-1E9E7EF8FDDD}"/>
          </ac:spMkLst>
        </pc:spChg>
        <pc:picChg chg="add mod">
          <ac:chgData name="vytor hugo" userId="e8b175fd6482882c" providerId="Windows Live" clId="Web-{7E562DF1-ACC0-4E6E-8FA9-E580F1487779}" dt="2024-01-03T00:35:17.163" v="1109" actId="14100"/>
          <ac:picMkLst>
            <pc:docMk/>
            <pc:sldMk cId="1222432855" sldId="407"/>
            <ac:picMk id="3" creationId="{B29CF94D-4366-C2E8-E46D-7CC6729E39D1}"/>
          </ac:picMkLst>
        </pc:picChg>
        <pc:picChg chg="del">
          <ac:chgData name="vytor hugo" userId="e8b175fd6482882c" providerId="Windows Live" clId="Web-{7E562DF1-ACC0-4E6E-8FA9-E580F1487779}" dt="2024-01-03T00:33:50.863" v="1094"/>
          <ac:picMkLst>
            <pc:docMk/>
            <pc:sldMk cId="1222432855" sldId="407"/>
            <ac:picMk id="4" creationId="{B1FF3AFB-7460-2D5A-F406-2DEA7384D483}"/>
          </ac:picMkLst>
        </pc:picChg>
        <pc:picChg chg="add mod">
          <ac:chgData name="vytor hugo" userId="e8b175fd6482882c" providerId="Windows Live" clId="Web-{7E562DF1-ACC0-4E6E-8FA9-E580F1487779}" dt="2024-01-03T00:35:49.554" v="1114" actId="14100"/>
          <ac:picMkLst>
            <pc:docMk/>
            <pc:sldMk cId="1222432855" sldId="407"/>
            <ac:picMk id="5" creationId="{DE847106-8DE3-FF27-DC1E-BE4F3F4AFF20}"/>
          </ac:picMkLst>
        </pc:picChg>
        <pc:picChg chg="del">
          <ac:chgData name="vytor hugo" userId="e8b175fd6482882c" providerId="Windows Live" clId="Web-{7E562DF1-ACC0-4E6E-8FA9-E580F1487779}" dt="2024-01-03T00:33:50.113" v="1093"/>
          <ac:picMkLst>
            <pc:docMk/>
            <pc:sldMk cId="1222432855" sldId="407"/>
            <ac:picMk id="6" creationId="{6717ABFF-60D2-3B40-CC3D-ACBB2AFD35E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8:10.824" v="1133" actId="14100"/>
        <pc:sldMkLst>
          <pc:docMk/>
          <pc:sldMk cId="1181627399" sldId="408"/>
        </pc:sldMkLst>
        <pc:spChg chg="mod">
          <ac:chgData name="vytor hugo" userId="e8b175fd6482882c" providerId="Windows Live" clId="Web-{7E562DF1-ACC0-4E6E-8FA9-E580F1487779}" dt="2024-01-03T00:37:46.745" v="1129" actId="20577"/>
          <ac:spMkLst>
            <pc:docMk/>
            <pc:sldMk cId="1181627399" sldId="408"/>
            <ac:spMk id="8" creationId="{539630D9-AB76-F4B4-B020-C5B2AA8CBF68}"/>
          </ac:spMkLst>
        </pc:spChg>
        <pc:picChg chg="del">
          <ac:chgData name="vytor hugo" userId="e8b175fd6482882c" providerId="Windows Live" clId="Web-{7E562DF1-ACC0-4E6E-8FA9-E580F1487779}" dt="2024-01-03T00:36:23.649" v="1119"/>
          <ac:picMkLst>
            <pc:docMk/>
            <pc:sldMk cId="1181627399" sldId="408"/>
            <ac:picMk id="3" creationId="{6B8CF02F-1260-96A2-7F46-8637709A2DCC}"/>
          </ac:picMkLst>
        </pc:picChg>
        <pc:picChg chg="add mod">
          <ac:chgData name="vytor hugo" userId="e8b175fd6482882c" providerId="Windows Live" clId="Web-{7E562DF1-ACC0-4E6E-8FA9-E580F1487779}" dt="2024-01-03T00:37:27.557" v="1126" actId="14100"/>
          <ac:picMkLst>
            <pc:docMk/>
            <pc:sldMk cId="1181627399" sldId="408"/>
            <ac:picMk id="4" creationId="{12EAEA56-19BF-3185-D5C3-980EEE8FB3EE}"/>
          </ac:picMkLst>
        </pc:picChg>
        <pc:picChg chg="del">
          <ac:chgData name="vytor hugo" userId="e8b175fd6482882c" providerId="Windows Live" clId="Web-{7E562DF1-ACC0-4E6E-8FA9-E580F1487779}" dt="2024-01-03T00:36:22.133" v="1118"/>
          <ac:picMkLst>
            <pc:docMk/>
            <pc:sldMk cId="1181627399" sldId="408"/>
            <ac:picMk id="5" creationId="{2F9C1487-9D81-6420-CCAC-4838094CCB64}"/>
          </ac:picMkLst>
        </pc:picChg>
        <pc:picChg chg="add mod">
          <ac:chgData name="vytor hugo" userId="e8b175fd6482882c" providerId="Windows Live" clId="Web-{7E562DF1-ACC0-4E6E-8FA9-E580F1487779}" dt="2024-01-03T00:38:10.824" v="1133" actId="14100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40:04.062" v="1149" actId="14100"/>
        <pc:sldMkLst>
          <pc:docMk/>
          <pc:sldMk cId="1320487207" sldId="409"/>
        </pc:sldMkLst>
        <pc:spChg chg="mod">
          <ac:chgData name="vytor hugo" userId="e8b175fd6482882c" providerId="Windows Live" clId="Web-{7E562DF1-ACC0-4E6E-8FA9-E580F1487779}" dt="2024-01-03T00:39:07.685" v="1138" actId="20577"/>
          <ac:spMkLst>
            <pc:docMk/>
            <pc:sldMk cId="1320487207" sldId="409"/>
            <ac:spMk id="8" creationId="{555EE60D-55A1-9ED9-A54D-38B7C112910A}"/>
          </ac:spMkLst>
        </pc:spChg>
        <pc:picChg chg="add mod">
          <ac:chgData name="vytor hugo" userId="e8b175fd6482882c" providerId="Windows Live" clId="Web-{7E562DF1-ACC0-4E6E-8FA9-E580F1487779}" dt="2024-01-03T00:40:04.062" v="1149" actId="14100"/>
          <ac:picMkLst>
            <pc:docMk/>
            <pc:sldMk cId="1320487207" sldId="409"/>
            <ac:picMk id="3" creationId="{18E5AD1D-D7B3-B7DA-468E-49220C80566A}"/>
          </ac:picMkLst>
        </pc:picChg>
        <pc:picChg chg="del">
          <ac:chgData name="vytor hugo" userId="e8b175fd6482882c" providerId="Windows Live" clId="Web-{7E562DF1-ACC0-4E6E-8FA9-E580F1487779}" dt="2024-01-03T00:38:22.074" v="1136"/>
          <ac:picMkLst>
            <pc:docMk/>
            <pc:sldMk cId="1320487207" sldId="409"/>
            <ac:picMk id="4" creationId="{B71163A6-E196-4C05-CB7E-F8A7E1395D63}"/>
          </ac:picMkLst>
        </pc:picChg>
        <pc:picChg chg="add mod">
          <ac:chgData name="vytor hugo" userId="e8b175fd6482882c" providerId="Windows Live" clId="Web-{7E562DF1-ACC0-4E6E-8FA9-E580F1487779}" dt="2024-01-03T00:39:59.218" v="1148" actId="14100"/>
          <ac:picMkLst>
            <pc:docMk/>
            <pc:sldMk cId="1320487207" sldId="409"/>
            <ac:picMk id="5" creationId="{BD933C7F-85F6-BF06-C64C-677D197826C9}"/>
          </ac:picMkLst>
        </pc:picChg>
        <pc:picChg chg="del">
          <ac:chgData name="vytor hugo" userId="e8b175fd6482882c" providerId="Windows Live" clId="Web-{7E562DF1-ACC0-4E6E-8FA9-E580F1487779}" dt="2024-01-03T00:38:20.199" v="1135"/>
          <ac:picMkLst>
            <pc:docMk/>
            <pc:sldMk cId="1320487207" sldId="409"/>
            <ac:picMk id="6" creationId="{58FAF858-26C3-4565-0A6A-D63A9D04915A}"/>
          </ac:picMkLst>
        </pc:picChg>
      </pc:sldChg>
    </pc:docChg>
  </pc:docChgLst>
  <pc:docChgLst>
    <pc:chgData name="vytor hugo" userId="e8b175fd6482882c" providerId="Windows Live" clId="Web-{CF3688AE-0F71-45A1-9C07-5CE2577059DA}"/>
    <pc:docChg chg="addSld delSld modSld">
      <pc:chgData name="vytor hugo" userId="e8b175fd6482882c" providerId="Windows Live" clId="Web-{CF3688AE-0F71-45A1-9C07-5CE2577059DA}" dt="2024-01-30T00:21:07.119" v="385"/>
      <pc:docMkLst>
        <pc:docMk/>
      </pc:docMkLst>
      <pc:sldChg chg="addSp delSp modSp">
        <pc:chgData name="vytor hugo" userId="e8b175fd6482882c" providerId="Windows Live" clId="Web-{CF3688AE-0F71-45A1-9C07-5CE2577059DA}" dt="2024-01-29T23:44:35.764" v="23" actId="14100"/>
        <pc:sldMkLst>
          <pc:docMk/>
          <pc:sldMk cId="518712620" sldId="265"/>
        </pc:sldMkLst>
        <pc:spChg chg="mod">
          <ac:chgData name="vytor hugo" userId="e8b175fd6482882c" providerId="Windows Live" clId="Web-{CF3688AE-0F71-45A1-9C07-5CE2577059DA}" dt="2024-01-29T23:43:23.775" v="1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CF3688AE-0F71-45A1-9C07-5CE2577059DA}" dt="2024-01-29T23:44:35.764" v="23" actId="14100"/>
          <ac:picMkLst>
            <pc:docMk/>
            <pc:sldMk cId="518712620" sldId="265"/>
            <ac:picMk id="3" creationId="{09B71B79-CB6E-5F1F-917A-261CDD5082AC}"/>
          </ac:picMkLst>
        </pc:picChg>
        <pc:picChg chg="add mod">
          <ac:chgData name="vytor hugo" userId="e8b175fd6482882c" providerId="Windows Live" clId="Web-{CF3688AE-0F71-45A1-9C07-5CE2577059DA}" dt="2024-01-29T23:44:11.247" v="21" actId="14100"/>
          <ac:picMkLst>
            <pc:docMk/>
            <pc:sldMk cId="518712620" sldId="265"/>
            <ac:picMk id="4" creationId="{0492F4E0-FF55-D64B-144D-81E95C9B1B87}"/>
          </ac:picMkLst>
        </pc:picChg>
        <pc:picChg chg="del">
          <ac:chgData name="vytor hugo" userId="e8b175fd6482882c" providerId="Windows Live" clId="Web-{CF3688AE-0F71-45A1-9C07-5CE2577059DA}" dt="2024-01-29T23:42:29.646" v="0"/>
          <ac:picMkLst>
            <pc:docMk/>
            <pc:sldMk cId="518712620" sldId="265"/>
            <ac:picMk id="6" creationId="{765C4090-215B-E0A3-C6F7-C67A6ADA4431}"/>
          </ac:picMkLst>
        </pc:picChg>
        <pc:picChg chg="del">
          <ac:chgData name="vytor hugo" userId="e8b175fd6482882c" providerId="Windows Live" clId="Web-{CF3688AE-0F71-45A1-9C07-5CE2577059DA}" dt="2024-01-29T23:42:30.459" v="1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delSp modSp">
        <pc:chgData name="vytor hugo" userId="e8b175fd6482882c" providerId="Windows Live" clId="Web-{CF3688AE-0F71-45A1-9C07-5CE2577059DA}" dt="2024-01-30T00:00:29.604" v="143" actId="14100"/>
        <pc:sldMkLst>
          <pc:docMk/>
          <pc:sldMk cId="4217959247" sldId="266"/>
        </pc:sldMkLst>
        <pc:spChg chg="mod">
          <ac:chgData name="vytor hugo" userId="e8b175fd6482882c" providerId="Windows Live" clId="Web-{CF3688AE-0F71-45A1-9C07-5CE2577059DA}" dt="2024-01-29T23:59:17.602" v="130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CF3688AE-0F71-45A1-9C07-5CE2577059DA}" dt="2024-01-29T23:57:00.317" v="112"/>
          <ac:picMkLst>
            <pc:docMk/>
            <pc:sldMk cId="4217959247" sldId="266"/>
            <ac:picMk id="3" creationId="{57BD36B2-F560-EAB0-95B9-7CB4A5BAF8CC}"/>
          </ac:picMkLst>
        </pc:picChg>
        <pc:picChg chg="del">
          <ac:chgData name="vytor hugo" userId="e8b175fd6482882c" providerId="Windows Live" clId="Web-{CF3688AE-0F71-45A1-9C07-5CE2577059DA}" dt="2024-01-29T23:57:01.208" v="113"/>
          <ac:picMkLst>
            <pc:docMk/>
            <pc:sldMk cId="4217959247" sldId="266"/>
            <ac:picMk id="4" creationId="{F42D5831-3C52-D36A-98D5-CD09D198FA16}"/>
          </ac:picMkLst>
        </pc:picChg>
        <pc:picChg chg="add mod">
          <ac:chgData name="vytor hugo" userId="e8b175fd6482882c" providerId="Windows Live" clId="Web-{CF3688AE-0F71-45A1-9C07-5CE2577059DA}" dt="2024-01-30T00:00:29.604" v="143" actId="14100"/>
          <ac:picMkLst>
            <pc:docMk/>
            <pc:sldMk cId="4217959247" sldId="266"/>
            <ac:picMk id="5" creationId="{1AE5B1E8-2A26-6788-3481-2DAC0EBD76E3}"/>
          </ac:picMkLst>
        </pc:picChg>
        <pc:picChg chg="add mod">
          <ac:chgData name="vytor hugo" userId="e8b175fd6482882c" providerId="Windows Live" clId="Web-{CF3688AE-0F71-45A1-9C07-5CE2577059DA}" dt="2024-01-30T00:00:26.885" v="142" actId="14100"/>
          <ac:picMkLst>
            <pc:docMk/>
            <pc:sldMk cId="4217959247" sldId="266"/>
            <ac:picMk id="6" creationId="{0DEBFC58-95FC-2360-624D-51139CD07BFD}"/>
          </ac:picMkLst>
        </pc:picChg>
      </pc:sldChg>
      <pc:sldChg chg="addSp delSp modSp">
        <pc:chgData name="vytor hugo" userId="e8b175fd6482882c" providerId="Windows Live" clId="Web-{CF3688AE-0F71-45A1-9C07-5CE2577059DA}" dt="2024-01-30T00:08:49.585" v="216" actId="14100"/>
        <pc:sldMkLst>
          <pc:docMk/>
          <pc:sldMk cId="3044813234" sldId="267"/>
        </pc:sldMkLst>
        <pc:spChg chg="mod">
          <ac:chgData name="vytor hugo" userId="e8b175fd6482882c" providerId="Windows Live" clId="Web-{CF3688AE-0F71-45A1-9C07-5CE2577059DA}" dt="2024-01-30T00:07:19.349" v="206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CF3688AE-0F71-45A1-9C07-5CE2577059DA}" dt="2024-01-30T00:06:38.926" v="189"/>
          <ac:picMkLst>
            <pc:docMk/>
            <pc:sldMk cId="3044813234" sldId="267"/>
            <ac:picMk id="3" creationId="{EE6AAC30-D626-A5D8-D14F-9FB72AD4E232}"/>
          </ac:picMkLst>
        </pc:picChg>
        <pc:picChg chg="add mod">
          <ac:chgData name="vytor hugo" userId="e8b175fd6482882c" providerId="Windows Live" clId="Web-{CF3688AE-0F71-45A1-9C07-5CE2577059DA}" dt="2024-01-30T00:08:49.585" v="216" actId="14100"/>
          <ac:picMkLst>
            <pc:docMk/>
            <pc:sldMk cId="3044813234" sldId="267"/>
            <ac:picMk id="4" creationId="{5271D1EF-6D77-D153-4718-32CBDF7B6D68}"/>
          </ac:picMkLst>
        </pc:picChg>
        <pc:picChg chg="add mod">
          <ac:chgData name="vytor hugo" userId="e8b175fd6482882c" providerId="Windows Live" clId="Web-{CF3688AE-0F71-45A1-9C07-5CE2577059DA}" dt="2024-01-30T00:08:46.179" v="215" actId="14100"/>
          <ac:picMkLst>
            <pc:docMk/>
            <pc:sldMk cId="3044813234" sldId="267"/>
            <ac:picMk id="5" creationId="{DD30B6A0-CA9B-0878-E2BA-72AAED8AEA06}"/>
          </ac:picMkLst>
        </pc:picChg>
      </pc:sldChg>
      <pc:sldChg chg="delSp">
        <pc:chgData name="vytor hugo" userId="e8b175fd6482882c" providerId="Windows Live" clId="Web-{CF3688AE-0F71-45A1-9C07-5CE2577059DA}" dt="2024-01-30T00:20:17.728" v="357"/>
        <pc:sldMkLst>
          <pc:docMk/>
          <pc:sldMk cId="3197108967" sldId="268"/>
        </pc:sldMkLst>
        <pc:picChg chg="del">
          <ac:chgData name="vytor hugo" userId="e8b175fd6482882c" providerId="Windows Live" clId="Web-{CF3688AE-0F71-45A1-9C07-5CE2577059DA}" dt="2024-01-30T00:20:17.728" v="357"/>
          <ac:picMkLst>
            <pc:docMk/>
            <pc:sldMk cId="3197108967" sldId="268"/>
            <ac:picMk id="3" creationId="{A4651056-633F-B5AB-DE3E-1976DC31B195}"/>
          </ac:picMkLst>
        </pc:picChg>
        <pc:picChg chg="del">
          <ac:chgData name="vytor hugo" userId="e8b175fd6482882c" providerId="Windows Live" clId="Web-{CF3688AE-0F71-45A1-9C07-5CE2577059DA}" dt="2024-01-30T00:20:16.946" v="356"/>
          <ac:picMkLst>
            <pc:docMk/>
            <pc:sldMk cId="3197108967" sldId="268"/>
            <ac:picMk id="4" creationId="{404E1E13-3BEE-BDBB-933E-D19EE8C9B77C}"/>
          </ac:picMkLst>
        </pc:picChg>
      </pc:sldChg>
      <pc:sldChg chg="delSp">
        <pc:chgData name="vytor hugo" userId="e8b175fd6482882c" providerId="Windows Live" clId="Web-{CF3688AE-0F71-45A1-9C07-5CE2577059DA}" dt="2024-01-30T00:20:26.931" v="363"/>
        <pc:sldMkLst>
          <pc:docMk/>
          <pc:sldMk cId="49069085" sldId="270"/>
        </pc:sldMkLst>
        <pc:picChg chg="del">
          <ac:chgData name="vytor hugo" userId="e8b175fd6482882c" providerId="Windows Live" clId="Web-{CF3688AE-0F71-45A1-9C07-5CE2577059DA}" dt="2024-01-30T00:20:25.962" v="362"/>
          <ac:picMkLst>
            <pc:docMk/>
            <pc:sldMk cId="49069085" sldId="270"/>
            <ac:picMk id="3" creationId="{2553DBED-4CA3-C65A-C830-281F47A4133C}"/>
          </ac:picMkLst>
        </pc:picChg>
        <pc:picChg chg="del">
          <ac:chgData name="vytor hugo" userId="e8b175fd6482882c" providerId="Windows Live" clId="Web-{CF3688AE-0F71-45A1-9C07-5CE2577059DA}" dt="2024-01-30T00:20:26.931" v="363"/>
          <ac:picMkLst>
            <pc:docMk/>
            <pc:sldMk cId="49069085" sldId="270"/>
            <ac:picMk id="4" creationId="{724FA2A3-ED9D-25AB-1367-226C95BFC1FD}"/>
          </ac:picMkLst>
        </pc:picChg>
      </pc:sldChg>
      <pc:sldChg chg="delSp">
        <pc:chgData name="vytor hugo" userId="e8b175fd6482882c" providerId="Windows Live" clId="Web-{CF3688AE-0F71-45A1-9C07-5CE2577059DA}" dt="2024-01-30T00:20:41.088" v="371"/>
        <pc:sldMkLst>
          <pc:docMk/>
          <pc:sldMk cId="4201881128" sldId="272"/>
        </pc:sldMkLst>
        <pc:picChg chg="del">
          <ac:chgData name="vytor hugo" userId="e8b175fd6482882c" providerId="Windows Live" clId="Web-{CF3688AE-0F71-45A1-9C07-5CE2577059DA}" dt="2024-01-30T00:20:41.088" v="371"/>
          <ac:picMkLst>
            <pc:docMk/>
            <pc:sldMk cId="4201881128" sldId="272"/>
            <ac:picMk id="3" creationId="{03C5FB7D-A290-752B-6267-0725A86AF949}"/>
          </ac:picMkLst>
        </pc:picChg>
        <pc:picChg chg="del">
          <ac:chgData name="vytor hugo" userId="e8b175fd6482882c" providerId="Windows Live" clId="Web-{CF3688AE-0F71-45A1-9C07-5CE2577059DA}" dt="2024-01-30T00:20:39.994" v="370"/>
          <ac:picMkLst>
            <pc:docMk/>
            <pc:sldMk cId="4201881128" sldId="272"/>
            <ac:picMk id="4" creationId="{CE3EC2CB-7E84-700F-7F8E-89BEC01767AF}"/>
          </ac:picMkLst>
        </pc:picChg>
      </pc:sldChg>
      <pc:sldChg chg="delSp">
        <pc:chgData name="vytor hugo" userId="e8b175fd6482882c" providerId="Windows Live" clId="Web-{CF3688AE-0F71-45A1-9C07-5CE2577059DA}" dt="2024-01-30T00:20:56.072" v="379"/>
        <pc:sldMkLst>
          <pc:docMk/>
          <pc:sldMk cId="4245751548" sldId="277"/>
        </pc:sldMkLst>
        <pc:picChg chg="del">
          <ac:chgData name="vytor hugo" userId="e8b175fd6482882c" providerId="Windows Live" clId="Web-{CF3688AE-0F71-45A1-9C07-5CE2577059DA}" dt="2024-01-30T00:20:56.072" v="379"/>
          <ac:picMkLst>
            <pc:docMk/>
            <pc:sldMk cId="4245751548" sldId="277"/>
            <ac:picMk id="3" creationId="{CC78BE3E-232D-66F9-2A33-5F396BCD5166}"/>
          </ac:picMkLst>
        </pc:picChg>
        <pc:picChg chg="del">
          <ac:chgData name="vytor hugo" userId="e8b175fd6482882c" providerId="Windows Live" clId="Web-{CF3688AE-0F71-45A1-9C07-5CE2577059DA}" dt="2024-01-30T00:20:55.166" v="378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delSp modSp">
        <pc:chgData name="vytor hugo" userId="e8b175fd6482882c" providerId="Windows Live" clId="Web-{CF3688AE-0F71-45A1-9C07-5CE2577059DA}" dt="2024-01-29T23:46:36.756" v="45" actId="14100"/>
        <pc:sldMkLst>
          <pc:docMk/>
          <pc:sldMk cId="419009664" sldId="304"/>
        </pc:sldMkLst>
        <pc:spChg chg="mod">
          <ac:chgData name="vytor hugo" userId="e8b175fd6482882c" providerId="Windows Live" clId="Web-{CF3688AE-0F71-45A1-9C07-5CE2577059DA}" dt="2024-01-29T23:45:41.753" v="36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CF3688AE-0F71-45A1-9C07-5CE2577059DA}" dt="2024-01-29T23:45:42.487" v="37"/>
          <ac:picMkLst>
            <pc:docMk/>
            <pc:sldMk cId="419009664" sldId="304"/>
            <ac:picMk id="4" creationId="{8D3150DE-0BDF-4EB9-5E56-A9E85A22370B}"/>
          </ac:picMkLst>
        </pc:picChg>
        <pc:picChg chg="del">
          <ac:chgData name="vytor hugo" userId="e8b175fd6482882c" providerId="Windows Live" clId="Web-{CF3688AE-0F71-45A1-9C07-5CE2577059DA}" dt="2024-01-29T23:45:43.175" v="38"/>
          <ac:picMkLst>
            <pc:docMk/>
            <pc:sldMk cId="419009664" sldId="304"/>
            <ac:picMk id="5" creationId="{19452625-19BB-E3CE-C767-441FD06A874A}"/>
          </ac:picMkLst>
        </pc:picChg>
        <pc:picChg chg="add mod">
          <ac:chgData name="vytor hugo" userId="e8b175fd6482882c" providerId="Windows Live" clId="Web-{CF3688AE-0F71-45A1-9C07-5CE2577059DA}" dt="2024-01-29T23:46:06.801" v="43" actId="14100"/>
          <ac:picMkLst>
            <pc:docMk/>
            <pc:sldMk cId="419009664" sldId="304"/>
            <ac:picMk id="6" creationId="{E2F27DE7-61E3-399C-8BE0-32385B805047}"/>
          </ac:picMkLst>
        </pc:picChg>
        <pc:picChg chg="add mod">
          <ac:chgData name="vytor hugo" userId="e8b175fd6482882c" providerId="Windows Live" clId="Web-{CF3688AE-0F71-45A1-9C07-5CE2577059DA}" dt="2024-01-29T23:46:36.756" v="45" actId="14100"/>
          <ac:picMkLst>
            <pc:docMk/>
            <pc:sldMk cId="419009664" sldId="304"/>
            <ac:picMk id="7" creationId="{BFA85557-AE14-8B4E-1776-63DE157DAB10}"/>
          </ac:picMkLst>
        </pc:picChg>
      </pc:sldChg>
      <pc:sldChg chg="addSp delSp modSp">
        <pc:chgData name="vytor hugo" userId="e8b175fd6482882c" providerId="Windows Live" clId="Web-{CF3688AE-0F71-45A1-9C07-5CE2577059DA}" dt="2024-01-29T23:51:49.622" v="67" actId="14100"/>
        <pc:sldMkLst>
          <pc:docMk/>
          <pc:sldMk cId="2961251807" sldId="305"/>
        </pc:sldMkLst>
        <pc:spChg chg="mod">
          <ac:chgData name="vytor hugo" userId="e8b175fd6482882c" providerId="Windows Live" clId="Web-{CF3688AE-0F71-45A1-9C07-5CE2577059DA}" dt="2024-01-29T23:50:22.912" v="60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CF3688AE-0F71-45A1-9C07-5CE2577059DA}" dt="2024-01-29T23:46:45.147" v="47"/>
          <ac:picMkLst>
            <pc:docMk/>
            <pc:sldMk cId="2961251807" sldId="305"/>
            <ac:picMk id="4" creationId="{B8A3724B-19A0-56CA-E3FF-59425BCE60C0}"/>
          </ac:picMkLst>
        </pc:picChg>
        <pc:picChg chg="del">
          <ac:chgData name="vytor hugo" userId="e8b175fd6482882c" providerId="Windows Live" clId="Web-{CF3688AE-0F71-45A1-9C07-5CE2577059DA}" dt="2024-01-29T23:46:44.272" v="46"/>
          <ac:picMkLst>
            <pc:docMk/>
            <pc:sldMk cId="2961251807" sldId="305"/>
            <ac:picMk id="5" creationId="{8DC15C58-AB1A-F0EE-09BA-E72D401377C0}"/>
          </ac:picMkLst>
        </pc:picChg>
        <pc:picChg chg="add mod">
          <ac:chgData name="vytor hugo" userId="e8b175fd6482882c" providerId="Windows Live" clId="Web-{CF3688AE-0F71-45A1-9C07-5CE2577059DA}" dt="2024-01-29T23:50:40.850" v="64" actId="14100"/>
          <ac:picMkLst>
            <pc:docMk/>
            <pc:sldMk cId="2961251807" sldId="305"/>
            <ac:picMk id="6" creationId="{00B80260-C13F-8B8D-B0CC-975874985DC3}"/>
          </ac:picMkLst>
        </pc:picChg>
        <pc:picChg chg="add mod">
          <ac:chgData name="vytor hugo" userId="e8b175fd6482882c" providerId="Windows Live" clId="Web-{CF3688AE-0F71-45A1-9C07-5CE2577059DA}" dt="2024-01-29T23:51:49.622" v="67" actId="14100"/>
          <ac:picMkLst>
            <pc:docMk/>
            <pc:sldMk cId="2961251807" sldId="305"/>
            <ac:picMk id="7" creationId="{013F4E04-C1D1-4F1C-6E3B-D62BC4639D88}"/>
          </ac:picMkLst>
        </pc:picChg>
      </pc:sldChg>
      <pc:sldChg chg="addSp delSp modSp">
        <pc:chgData name="vytor hugo" userId="e8b175fd6482882c" providerId="Windows Live" clId="Web-{CF3688AE-0F71-45A1-9C07-5CE2577059DA}" dt="2024-01-29T23:56:54.286" v="111" actId="14100"/>
        <pc:sldMkLst>
          <pc:docMk/>
          <pc:sldMk cId="3407214055" sldId="306"/>
        </pc:sldMkLst>
        <pc:spChg chg="mod">
          <ac:chgData name="vytor hugo" userId="e8b175fd6482882c" providerId="Windows Live" clId="Web-{CF3688AE-0F71-45A1-9C07-5CE2577059DA}" dt="2024-01-29T23:56:06.019" v="102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CF3688AE-0F71-45A1-9C07-5CE2577059DA}" dt="2024-01-29T23:54:44.876" v="85"/>
          <ac:picMkLst>
            <pc:docMk/>
            <pc:sldMk cId="3407214055" sldId="306"/>
            <ac:picMk id="4" creationId="{D625723F-A114-53EE-036A-7447B471AC1B}"/>
          </ac:picMkLst>
        </pc:picChg>
        <pc:picChg chg="del">
          <ac:chgData name="vytor hugo" userId="e8b175fd6482882c" providerId="Windows Live" clId="Web-{CF3688AE-0F71-45A1-9C07-5CE2577059DA}" dt="2024-01-29T23:54:44.314" v="84"/>
          <ac:picMkLst>
            <pc:docMk/>
            <pc:sldMk cId="3407214055" sldId="306"/>
            <ac:picMk id="5" creationId="{257C39F9-45AE-2D68-1FDF-5470FF885F9B}"/>
          </ac:picMkLst>
        </pc:picChg>
        <pc:picChg chg="add mod">
          <ac:chgData name="vytor hugo" userId="e8b175fd6482882c" providerId="Windows Live" clId="Web-{CF3688AE-0F71-45A1-9C07-5CE2577059DA}" dt="2024-01-29T23:56:33.848" v="106" actId="14100"/>
          <ac:picMkLst>
            <pc:docMk/>
            <pc:sldMk cId="3407214055" sldId="306"/>
            <ac:picMk id="6" creationId="{29CB5766-D24C-3F83-2C97-681138D4EB15}"/>
          </ac:picMkLst>
        </pc:picChg>
        <pc:picChg chg="add mod">
          <ac:chgData name="vytor hugo" userId="e8b175fd6482882c" providerId="Windows Live" clId="Web-{CF3688AE-0F71-45A1-9C07-5CE2577059DA}" dt="2024-01-29T23:56:54.286" v="111" actId="14100"/>
          <ac:picMkLst>
            <pc:docMk/>
            <pc:sldMk cId="3407214055" sldId="306"/>
            <ac:picMk id="7" creationId="{461CEFD1-B179-0400-3FA2-BB8890D01747}"/>
          </ac:picMkLst>
        </pc:picChg>
      </pc:sldChg>
      <pc:sldChg chg="addSp delSp modSp">
        <pc:chgData name="vytor hugo" userId="e8b175fd6482882c" providerId="Windows Live" clId="Web-{CF3688AE-0F71-45A1-9C07-5CE2577059DA}" dt="2024-01-30T00:04:24.610" v="171" actId="14100"/>
        <pc:sldMkLst>
          <pc:docMk/>
          <pc:sldMk cId="25060143" sldId="307"/>
        </pc:sldMkLst>
        <pc:spChg chg="mod">
          <ac:chgData name="vytor hugo" userId="e8b175fd6482882c" providerId="Windows Live" clId="Web-{CF3688AE-0F71-45A1-9C07-5CE2577059DA}" dt="2024-01-30T00:03:38.937" v="161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CF3688AE-0F71-45A1-9C07-5CE2577059DA}" dt="2024-01-30T00:01:17.652" v="144"/>
          <ac:picMkLst>
            <pc:docMk/>
            <pc:sldMk cId="25060143" sldId="307"/>
            <ac:picMk id="4" creationId="{C69B4657-562C-32D1-8C92-91468E546991}"/>
          </ac:picMkLst>
        </pc:picChg>
        <pc:picChg chg="del">
          <ac:chgData name="vytor hugo" userId="e8b175fd6482882c" providerId="Windows Live" clId="Web-{CF3688AE-0F71-45A1-9C07-5CE2577059DA}" dt="2024-01-30T00:01:18.308" v="145"/>
          <ac:picMkLst>
            <pc:docMk/>
            <pc:sldMk cId="25060143" sldId="307"/>
            <ac:picMk id="5" creationId="{2631CAFB-EB15-C66D-5C69-4196F35F91A7}"/>
          </ac:picMkLst>
        </pc:picChg>
        <pc:picChg chg="add mod">
          <ac:chgData name="vytor hugo" userId="e8b175fd6482882c" providerId="Windows Live" clId="Web-{CF3688AE-0F71-45A1-9C07-5CE2577059DA}" dt="2024-01-30T00:04:06.703" v="166" actId="14100"/>
          <ac:picMkLst>
            <pc:docMk/>
            <pc:sldMk cId="25060143" sldId="307"/>
            <ac:picMk id="6" creationId="{EBEC8179-642D-FABF-953F-402A9F1072A8}"/>
          </ac:picMkLst>
        </pc:picChg>
        <pc:picChg chg="add mod">
          <ac:chgData name="vytor hugo" userId="e8b175fd6482882c" providerId="Windows Live" clId="Web-{CF3688AE-0F71-45A1-9C07-5CE2577059DA}" dt="2024-01-30T00:04:24.610" v="171" actId="14100"/>
          <ac:picMkLst>
            <pc:docMk/>
            <pc:sldMk cId="25060143" sldId="307"/>
            <ac:picMk id="7" creationId="{B04DB266-8DDD-A48C-2BFB-804339CB6A39}"/>
          </ac:picMkLst>
        </pc:picChg>
      </pc:sldChg>
      <pc:sldChg chg="delSp">
        <pc:chgData name="vytor hugo" userId="e8b175fd6482882c" providerId="Windows Live" clId="Web-{CF3688AE-0F71-45A1-9C07-5CE2577059DA}" dt="2024-01-30T00:20:24.165" v="361"/>
        <pc:sldMkLst>
          <pc:docMk/>
          <pc:sldMk cId="1063653161" sldId="308"/>
        </pc:sldMkLst>
        <pc:picChg chg="del">
          <ac:chgData name="vytor hugo" userId="e8b175fd6482882c" providerId="Windows Live" clId="Web-{CF3688AE-0F71-45A1-9C07-5CE2577059DA}" dt="2024-01-30T00:20:24.165" v="361"/>
          <ac:picMkLst>
            <pc:docMk/>
            <pc:sldMk cId="1063653161" sldId="308"/>
            <ac:picMk id="4" creationId="{C91075E8-10DF-7C49-A512-DE542EA2CDEE}"/>
          </ac:picMkLst>
        </pc:picChg>
        <pc:picChg chg="del">
          <ac:chgData name="vytor hugo" userId="e8b175fd6482882c" providerId="Windows Live" clId="Web-{CF3688AE-0F71-45A1-9C07-5CE2577059DA}" dt="2024-01-30T00:20:23.275" v="360"/>
          <ac:picMkLst>
            <pc:docMk/>
            <pc:sldMk cId="1063653161" sldId="308"/>
            <ac:picMk id="5" creationId="{3E4AE026-D159-0582-CEBB-71625D466E64}"/>
          </ac:picMkLst>
        </pc:picChg>
      </pc:sldChg>
      <pc:sldChg chg="delSp">
        <pc:chgData name="vytor hugo" userId="e8b175fd6482882c" providerId="Windows Live" clId="Web-{CF3688AE-0F71-45A1-9C07-5CE2577059DA}" dt="2024-01-30T00:20:21.196" v="359"/>
        <pc:sldMkLst>
          <pc:docMk/>
          <pc:sldMk cId="1141533451" sldId="309"/>
        </pc:sldMkLst>
        <pc:picChg chg="del">
          <ac:chgData name="vytor hugo" userId="e8b175fd6482882c" providerId="Windows Live" clId="Web-{CF3688AE-0F71-45A1-9C07-5CE2577059DA}" dt="2024-01-30T00:20:20.556" v="358"/>
          <ac:picMkLst>
            <pc:docMk/>
            <pc:sldMk cId="1141533451" sldId="309"/>
            <ac:picMk id="4" creationId="{BB379B35-9596-90D4-26F5-3998C5A94235}"/>
          </ac:picMkLst>
        </pc:picChg>
        <pc:picChg chg="del">
          <ac:chgData name="vytor hugo" userId="e8b175fd6482882c" providerId="Windows Live" clId="Web-{CF3688AE-0F71-45A1-9C07-5CE2577059DA}" dt="2024-01-30T00:20:21.196" v="359"/>
          <ac:picMkLst>
            <pc:docMk/>
            <pc:sldMk cId="1141533451" sldId="309"/>
            <ac:picMk id="5" creationId="{7774A84C-6B5B-521E-DA8A-0977D75C2D95}"/>
          </ac:picMkLst>
        </pc:picChg>
      </pc:sldChg>
      <pc:sldChg chg="delSp">
        <pc:chgData name="vytor hugo" userId="e8b175fd6482882c" providerId="Windows Live" clId="Web-{CF3688AE-0F71-45A1-9C07-5CE2577059DA}" dt="2024-01-30T00:20:37.884" v="369"/>
        <pc:sldMkLst>
          <pc:docMk/>
          <pc:sldMk cId="3089579906" sldId="311"/>
        </pc:sldMkLst>
        <pc:picChg chg="del">
          <ac:chgData name="vytor hugo" userId="e8b175fd6482882c" providerId="Windows Live" clId="Web-{CF3688AE-0F71-45A1-9C07-5CE2577059DA}" dt="2024-01-30T00:20:36.978" v="368"/>
          <ac:picMkLst>
            <pc:docMk/>
            <pc:sldMk cId="3089579906" sldId="311"/>
            <ac:picMk id="3" creationId="{7A50E2F6-46B7-58D0-282F-C9F73F86E107}"/>
          </ac:picMkLst>
        </pc:picChg>
        <pc:picChg chg="del">
          <ac:chgData name="vytor hugo" userId="e8b175fd6482882c" providerId="Windows Live" clId="Web-{CF3688AE-0F71-45A1-9C07-5CE2577059DA}" dt="2024-01-30T00:20:37.884" v="369"/>
          <ac:picMkLst>
            <pc:docMk/>
            <pc:sldMk cId="3089579906" sldId="311"/>
            <ac:picMk id="4" creationId="{BF430B46-E823-36CD-45B4-26796B147316}"/>
          </ac:picMkLst>
        </pc:picChg>
      </pc:sldChg>
      <pc:sldChg chg="delSp">
        <pc:chgData name="vytor hugo" userId="e8b175fd6482882c" providerId="Windows Live" clId="Web-{CF3688AE-0F71-45A1-9C07-5CE2577059DA}" dt="2024-01-30T00:20:29.947" v="365"/>
        <pc:sldMkLst>
          <pc:docMk/>
          <pc:sldMk cId="2959493514" sldId="312"/>
        </pc:sldMkLst>
        <pc:picChg chg="del">
          <ac:chgData name="vytor hugo" userId="e8b175fd6482882c" providerId="Windows Live" clId="Web-{CF3688AE-0F71-45A1-9C07-5CE2577059DA}" dt="2024-01-30T00:20:29.947" v="365"/>
          <ac:picMkLst>
            <pc:docMk/>
            <pc:sldMk cId="2959493514" sldId="312"/>
            <ac:picMk id="3" creationId="{74519D20-DA0F-B9BD-7CA7-E3B6DE07C92F}"/>
          </ac:picMkLst>
        </pc:picChg>
        <pc:picChg chg="del">
          <ac:chgData name="vytor hugo" userId="e8b175fd6482882c" providerId="Windows Live" clId="Web-{CF3688AE-0F71-45A1-9C07-5CE2577059DA}" dt="2024-01-30T00:20:28.556" v="364"/>
          <ac:picMkLst>
            <pc:docMk/>
            <pc:sldMk cId="2959493514" sldId="312"/>
            <ac:picMk id="4" creationId="{F8EC0FD9-D72E-3803-A3EE-D16E0106570C}"/>
          </ac:picMkLst>
        </pc:picChg>
      </pc:sldChg>
      <pc:sldChg chg="delSp">
        <pc:chgData name="vytor hugo" userId="e8b175fd6482882c" providerId="Windows Live" clId="Web-{CF3688AE-0F71-45A1-9C07-5CE2577059DA}" dt="2024-01-30T00:20:34.712" v="367"/>
        <pc:sldMkLst>
          <pc:docMk/>
          <pc:sldMk cId="2842067118" sldId="313"/>
        </pc:sldMkLst>
        <pc:picChg chg="del">
          <ac:chgData name="vytor hugo" userId="e8b175fd6482882c" providerId="Windows Live" clId="Web-{CF3688AE-0F71-45A1-9C07-5CE2577059DA}" dt="2024-01-30T00:20:34.712" v="367"/>
          <ac:picMkLst>
            <pc:docMk/>
            <pc:sldMk cId="2842067118" sldId="313"/>
            <ac:picMk id="3" creationId="{278BE2E0-0AAD-F5C4-20E3-F13348EC8E36}"/>
          </ac:picMkLst>
        </pc:picChg>
        <pc:picChg chg="del">
          <ac:chgData name="vytor hugo" userId="e8b175fd6482882c" providerId="Windows Live" clId="Web-{CF3688AE-0F71-45A1-9C07-5CE2577059DA}" dt="2024-01-30T00:20:32.790" v="366"/>
          <ac:picMkLst>
            <pc:docMk/>
            <pc:sldMk cId="2842067118" sldId="313"/>
            <ac:picMk id="4" creationId="{F1C00AA2-53C9-1C70-F2EA-76A6D822A6A5}"/>
          </ac:picMkLst>
        </pc:picChg>
      </pc:sldChg>
      <pc:sldChg chg="delSp">
        <pc:chgData name="vytor hugo" userId="e8b175fd6482882c" providerId="Windows Live" clId="Web-{CF3688AE-0F71-45A1-9C07-5CE2577059DA}" dt="2024-01-30T00:20:46.400" v="373"/>
        <pc:sldMkLst>
          <pc:docMk/>
          <pc:sldMk cId="100243725" sldId="314"/>
        </pc:sldMkLst>
        <pc:picChg chg="del">
          <ac:chgData name="vytor hugo" userId="e8b175fd6482882c" providerId="Windows Live" clId="Web-{CF3688AE-0F71-45A1-9C07-5CE2577059DA}" dt="2024-01-30T00:20:45.322" v="372"/>
          <ac:picMkLst>
            <pc:docMk/>
            <pc:sldMk cId="100243725" sldId="314"/>
            <ac:picMk id="3" creationId="{C0B76768-7765-195E-413B-2C99BB698B2D}"/>
          </ac:picMkLst>
        </pc:picChg>
        <pc:picChg chg="del">
          <ac:chgData name="vytor hugo" userId="e8b175fd6482882c" providerId="Windows Live" clId="Web-{CF3688AE-0F71-45A1-9C07-5CE2577059DA}" dt="2024-01-30T00:20:46.400" v="373"/>
          <ac:picMkLst>
            <pc:docMk/>
            <pc:sldMk cId="100243725" sldId="314"/>
            <ac:picMk id="4" creationId="{8F6C714D-1F1E-11E1-F656-FA6C6FB3803D}"/>
          </ac:picMkLst>
        </pc:picChg>
      </pc:sldChg>
      <pc:sldChg chg="delSp">
        <pc:chgData name="vytor hugo" userId="e8b175fd6482882c" providerId="Windows Live" clId="Web-{CF3688AE-0F71-45A1-9C07-5CE2577059DA}" dt="2024-01-30T00:20:49.963" v="375"/>
        <pc:sldMkLst>
          <pc:docMk/>
          <pc:sldMk cId="370141974" sldId="315"/>
        </pc:sldMkLst>
        <pc:picChg chg="del">
          <ac:chgData name="vytor hugo" userId="e8b175fd6482882c" providerId="Windows Live" clId="Web-{CF3688AE-0F71-45A1-9C07-5CE2577059DA}" dt="2024-01-30T00:20:49.963" v="375"/>
          <ac:picMkLst>
            <pc:docMk/>
            <pc:sldMk cId="370141974" sldId="315"/>
            <ac:picMk id="4" creationId="{A1E48D83-DB7F-B6FA-0323-B4D0237ECA3B}"/>
          </ac:picMkLst>
        </pc:picChg>
        <pc:picChg chg="del">
          <ac:chgData name="vytor hugo" userId="e8b175fd6482882c" providerId="Windows Live" clId="Web-{CF3688AE-0F71-45A1-9C07-5CE2577059DA}" dt="2024-01-30T00:20:48.822" v="374"/>
          <ac:picMkLst>
            <pc:docMk/>
            <pc:sldMk cId="370141974" sldId="315"/>
            <ac:picMk id="5" creationId="{DA934E46-2369-DEC0-7255-48DB5997F271}"/>
          </ac:picMkLst>
        </pc:picChg>
      </pc:sldChg>
      <pc:sldChg chg="delSp">
        <pc:chgData name="vytor hugo" userId="e8b175fd6482882c" providerId="Windows Live" clId="Web-{CF3688AE-0F71-45A1-9C07-5CE2577059DA}" dt="2024-01-30T00:20:53.057" v="377"/>
        <pc:sldMkLst>
          <pc:docMk/>
          <pc:sldMk cId="2954813273" sldId="316"/>
        </pc:sldMkLst>
        <pc:picChg chg="del">
          <ac:chgData name="vytor hugo" userId="e8b175fd6482882c" providerId="Windows Live" clId="Web-{CF3688AE-0F71-45A1-9C07-5CE2577059DA}" dt="2024-01-30T00:20:51.869" v="376"/>
          <ac:picMkLst>
            <pc:docMk/>
            <pc:sldMk cId="2954813273" sldId="316"/>
            <ac:picMk id="3" creationId="{8C13C66F-99FF-9BE4-9C72-B24D088F3427}"/>
          </ac:picMkLst>
        </pc:picChg>
        <pc:picChg chg="del">
          <ac:chgData name="vytor hugo" userId="e8b175fd6482882c" providerId="Windows Live" clId="Web-{CF3688AE-0F71-45A1-9C07-5CE2577059DA}" dt="2024-01-30T00:20:53.057" v="377"/>
          <ac:picMkLst>
            <pc:docMk/>
            <pc:sldMk cId="2954813273" sldId="316"/>
            <ac:picMk id="4" creationId="{A50B902A-46E2-6802-B6FB-89DA4A945A87}"/>
          </ac:picMkLst>
        </pc:picChg>
      </pc:sldChg>
      <pc:sldChg chg="delSp">
        <pc:chgData name="vytor hugo" userId="e8b175fd6482882c" providerId="Windows Live" clId="Web-{CF3688AE-0F71-45A1-9C07-5CE2577059DA}" dt="2024-01-30T00:20:59.416" v="381"/>
        <pc:sldMkLst>
          <pc:docMk/>
          <pc:sldMk cId="3750099648" sldId="317"/>
        </pc:sldMkLst>
        <pc:picChg chg="del">
          <ac:chgData name="vytor hugo" userId="e8b175fd6482882c" providerId="Windows Live" clId="Web-{CF3688AE-0F71-45A1-9C07-5CE2577059DA}" dt="2024-01-30T00:20:59.416" v="381"/>
          <ac:picMkLst>
            <pc:docMk/>
            <pc:sldMk cId="3750099648" sldId="317"/>
            <ac:picMk id="3" creationId="{9B0CBC7C-867E-5DAE-8CCF-36B572AB544B}"/>
          </ac:picMkLst>
        </pc:picChg>
        <pc:picChg chg="del">
          <ac:chgData name="vytor hugo" userId="e8b175fd6482882c" providerId="Windows Live" clId="Web-{CF3688AE-0F71-45A1-9C07-5CE2577059DA}" dt="2024-01-30T00:20:58.588" v="380"/>
          <ac:picMkLst>
            <pc:docMk/>
            <pc:sldMk cId="3750099648" sldId="317"/>
            <ac:picMk id="4" creationId="{16610D03-7C00-FFFA-9E26-CF13258CB671}"/>
          </ac:picMkLst>
        </pc:picChg>
      </pc:sldChg>
      <pc:sldChg chg="delSp">
        <pc:chgData name="vytor hugo" userId="e8b175fd6482882c" providerId="Windows Live" clId="Web-{CF3688AE-0F71-45A1-9C07-5CE2577059DA}" dt="2024-01-30T00:21:02.760" v="383"/>
        <pc:sldMkLst>
          <pc:docMk/>
          <pc:sldMk cId="1400715062" sldId="318"/>
        </pc:sldMkLst>
        <pc:picChg chg="del">
          <ac:chgData name="vytor hugo" userId="e8b175fd6482882c" providerId="Windows Live" clId="Web-{CF3688AE-0F71-45A1-9C07-5CE2577059DA}" dt="2024-01-30T00:21:01.854" v="382"/>
          <ac:picMkLst>
            <pc:docMk/>
            <pc:sldMk cId="1400715062" sldId="318"/>
            <ac:picMk id="3" creationId="{23A95A12-3F3F-17A1-B92B-11F4E59167BB}"/>
          </ac:picMkLst>
        </pc:picChg>
        <pc:picChg chg="del">
          <ac:chgData name="vytor hugo" userId="e8b175fd6482882c" providerId="Windows Live" clId="Web-{CF3688AE-0F71-45A1-9C07-5CE2577059DA}" dt="2024-01-30T00:21:02.760" v="383"/>
          <ac:picMkLst>
            <pc:docMk/>
            <pc:sldMk cId="1400715062" sldId="318"/>
            <ac:picMk id="4" creationId="{7F6D591B-FF18-D7CE-B2D8-360343D009EB}"/>
          </ac:picMkLst>
        </pc:picChg>
      </pc:sldChg>
      <pc:sldChg chg="delSp">
        <pc:chgData name="vytor hugo" userId="e8b175fd6482882c" providerId="Windows Live" clId="Web-{CF3688AE-0F71-45A1-9C07-5CE2577059DA}" dt="2024-01-30T00:21:07.119" v="385"/>
        <pc:sldMkLst>
          <pc:docMk/>
          <pc:sldMk cId="3763936156" sldId="320"/>
        </pc:sldMkLst>
        <pc:picChg chg="del">
          <ac:chgData name="vytor hugo" userId="e8b175fd6482882c" providerId="Windows Live" clId="Web-{CF3688AE-0F71-45A1-9C07-5CE2577059DA}" dt="2024-01-30T00:21:07.119" v="385"/>
          <ac:picMkLst>
            <pc:docMk/>
            <pc:sldMk cId="3763936156" sldId="320"/>
            <ac:picMk id="3" creationId="{797BEAD0-1315-EFC4-9067-FC22923E2BC8}"/>
          </ac:picMkLst>
        </pc:picChg>
        <pc:picChg chg="del">
          <ac:chgData name="vytor hugo" userId="e8b175fd6482882c" providerId="Windows Live" clId="Web-{CF3688AE-0F71-45A1-9C07-5CE2577059DA}" dt="2024-01-30T00:21:05.635" v="384"/>
          <ac:picMkLst>
            <pc:docMk/>
            <pc:sldMk cId="3763936156" sldId="320"/>
            <ac:picMk id="4" creationId="{78BC1DFA-DB26-B093-2639-D84CC03C356E}"/>
          </ac:picMkLst>
        </pc:picChg>
      </pc:sldChg>
      <pc:sldChg chg="addSp delSp modSp">
        <pc:chgData name="vytor hugo" userId="e8b175fd6482882c" providerId="Windows Live" clId="Web-{CF3688AE-0F71-45A1-9C07-5CE2577059DA}" dt="2024-01-30T00:17:15.848" v="312" actId="14100"/>
        <pc:sldMkLst>
          <pc:docMk/>
          <pc:sldMk cId="3050958401" sldId="413"/>
        </pc:sldMkLst>
        <pc:spChg chg="mod">
          <ac:chgData name="vytor hugo" userId="e8b175fd6482882c" providerId="Windows Live" clId="Web-{CF3688AE-0F71-45A1-9C07-5CE2577059DA}" dt="2024-01-30T00:16:53.707" v="307" actId="20577"/>
          <ac:spMkLst>
            <pc:docMk/>
            <pc:sldMk cId="3050958401" sldId="413"/>
            <ac:spMk id="8" creationId="{447584FF-4E77-3B23-90EC-F6F2E3A77E86}"/>
          </ac:spMkLst>
        </pc:spChg>
        <pc:picChg chg="del">
          <ac:chgData name="vytor hugo" userId="e8b175fd6482882c" providerId="Windows Live" clId="Web-{CF3688AE-0F71-45A1-9C07-5CE2577059DA}" dt="2024-01-30T00:16:44.097" v="291"/>
          <ac:picMkLst>
            <pc:docMk/>
            <pc:sldMk cId="3050958401" sldId="413"/>
            <ac:picMk id="3" creationId="{A6B0CE05-77C6-A39E-7DBF-2D84A8981D70}"/>
          </ac:picMkLst>
        </pc:picChg>
        <pc:picChg chg="add mod">
          <ac:chgData name="vytor hugo" userId="e8b175fd6482882c" providerId="Windows Live" clId="Web-{CF3688AE-0F71-45A1-9C07-5CE2577059DA}" dt="2024-01-30T00:17:15.848" v="312" actId="14100"/>
          <ac:picMkLst>
            <pc:docMk/>
            <pc:sldMk cId="3050958401" sldId="413"/>
            <ac:picMk id="4" creationId="{2046D3A4-B725-0F1A-7D51-4F84D68CA8B9}"/>
          </ac:picMkLst>
        </pc:picChg>
      </pc:sldChg>
      <pc:sldChg chg="addSp delSp modSp">
        <pc:chgData name="vytor hugo" userId="e8b175fd6482882c" providerId="Windows Live" clId="Web-{CF3688AE-0F71-45A1-9C07-5CE2577059DA}" dt="2024-01-30T00:18:33.537" v="333" actId="14100"/>
        <pc:sldMkLst>
          <pc:docMk/>
          <pc:sldMk cId="35692729" sldId="414"/>
        </pc:sldMkLst>
        <pc:spChg chg="mod">
          <ac:chgData name="vytor hugo" userId="e8b175fd6482882c" providerId="Windows Live" clId="Web-{CF3688AE-0F71-45A1-9C07-5CE2577059DA}" dt="2024-01-30T00:18:13.865" v="327" actId="20577"/>
          <ac:spMkLst>
            <pc:docMk/>
            <pc:sldMk cId="35692729" sldId="414"/>
            <ac:spMk id="8" creationId="{65D7E6B3-9540-C03F-86CB-2CCEF39C125E}"/>
          </ac:spMkLst>
        </pc:spChg>
        <pc:picChg chg="add mod">
          <ac:chgData name="vytor hugo" userId="e8b175fd6482882c" providerId="Windows Live" clId="Web-{CF3688AE-0F71-45A1-9C07-5CE2577059DA}" dt="2024-01-30T00:18:33.537" v="333" actId="14100"/>
          <ac:picMkLst>
            <pc:docMk/>
            <pc:sldMk cId="35692729" sldId="414"/>
            <ac:picMk id="3" creationId="{74024CB2-981F-19B1-B9C5-E0A80250BAA6}"/>
          </ac:picMkLst>
        </pc:picChg>
        <pc:picChg chg="del">
          <ac:chgData name="vytor hugo" userId="e8b175fd6482882c" providerId="Windows Live" clId="Web-{CF3688AE-0F71-45A1-9C07-5CE2577059DA}" dt="2024-01-30T00:17:20.692" v="313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">
        <pc:chgData name="vytor hugo" userId="e8b175fd6482882c" providerId="Windows Live" clId="Web-{CF3688AE-0F71-45A1-9C07-5CE2577059DA}" dt="2024-01-30T00:19:26.773" v="355" actId="14100"/>
        <pc:sldMkLst>
          <pc:docMk/>
          <pc:sldMk cId="2615819914" sldId="415"/>
        </pc:sldMkLst>
        <pc:spChg chg="mod">
          <ac:chgData name="vytor hugo" userId="e8b175fd6482882c" providerId="Windows Live" clId="Web-{CF3688AE-0F71-45A1-9C07-5CE2577059DA}" dt="2024-01-30T00:19:05.210" v="350" actId="20577"/>
          <ac:spMkLst>
            <pc:docMk/>
            <pc:sldMk cId="2615819914" sldId="415"/>
            <ac:spMk id="8" creationId="{28C3866A-3B39-4732-1156-8F6AAFA5C8A0}"/>
          </ac:spMkLst>
        </pc:spChg>
        <pc:picChg chg="del">
          <ac:chgData name="vytor hugo" userId="e8b175fd6482882c" providerId="Windows Live" clId="Web-{CF3688AE-0F71-45A1-9C07-5CE2577059DA}" dt="2024-01-30T00:18:57.444" v="335"/>
          <ac:picMkLst>
            <pc:docMk/>
            <pc:sldMk cId="2615819914" sldId="415"/>
            <ac:picMk id="3" creationId="{5F0112B8-682B-FB95-755B-8E58517F271A}"/>
          </ac:picMkLst>
        </pc:picChg>
        <pc:picChg chg="add mod">
          <ac:chgData name="vytor hugo" userId="e8b175fd6482882c" providerId="Windows Live" clId="Web-{CF3688AE-0F71-45A1-9C07-5CE2577059DA}" dt="2024-01-30T00:19:26.773" v="355" actId="14100"/>
          <ac:picMkLst>
            <pc:docMk/>
            <pc:sldMk cId="2615819914" sldId="415"/>
            <ac:picMk id="4" creationId="{83B57160-E551-76AB-CE5D-5D26004C4FC3}"/>
          </ac:picMkLst>
        </pc:picChg>
      </pc:sldChg>
      <pc:sldChg chg="del">
        <pc:chgData name="vytor hugo" userId="e8b175fd6482882c" providerId="Windows Live" clId="Web-{CF3688AE-0F71-45A1-9C07-5CE2577059DA}" dt="2024-01-30T00:18:55.366" v="334"/>
        <pc:sldMkLst>
          <pc:docMk/>
          <pc:sldMk cId="669928883" sldId="416"/>
        </pc:sldMkLst>
      </pc:sldChg>
      <pc:sldChg chg="addSp delSp modSp">
        <pc:chgData name="vytor hugo" userId="e8b175fd6482882c" providerId="Windows Live" clId="Web-{CF3688AE-0F71-45A1-9C07-5CE2577059DA}" dt="2024-01-30T00:10:50.885" v="241" actId="1076"/>
        <pc:sldMkLst>
          <pc:docMk/>
          <pc:sldMk cId="913339711" sldId="417"/>
        </pc:sldMkLst>
        <pc:spChg chg="mod">
          <ac:chgData name="vytor hugo" userId="e8b175fd6482882c" providerId="Windows Live" clId="Web-{CF3688AE-0F71-45A1-9C07-5CE2577059DA}" dt="2024-01-30T00:09:42.837" v="231" actId="20577"/>
          <ac:spMkLst>
            <pc:docMk/>
            <pc:sldMk cId="913339711" sldId="417"/>
            <ac:spMk id="8" creationId="{828671D5-9042-2EDB-A828-48D358613004}"/>
          </ac:spMkLst>
        </pc:spChg>
        <pc:picChg chg="add mod">
          <ac:chgData name="vytor hugo" userId="e8b175fd6482882c" providerId="Windows Live" clId="Web-{CF3688AE-0F71-45A1-9C07-5CE2577059DA}" dt="2024-01-30T00:10:46.338" v="240" actId="14100"/>
          <ac:picMkLst>
            <pc:docMk/>
            <pc:sldMk cId="913339711" sldId="417"/>
            <ac:picMk id="3" creationId="{5F0116F7-17F0-A216-7716-0A1FB94C7014}"/>
          </ac:picMkLst>
        </pc:picChg>
        <pc:picChg chg="del">
          <ac:chgData name="vytor hugo" userId="e8b175fd6482882c" providerId="Windows Live" clId="Web-{CF3688AE-0F71-45A1-9C07-5CE2577059DA}" dt="2024-01-30T00:08:55.117" v="218"/>
          <ac:picMkLst>
            <pc:docMk/>
            <pc:sldMk cId="913339711" sldId="417"/>
            <ac:picMk id="4" creationId="{8CEAC052-E62F-F69B-B9ED-7D86F6E21609}"/>
          </ac:picMkLst>
        </pc:picChg>
        <pc:picChg chg="del">
          <ac:chgData name="vytor hugo" userId="e8b175fd6482882c" providerId="Windows Live" clId="Web-{CF3688AE-0F71-45A1-9C07-5CE2577059DA}" dt="2024-01-30T00:08:53.898" v="217"/>
          <ac:picMkLst>
            <pc:docMk/>
            <pc:sldMk cId="913339711" sldId="417"/>
            <ac:picMk id="5" creationId="{5BADDEFF-7AFC-9340-0EAF-81AB30136FC7}"/>
          </ac:picMkLst>
        </pc:picChg>
        <pc:picChg chg="add mod">
          <ac:chgData name="vytor hugo" userId="e8b175fd6482882c" providerId="Windows Live" clId="Web-{CF3688AE-0F71-45A1-9C07-5CE2577059DA}" dt="2024-01-30T00:10:50.885" v="241" actId="1076"/>
          <ac:picMkLst>
            <pc:docMk/>
            <pc:sldMk cId="913339711" sldId="417"/>
            <ac:picMk id="6" creationId="{3FB85AD3-EDA3-B315-23B9-09331DBC3359}"/>
          </ac:picMkLst>
        </pc:picChg>
      </pc:sldChg>
      <pc:sldChg chg="addSp delSp modSp">
        <pc:chgData name="vytor hugo" userId="e8b175fd6482882c" providerId="Windows Live" clId="Web-{CF3688AE-0F71-45A1-9C07-5CE2577059DA}" dt="2024-01-30T00:13:54.062" v="271" actId="14100"/>
        <pc:sldMkLst>
          <pc:docMk/>
          <pc:sldMk cId="306390743" sldId="418"/>
        </pc:sldMkLst>
        <pc:spChg chg="mod">
          <ac:chgData name="vytor hugo" userId="e8b175fd6482882c" providerId="Windows Live" clId="Web-{CF3688AE-0F71-45A1-9C07-5CE2577059DA}" dt="2024-01-30T00:12:05.575" v="260" actId="20577"/>
          <ac:spMkLst>
            <pc:docMk/>
            <pc:sldMk cId="306390743" sldId="418"/>
            <ac:spMk id="8" creationId="{9049D61F-9E6C-EEF9-1352-9DBC1885BA53}"/>
          </ac:spMkLst>
        </pc:spChg>
        <pc:picChg chg="del">
          <ac:chgData name="vytor hugo" userId="e8b175fd6482882c" providerId="Windows Live" clId="Web-{CF3688AE-0F71-45A1-9C07-5CE2577059DA}" dt="2024-01-30T00:10:54.167" v="242"/>
          <ac:picMkLst>
            <pc:docMk/>
            <pc:sldMk cId="306390743" sldId="418"/>
            <ac:picMk id="3" creationId="{08CC31FB-8D74-A140-45F3-CBD0C7C4802E}"/>
          </ac:picMkLst>
        </pc:picChg>
        <pc:picChg chg="add mod">
          <ac:chgData name="vytor hugo" userId="e8b175fd6482882c" providerId="Windows Live" clId="Web-{CF3688AE-0F71-45A1-9C07-5CE2577059DA}" dt="2024-01-30T00:13:28.405" v="265" actId="14100"/>
          <ac:picMkLst>
            <pc:docMk/>
            <pc:sldMk cId="306390743" sldId="418"/>
            <ac:picMk id="4" creationId="{36A87F3D-AE94-435E-3083-5C0F63A3FE1C}"/>
          </ac:picMkLst>
        </pc:picChg>
        <pc:picChg chg="add mod">
          <ac:chgData name="vytor hugo" userId="e8b175fd6482882c" providerId="Windows Live" clId="Web-{CF3688AE-0F71-45A1-9C07-5CE2577059DA}" dt="2024-01-30T00:13:54.062" v="271" actId="14100"/>
          <ac:picMkLst>
            <pc:docMk/>
            <pc:sldMk cId="306390743" sldId="418"/>
            <ac:picMk id="5" creationId="{EAD1EA28-342D-21C4-77CB-AE5C5A519428}"/>
          </ac:picMkLst>
        </pc:picChg>
        <pc:picChg chg="del">
          <ac:chgData name="vytor hugo" userId="e8b175fd6482882c" providerId="Windows Live" clId="Web-{CF3688AE-0F71-45A1-9C07-5CE2577059DA}" dt="2024-01-30T00:10:54.760" v="243"/>
          <ac:picMkLst>
            <pc:docMk/>
            <pc:sldMk cId="306390743" sldId="418"/>
            <ac:picMk id="6" creationId="{252BB445-2C34-9730-B881-A0194A1B157A}"/>
          </ac:picMkLst>
        </pc:picChg>
      </pc:sldChg>
      <pc:sldChg chg="addSp delSp modSp add replId">
        <pc:chgData name="vytor hugo" userId="e8b175fd6482882c" providerId="Windows Live" clId="Web-{CF3688AE-0F71-45A1-9C07-5CE2577059DA}" dt="2024-01-29T23:54:38.095" v="83" actId="14100"/>
        <pc:sldMkLst>
          <pc:docMk/>
          <pc:sldMk cId="2658730810" sldId="419"/>
        </pc:sldMkLst>
        <pc:spChg chg="mod">
          <ac:chgData name="vytor hugo" userId="e8b175fd6482882c" providerId="Windows Live" clId="Web-{CF3688AE-0F71-45A1-9C07-5CE2577059DA}" dt="2024-01-29T23:53:45.297" v="75" actId="20577"/>
          <ac:spMkLst>
            <pc:docMk/>
            <pc:sldMk cId="2658730810" sldId="419"/>
            <ac:spMk id="3" creationId="{FBB15F7C-3A2F-EB0A-21A7-85AA961CDBC2}"/>
          </ac:spMkLst>
        </pc:spChg>
        <pc:picChg chg="add mod">
          <ac:chgData name="vytor hugo" userId="e8b175fd6482882c" providerId="Windows Live" clId="Web-{CF3688AE-0F71-45A1-9C07-5CE2577059DA}" dt="2024-01-29T23:54:35.298" v="82" actId="14100"/>
          <ac:picMkLst>
            <pc:docMk/>
            <pc:sldMk cId="2658730810" sldId="419"/>
            <ac:picMk id="4" creationId="{15CC5106-D307-1692-FC9A-50603B825956}"/>
          </ac:picMkLst>
        </pc:picChg>
        <pc:picChg chg="add mod">
          <ac:chgData name="vytor hugo" userId="e8b175fd6482882c" providerId="Windows Live" clId="Web-{CF3688AE-0F71-45A1-9C07-5CE2577059DA}" dt="2024-01-29T23:54:38.095" v="83" actId="14100"/>
          <ac:picMkLst>
            <pc:docMk/>
            <pc:sldMk cId="2658730810" sldId="419"/>
            <ac:picMk id="5" creationId="{F418C18C-8676-F9FA-8ABF-E790E424E2CE}"/>
          </ac:picMkLst>
        </pc:picChg>
        <pc:picChg chg="del">
          <ac:chgData name="vytor hugo" userId="e8b175fd6482882c" providerId="Windows Live" clId="Web-{CF3688AE-0F71-45A1-9C07-5CE2577059DA}" dt="2024-01-29T23:53:35.406" v="70"/>
          <ac:picMkLst>
            <pc:docMk/>
            <pc:sldMk cId="2658730810" sldId="419"/>
            <ac:picMk id="6" creationId="{A8312E5C-6AF7-95DE-5535-86CA9D780C7F}"/>
          </ac:picMkLst>
        </pc:picChg>
        <pc:picChg chg="del">
          <ac:chgData name="vytor hugo" userId="e8b175fd6482882c" providerId="Windows Live" clId="Web-{CF3688AE-0F71-45A1-9C07-5CE2577059DA}" dt="2024-01-29T23:53:34.625" v="69"/>
          <ac:picMkLst>
            <pc:docMk/>
            <pc:sldMk cId="2658730810" sldId="419"/>
            <ac:picMk id="7" creationId="{AC999B8F-6570-FB12-8183-710EE10298E9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06:30.457" v="188" actId="20577"/>
        <pc:sldMkLst>
          <pc:docMk/>
          <pc:sldMk cId="1604493316" sldId="420"/>
        </pc:sldMkLst>
        <pc:spChg chg="mod">
          <ac:chgData name="vytor hugo" userId="e8b175fd6482882c" providerId="Windows Live" clId="Web-{CF3688AE-0F71-45A1-9C07-5CE2577059DA}" dt="2024-01-30T00:06:30.457" v="188" actId="20577"/>
          <ac:spMkLst>
            <pc:docMk/>
            <pc:sldMk cId="1604493316" sldId="420"/>
            <ac:spMk id="3" creationId="{1AF3D435-6E67-5C96-C35C-09D67A3A5DCA}"/>
          </ac:spMkLst>
        </pc:spChg>
        <pc:picChg chg="add mod">
          <ac:chgData name="vytor hugo" userId="e8b175fd6482882c" providerId="Windows Live" clId="Web-{CF3688AE-0F71-45A1-9C07-5CE2577059DA}" dt="2024-01-30T00:05:49.924" v="179" actId="14100"/>
          <ac:picMkLst>
            <pc:docMk/>
            <pc:sldMk cId="1604493316" sldId="420"/>
            <ac:picMk id="4" creationId="{3B017047-E08B-BC14-B38C-76D6739D51F4}"/>
          </ac:picMkLst>
        </pc:picChg>
        <pc:picChg chg="add mod">
          <ac:chgData name="vytor hugo" userId="e8b175fd6482882c" providerId="Windows Live" clId="Web-{CF3688AE-0F71-45A1-9C07-5CE2577059DA}" dt="2024-01-30T00:06:22.175" v="186" actId="14100"/>
          <ac:picMkLst>
            <pc:docMk/>
            <pc:sldMk cId="1604493316" sldId="420"/>
            <ac:picMk id="5" creationId="{3CCEDF12-D154-2D0F-8FAB-E4396E610E08}"/>
          </ac:picMkLst>
        </pc:picChg>
        <pc:picChg chg="del">
          <ac:chgData name="vytor hugo" userId="e8b175fd6482882c" providerId="Windows Live" clId="Web-{CF3688AE-0F71-45A1-9C07-5CE2577059DA}" dt="2024-01-30T00:04:41.032" v="174"/>
          <ac:picMkLst>
            <pc:docMk/>
            <pc:sldMk cId="1604493316" sldId="420"/>
            <ac:picMk id="6" creationId="{D371E7AD-B481-B072-0B07-BB3C955F7757}"/>
          </ac:picMkLst>
        </pc:picChg>
        <pc:picChg chg="del">
          <ac:chgData name="vytor hugo" userId="e8b175fd6482882c" providerId="Windows Live" clId="Web-{CF3688AE-0F71-45A1-9C07-5CE2577059DA}" dt="2024-01-30T00:04:40.485" v="173"/>
          <ac:picMkLst>
            <pc:docMk/>
            <pc:sldMk cId="1604493316" sldId="420"/>
            <ac:picMk id="7" creationId="{5AF03403-F295-53AB-D358-4BD3BE2F99B4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15:40.783" v="290" actId="14100"/>
        <pc:sldMkLst>
          <pc:docMk/>
          <pc:sldMk cId="4205526835" sldId="421"/>
        </pc:sldMkLst>
        <pc:spChg chg="mod">
          <ac:chgData name="vytor hugo" userId="e8b175fd6482882c" providerId="Windows Live" clId="Web-{CF3688AE-0F71-45A1-9C07-5CE2577059DA}" dt="2024-01-30T00:14:44.125" v="277" actId="20577"/>
          <ac:spMkLst>
            <pc:docMk/>
            <pc:sldMk cId="4205526835" sldId="421"/>
            <ac:spMk id="8" creationId="{BF89E09C-A5E9-867A-6E2A-41CA7C131B52}"/>
          </ac:spMkLst>
        </pc:spChg>
        <pc:picChg chg="add mod">
          <ac:chgData name="vytor hugo" userId="e8b175fd6482882c" providerId="Windows Live" clId="Web-{CF3688AE-0F71-45A1-9C07-5CE2577059DA}" dt="2024-01-30T00:15:31.486" v="287" actId="14100"/>
          <ac:picMkLst>
            <pc:docMk/>
            <pc:sldMk cId="4205526835" sldId="421"/>
            <ac:picMk id="3" creationId="{2886F4FA-6909-FF3E-4071-1C88B3428529}"/>
          </ac:picMkLst>
        </pc:picChg>
        <pc:picChg chg="del">
          <ac:chgData name="vytor hugo" userId="e8b175fd6482882c" providerId="Windows Live" clId="Web-{CF3688AE-0F71-45A1-9C07-5CE2577059DA}" dt="2024-01-30T00:14:11.593" v="273"/>
          <ac:picMkLst>
            <pc:docMk/>
            <pc:sldMk cId="4205526835" sldId="421"/>
            <ac:picMk id="4" creationId="{A8A9F4FF-04E0-F066-1053-25F5EA82EAE0}"/>
          </ac:picMkLst>
        </pc:picChg>
        <pc:picChg chg="del">
          <ac:chgData name="vytor hugo" userId="e8b175fd6482882c" providerId="Windows Live" clId="Web-{CF3688AE-0F71-45A1-9C07-5CE2577059DA}" dt="2024-01-30T00:14:12.218" v="274"/>
          <ac:picMkLst>
            <pc:docMk/>
            <pc:sldMk cId="4205526835" sldId="421"/>
            <ac:picMk id="5" creationId="{F855BF28-8845-09F7-B38F-FC9F0F444793}"/>
          </ac:picMkLst>
        </pc:picChg>
        <pc:picChg chg="add mod">
          <ac:chgData name="vytor hugo" userId="e8b175fd6482882c" providerId="Windows Live" clId="Web-{CF3688AE-0F71-45A1-9C07-5CE2577059DA}" dt="2024-01-30T00:15:40.783" v="290" actId="14100"/>
          <ac:picMkLst>
            <pc:docMk/>
            <pc:sldMk cId="4205526835" sldId="421"/>
            <ac:picMk id="6" creationId="{8930E62A-DD94-4406-87B4-0D39120D155B}"/>
          </ac:picMkLst>
        </pc:picChg>
      </pc:sldChg>
    </pc:docChg>
  </pc:docChgLst>
  <pc:docChgLst>
    <pc:chgData name="vytor hugo" userId="e8b175fd6482882c" providerId="Windows Live" clId="Web-{AA16F801-ADBC-4B8F-8BCE-625C665AE44B}"/>
    <pc:docChg chg="addSld delSld modSld">
      <pc:chgData name="vytor hugo" userId="e8b175fd6482882c" providerId="Windows Live" clId="Web-{AA16F801-ADBC-4B8F-8BCE-625C665AE44B}" dt="2024-01-31T00:56:31.542" v="1026"/>
      <pc:docMkLst>
        <pc:docMk/>
      </pc:docMkLst>
      <pc:sldChg chg="addSp modSp">
        <pc:chgData name="vytor hugo" userId="e8b175fd6482882c" providerId="Windows Live" clId="Web-{AA16F801-ADBC-4B8F-8BCE-625C665AE44B}" dt="2024-01-30T23:19:57.730" v="24" actId="14100"/>
        <pc:sldMkLst>
          <pc:docMk/>
          <pc:sldMk cId="3197108967" sldId="268"/>
        </pc:sldMkLst>
        <pc:spChg chg="mod">
          <ac:chgData name="vytor hugo" userId="e8b175fd6482882c" providerId="Windows Live" clId="Web-{AA16F801-ADBC-4B8F-8BCE-625C665AE44B}" dt="2024-01-30T23:18:53.511" v="13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AA16F801-ADBC-4B8F-8BCE-625C665AE44B}" dt="2024-01-30T23:19:30.668" v="18" actId="14100"/>
          <ac:picMkLst>
            <pc:docMk/>
            <pc:sldMk cId="3197108967" sldId="268"/>
            <ac:picMk id="3" creationId="{E72B36F0-8B43-1D39-9B6A-855A34B0A9BB}"/>
          </ac:picMkLst>
        </pc:picChg>
        <pc:picChg chg="add mod">
          <ac:chgData name="vytor hugo" userId="e8b175fd6482882c" providerId="Windows Live" clId="Web-{AA16F801-ADBC-4B8F-8BCE-625C665AE44B}" dt="2024-01-30T23:19:57.730" v="24" actId="14100"/>
          <ac:picMkLst>
            <pc:docMk/>
            <pc:sldMk cId="3197108967" sldId="268"/>
            <ac:picMk id="4" creationId="{EA9F721F-9C83-8EA3-BF0F-9E1B3E517E76}"/>
          </ac:picMkLst>
        </pc:picChg>
      </pc:sldChg>
      <pc:sldChg chg="addSp modSp">
        <pc:chgData name="vytor hugo" userId="e8b175fd6482882c" providerId="Windows Live" clId="Web-{AA16F801-ADBC-4B8F-8BCE-625C665AE44B}" dt="2024-01-30T23:27:38.919" v="114" actId="14100"/>
        <pc:sldMkLst>
          <pc:docMk/>
          <pc:sldMk cId="49069085" sldId="270"/>
        </pc:sldMkLst>
        <pc:spChg chg="mod">
          <ac:chgData name="vytor hugo" userId="e8b175fd6482882c" providerId="Windows Live" clId="Web-{AA16F801-ADBC-4B8F-8BCE-625C665AE44B}" dt="2024-01-30T23:26:41.434" v="107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AA16F801-ADBC-4B8F-8BCE-625C665AE44B}" dt="2024-01-30T23:27:38.919" v="114" actId="14100"/>
          <ac:picMkLst>
            <pc:docMk/>
            <pc:sldMk cId="49069085" sldId="270"/>
            <ac:picMk id="3" creationId="{E2CA489C-C6C9-CD25-C850-9E4960E897A0}"/>
          </ac:picMkLst>
        </pc:picChg>
        <pc:picChg chg="add mod">
          <ac:chgData name="vytor hugo" userId="e8b175fd6482882c" providerId="Windows Live" clId="Web-{AA16F801-ADBC-4B8F-8BCE-625C665AE44B}" dt="2024-01-30T23:27:29.356" v="112" actId="14100"/>
          <ac:picMkLst>
            <pc:docMk/>
            <pc:sldMk cId="49069085" sldId="270"/>
            <ac:picMk id="4" creationId="{68ECBB7D-56BD-9B9E-8FA2-23D43AD9F4AA}"/>
          </ac:picMkLst>
        </pc:picChg>
      </pc:sldChg>
      <pc:sldChg chg="addSp modSp">
        <pc:chgData name="vytor hugo" userId="e8b175fd6482882c" providerId="Windows Live" clId="Web-{AA16F801-ADBC-4B8F-8BCE-625C665AE44B}" dt="2024-01-30T23:36:02.092" v="194" actId="14100"/>
        <pc:sldMkLst>
          <pc:docMk/>
          <pc:sldMk cId="4201881128" sldId="272"/>
        </pc:sldMkLst>
        <pc:spChg chg="mod">
          <ac:chgData name="vytor hugo" userId="e8b175fd6482882c" providerId="Windows Live" clId="Web-{AA16F801-ADBC-4B8F-8BCE-625C665AE44B}" dt="2024-01-30T23:34:58.123" v="188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AA16F801-ADBC-4B8F-8BCE-625C665AE44B}" dt="2024-01-30T23:35:12.217" v="192" actId="14100"/>
          <ac:picMkLst>
            <pc:docMk/>
            <pc:sldMk cId="4201881128" sldId="272"/>
            <ac:picMk id="3" creationId="{077A72BD-072B-BC4F-26AC-AAC795EC5290}"/>
          </ac:picMkLst>
        </pc:picChg>
        <pc:picChg chg="add mod">
          <ac:chgData name="vytor hugo" userId="e8b175fd6482882c" providerId="Windows Live" clId="Web-{AA16F801-ADBC-4B8F-8BCE-625C665AE44B}" dt="2024-01-30T23:36:02.092" v="194" actId="14100"/>
          <ac:picMkLst>
            <pc:docMk/>
            <pc:sldMk cId="4201881128" sldId="272"/>
            <ac:picMk id="4" creationId="{4DBD77AC-16B3-5A25-B192-8FCDA188C5F8}"/>
          </ac:picMkLst>
        </pc:picChg>
      </pc:sldChg>
      <pc:sldChg chg="addSp modSp">
        <pc:chgData name="vytor hugo" userId="e8b175fd6482882c" providerId="Windows Live" clId="Web-{AA16F801-ADBC-4B8F-8BCE-625C665AE44B}" dt="2024-01-30T23:44:29.187" v="272" actId="14100"/>
        <pc:sldMkLst>
          <pc:docMk/>
          <pc:sldMk cId="4245751548" sldId="277"/>
        </pc:sldMkLst>
        <pc:spChg chg="mod">
          <ac:chgData name="vytor hugo" userId="e8b175fd6482882c" providerId="Windows Live" clId="Web-{AA16F801-ADBC-4B8F-8BCE-625C665AE44B}" dt="2024-01-30T23:43:03.609" v="262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AA16F801-ADBC-4B8F-8BCE-625C665AE44B}" dt="2024-01-30T23:44:29.187" v="272" actId="14100"/>
          <ac:picMkLst>
            <pc:docMk/>
            <pc:sldMk cId="4245751548" sldId="277"/>
            <ac:picMk id="3" creationId="{2FF13802-9796-46E3-71A7-4CE1E7755EB8}"/>
          </ac:picMkLst>
        </pc:picChg>
        <pc:picChg chg="add mod">
          <ac:chgData name="vytor hugo" userId="e8b175fd6482882c" providerId="Windows Live" clId="Web-{AA16F801-ADBC-4B8F-8BCE-625C665AE44B}" dt="2024-01-30T23:44:24.937" v="271" actId="14100"/>
          <ac:picMkLst>
            <pc:docMk/>
            <pc:sldMk cId="4245751548" sldId="277"/>
            <ac:picMk id="4" creationId="{DDEF2175-3625-26D0-EB9F-5D5AFB28F865}"/>
          </ac:picMkLst>
        </pc:picChg>
      </pc:sldChg>
      <pc:sldChg chg="addSp delSp modSp">
        <pc:chgData name="vytor hugo" userId="e8b175fd6482882c" providerId="Windows Live" clId="Web-{AA16F801-ADBC-4B8F-8BCE-625C665AE44B}" dt="2024-01-30T23:52:29.282" v="354" actId="14100"/>
        <pc:sldMkLst>
          <pc:docMk/>
          <pc:sldMk cId="1438843373" sldId="278"/>
        </pc:sldMkLst>
        <pc:spChg chg="mod">
          <ac:chgData name="vytor hugo" userId="e8b175fd6482882c" providerId="Windows Live" clId="Web-{AA16F801-ADBC-4B8F-8BCE-625C665AE44B}" dt="2024-01-30T23:51:37.454" v="348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AA16F801-ADBC-4B8F-8BCE-625C665AE44B}" dt="2024-01-30T23:50:54.048" v="336"/>
          <ac:picMkLst>
            <pc:docMk/>
            <pc:sldMk cId="1438843373" sldId="278"/>
            <ac:picMk id="3" creationId="{DED6D176-1F82-7EF8-8273-5B3528543661}"/>
          </ac:picMkLst>
        </pc:picChg>
        <pc:picChg chg="del">
          <ac:chgData name="vytor hugo" userId="e8b175fd6482882c" providerId="Windows Live" clId="Web-{AA16F801-ADBC-4B8F-8BCE-625C665AE44B}" dt="2024-01-30T23:50:53.282" v="335"/>
          <ac:picMkLst>
            <pc:docMk/>
            <pc:sldMk cId="1438843373" sldId="278"/>
            <ac:picMk id="4" creationId="{D1B6640E-2712-54D8-9529-F0CA9D569CEB}"/>
          </ac:picMkLst>
        </pc:picChg>
        <pc:picChg chg="add mod">
          <ac:chgData name="vytor hugo" userId="e8b175fd6482882c" providerId="Windows Live" clId="Web-{AA16F801-ADBC-4B8F-8BCE-625C665AE44B}" dt="2024-01-30T23:52:29.282" v="354" actId="14100"/>
          <ac:picMkLst>
            <pc:docMk/>
            <pc:sldMk cId="1438843373" sldId="278"/>
            <ac:picMk id="5" creationId="{1A671DF2-0408-1341-A4DE-C6496B242ADD}"/>
          </ac:picMkLst>
        </pc:picChg>
        <pc:picChg chg="add mod">
          <ac:chgData name="vytor hugo" userId="e8b175fd6482882c" providerId="Windows Live" clId="Web-{AA16F801-ADBC-4B8F-8BCE-625C665AE44B}" dt="2024-01-30T23:52:11.470" v="353" actId="14100"/>
          <ac:picMkLst>
            <pc:docMk/>
            <pc:sldMk cId="1438843373" sldId="278"/>
            <ac:picMk id="6" creationId="{94ACC356-5EB2-E63F-E26A-4D3D3F3008F0}"/>
          </ac:picMkLst>
        </pc:picChg>
      </pc:sldChg>
      <pc:sldChg chg="addSp delSp modSp">
        <pc:chgData name="vytor hugo" userId="e8b175fd6482882c" providerId="Windows Live" clId="Web-{AA16F801-ADBC-4B8F-8BCE-625C665AE44B}" dt="2024-01-31T00:16:56.114" v="613" actId="14100"/>
        <pc:sldMkLst>
          <pc:docMk/>
          <pc:sldMk cId="2396363842" sldId="281"/>
        </pc:sldMkLst>
        <pc:spChg chg="mod">
          <ac:chgData name="vytor hugo" userId="e8b175fd6482882c" providerId="Windows Live" clId="Web-{AA16F801-ADBC-4B8F-8BCE-625C665AE44B}" dt="2024-01-31T00:15:57.911" v="606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AA16F801-ADBC-4B8F-8BCE-625C665AE44B}" dt="2024-01-31T00:15:06.176" v="592"/>
          <ac:picMkLst>
            <pc:docMk/>
            <pc:sldMk cId="2396363842" sldId="281"/>
            <ac:picMk id="3" creationId="{9BAD25B4-BA4C-22A3-97B7-65626F31D69A}"/>
          </ac:picMkLst>
        </pc:picChg>
        <pc:picChg chg="del">
          <ac:chgData name="vytor hugo" userId="e8b175fd6482882c" providerId="Windows Live" clId="Web-{AA16F801-ADBC-4B8F-8BCE-625C665AE44B}" dt="2024-01-31T00:15:05.426" v="591"/>
          <ac:picMkLst>
            <pc:docMk/>
            <pc:sldMk cId="2396363842" sldId="281"/>
            <ac:picMk id="4" creationId="{C1F99632-4E36-CDBE-C0BD-9C931A558211}"/>
          </ac:picMkLst>
        </pc:picChg>
        <pc:picChg chg="add mod">
          <ac:chgData name="vytor hugo" userId="e8b175fd6482882c" providerId="Windows Live" clId="Web-{AA16F801-ADBC-4B8F-8BCE-625C665AE44B}" dt="2024-01-31T00:16:28.630" v="610" actId="14100"/>
          <ac:picMkLst>
            <pc:docMk/>
            <pc:sldMk cId="2396363842" sldId="281"/>
            <ac:picMk id="5" creationId="{1229F263-9F21-1430-DD81-17AB6C1CD0CF}"/>
          </ac:picMkLst>
        </pc:picChg>
        <pc:picChg chg="add mod">
          <ac:chgData name="vytor hugo" userId="e8b175fd6482882c" providerId="Windows Live" clId="Web-{AA16F801-ADBC-4B8F-8BCE-625C665AE44B}" dt="2024-01-31T00:16:56.114" v="613" actId="14100"/>
          <ac:picMkLst>
            <pc:docMk/>
            <pc:sldMk cId="2396363842" sldId="281"/>
            <ac:picMk id="6" creationId="{347AA9C6-49D6-2B3E-0165-316C2FE18540}"/>
          </ac:picMkLst>
        </pc:picChg>
      </pc:sldChg>
      <pc:sldChg chg="addSp delSp modSp">
        <pc:chgData name="vytor hugo" userId="e8b175fd6482882c" providerId="Windows Live" clId="Web-{AA16F801-ADBC-4B8F-8BCE-625C665AE44B}" dt="2024-01-31T00:18:52.208" v="638" actId="14100"/>
        <pc:sldMkLst>
          <pc:docMk/>
          <pc:sldMk cId="1041965198" sldId="290"/>
        </pc:sldMkLst>
        <pc:spChg chg="mod">
          <ac:chgData name="vytor hugo" userId="e8b175fd6482882c" providerId="Windows Live" clId="Web-{AA16F801-ADBC-4B8F-8BCE-625C665AE44B}" dt="2024-01-31T00:17:48.755" v="62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AA16F801-ADBC-4B8F-8BCE-625C665AE44B}" dt="2024-01-31T00:17:01.614" v="615"/>
          <ac:picMkLst>
            <pc:docMk/>
            <pc:sldMk cId="1041965198" sldId="290"/>
            <ac:picMk id="3" creationId="{B5733A56-F884-53F5-FD21-2F4A3777FDCA}"/>
          </ac:picMkLst>
        </pc:picChg>
        <pc:picChg chg="del">
          <ac:chgData name="vytor hugo" userId="e8b175fd6482882c" providerId="Windows Live" clId="Web-{AA16F801-ADBC-4B8F-8BCE-625C665AE44B}" dt="2024-01-31T00:17:00.848" v="614"/>
          <ac:picMkLst>
            <pc:docMk/>
            <pc:sldMk cId="1041965198" sldId="290"/>
            <ac:picMk id="4" creationId="{AEE8432D-71C6-DC3C-A40E-0DC887C56201}"/>
          </ac:picMkLst>
        </pc:picChg>
        <pc:picChg chg="add mod">
          <ac:chgData name="vytor hugo" userId="e8b175fd6482882c" providerId="Windows Live" clId="Web-{AA16F801-ADBC-4B8F-8BCE-625C665AE44B}" dt="2024-01-31T00:18:29.989" v="634" actId="14100"/>
          <ac:picMkLst>
            <pc:docMk/>
            <pc:sldMk cId="1041965198" sldId="290"/>
            <ac:picMk id="5" creationId="{2BE41FC1-0BB6-4CC7-2686-C975D1646A41}"/>
          </ac:picMkLst>
        </pc:picChg>
        <pc:picChg chg="add mod">
          <ac:chgData name="vytor hugo" userId="e8b175fd6482882c" providerId="Windows Live" clId="Web-{AA16F801-ADBC-4B8F-8BCE-625C665AE44B}" dt="2024-01-31T00:18:52.208" v="638" actId="14100"/>
          <ac:picMkLst>
            <pc:docMk/>
            <pc:sldMk cId="1041965198" sldId="290"/>
            <ac:picMk id="6" creationId="{07AF1FFA-73B7-09AC-3C05-040D4DC3C691}"/>
          </ac:picMkLst>
        </pc:picChg>
      </pc:sldChg>
      <pc:sldChg chg="addSp delSp modSp">
        <pc:chgData name="vytor hugo" userId="e8b175fd6482882c" providerId="Windows Live" clId="Web-{AA16F801-ADBC-4B8F-8BCE-625C665AE44B}" dt="2024-01-31T00:28:44.600" v="715" actId="14100"/>
        <pc:sldMkLst>
          <pc:docMk/>
          <pc:sldMk cId="3242730115" sldId="291"/>
        </pc:sldMkLst>
        <pc:spChg chg="mod">
          <ac:chgData name="vytor hugo" userId="e8b175fd6482882c" providerId="Windows Live" clId="Web-{AA16F801-ADBC-4B8F-8BCE-625C665AE44B}" dt="2024-01-31T00:26:17.600" v="707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AA16F801-ADBC-4B8F-8BCE-625C665AE44B}" dt="2024-01-31T00:25:37.537" v="694"/>
          <ac:picMkLst>
            <pc:docMk/>
            <pc:sldMk cId="3242730115" sldId="291"/>
            <ac:picMk id="3" creationId="{59CD699C-5671-E2FA-3199-311B958DF9C7}"/>
          </ac:picMkLst>
        </pc:picChg>
        <pc:picChg chg="del">
          <ac:chgData name="vytor hugo" userId="e8b175fd6482882c" providerId="Windows Live" clId="Web-{AA16F801-ADBC-4B8F-8BCE-625C665AE44B}" dt="2024-01-31T00:25:38.959" v="695"/>
          <ac:picMkLst>
            <pc:docMk/>
            <pc:sldMk cId="3242730115" sldId="291"/>
            <ac:picMk id="4" creationId="{EFAF41A8-763A-E91D-61E2-6FE288888AC7}"/>
          </ac:picMkLst>
        </pc:picChg>
        <pc:picChg chg="add mod">
          <ac:chgData name="vytor hugo" userId="e8b175fd6482882c" providerId="Windows Live" clId="Web-{AA16F801-ADBC-4B8F-8BCE-625C665AE44B}" dt="2024-01-31T00:28:44.600" v="715" actId="14100"/>
          <ac:picMkLst>
            <pc:docMk/>
            <pc:sldMk cId="3242730115" sldId="291"/>
            <ac:picMk id="5" creationId="{A478A325-7688-BFA2-3359-E3A7447AB78E}"/>
          </ac:picMkLst>
        </pc:picChg>
        <pc:picChg chg="add mod">
          <ac:chgData name="vytor hugo" userId="e8b175fd6482882c" providerId="Windows Live" clId="Web-{AA16F801-ADBC-4B8F-8BCE-625C665AE44B}" dt="2024-01-31T00:28:41.991" v="714" actId="14100"/>
          <ac:picMkLst>
            <pc:docMk/>
            <pc:sldMk cId="3242730115" sldId="291"/>
            <ac:picMk id="6" creationId="{401C38D0-DD89-E437-EDDF-185BD9703234}"/>
          </ac:picMkLst>
        </pc:picChg>
      </pc:sldChg>
      <pc:sldChg chg="addSp delSp modSp">
        <pc:chgData name="vytor hugo" userId="e8b175fd6482882c" providerId="Windows Live" clId="Web-{AA16F801-ADBC-4B8F-8BCE-625C665AE44B}" dt="2024-01-31T00:31:59.163" v="762" actId="14100"/>
        <pc:sldMkLst>
          <pc:docMk/>
          <pc:sldMk cId="2446951532" sldId="293"/>
        </pc:sldMkLst>
        <pc:spChg chg="mod">
          <ac:chgData name="vytor hugo" userId="e8b175fd6482882c" providerId="Windows Live" clId="Web-{AA16F801-ADBC-4B8F-8BCE-625C665AE44B}" dt="2024-01-31T00:31:17.101" v="753" actId="20577"/>
          <ac:spMkLst>
            <pc:docMk/>
            <pc:sldMk cId="2446951532" sldId="293"/>
            <ac:spMk id="8" creationId="{0C6CC767-0118-0C0A-61AF-859838103D67}"/>
          </ac:spMkLst>
        </pc:spChg>
        <pc:picChg chg="del mod">
          <ac:chgData name="vytor hugo" userId="e8b175fd6482882c" providerId="Windows Live" clId="Web-{AA16F801-ADBC-4B8F-8BCE-625C665AE44B}" dt="2024-01-31T00:30:24.491" v="743"/>
          <ac:picMkLst>
            <pc:docMk/>
            <pc:sldMk cId="2446951532" sldId="293"/>
            <ac:picMk id="3" creationId="{73156A5A-219D-C6B7-01DF-6F75FE2FD3B4}"/>
          </ac:picMkLst>
        </pc:picChg>
        <pc:picChg chg="del">
          <ac:chgData name="vytor hugo" userId="e8b175fd6482882c" providerId="Windows Live" clId="Web-{AA16F801-ADBC-4B8F-8BCE-625C665AE44B}" dt="2024-01-31T00:30:23.741" v="741"/>
          <ac:picMkLst>
            <pc:docMk/>
            <pc:sldMk cId="2446951532" sldId="293"/>
            <ac:picMk id="4" creationId="{81407873-3548-50C5-15DF-FC66B0C64C60}"/>
          </ac:picMkLst>
        </pc:picChg>
        <pc:picChg chg="add mod">
          <ac:chgData name="vytor hugo" userId="e8b175fd6482882c" providerId="Windows Live" clId="Web-{AA16F801-ADBC-4B8F-8BCE-625C665AE44B}" dt="2024-01-31T00:31:57.163" v="761" actId="14100"/>
          <ac:picMkLst>
            <pc:docMk/>
            <pc:sldMk cId="2446951532" sldId="293"/>
            <ac:picMk id="5" creationId="{516621FB-91E7-FB39-679F-C07561330109}"/>
          </ac:picMkLst>
        </pc:picChg>
        <pc:picChg chg="add mod">
          <ac:chgData name="vytor hugo" userId="e8b175fd6482882c" providerId="Windows Live" clId="Web-{AA16F801-ADBC-4B8F-8BCE-625C665AE44B}" dt="2024-01-31T00:31:59.163" v="762" actId="14100"/>
          <ac:picMkLst>
            <pc:docMk/>
            <pc:sldMk cId="2446951532" sldId="293"/>
            <ac:picMk id="6" creationId="{EFAD035F-BD50-3305-8D89-D1651F96B969}"/>
          </ac:picMkLst>
        </pc:picChg>
      </pc:sldChg>
      <pc:sldChg chg="addSp delSp modSp">
        <pc:chgData name="vytor hugo" userId="e8b175fd6482882c" providerId="Windows Live" clId="Web-{AA16F801-ADBC-4B8F-8BCE-625C665AE44B}" dt="2024-01-31T00:37:23.602" v="837" actId="14100"/>
        <pc:sldMkLst>
          <pc:docMk/>
          <pc:sldMk cId="4145768599" sldId="294"/>
        </pc:sldMkLst>
        <pc:spChg chg="mod">
          <ac:chgData name="vytor hugo" userId="e8b175fd6482882c" providerId="Windows Live" clId="Web-{AA16F801-ADBC-4B8F-8BCE-625C665AE44B}" dt="2024-01-31T00:36:36.726" v="830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AA16F801-ADBC-4B8F-8BCE-625C665AE44B}" dt="2024-01-31T00:36:07.226" v="813"/>
          <ac:picMkLst>
            <pc:docMk/>
            <pc:sldMk cId="4145768599" sldId="294"/>
            <ac:picMk id="3" creationId="{B33D0F30-A635-90EE-BB30-35AA196B66D6}"/>
          </ac:picMkLst>
        </pc:picChg>
        <pc:picChg chg="del">
          <ac:chgData name="vytor hugo" userId="e8b175fd6482882c" providerId="Windows Live" clId="Web-{AA16F801-ADBC-4B8F-8BCE-625C665AE44B}" dt="2024-01-31T00:36:06.430" v="812"/>
          <ac:picMkLst>
            <pc:docMk/>
            <pc:sldMk cId="4145768599" sldId="294"/>
            <ac:picMk id="4" creationId="{82EC4A2B-1DBF-A735-7172-F3EF745FD603}"/>
          </ac:picMkLst>
        </pc:picChg>
        <pc:picChg chg="add mod">
          <ac:chgData name="vytor hugo" userId="e8b175fd6482882c" providerId="Windows Live" clId="Web-{AA16F801-ADBC-4B8F-8BCE-625C665AE44B}" dt="2024-01-31T00:36:52.227" v="834" actId="14100"/>
          <ac:picMkLst>
            <pc:docMk/>
            <pc:sldMk cId="4145768599" sldId="294"/>
            <ac:picMk id="5" creationId="{6F23DE33-5E69-3F16-1867-70CC8D4EC9E4}"/>
          </ac:picMkLst>
        </pc:picChg>
        <pc:picChg chg="add mod">
          <ac:chgData name="vytor hugo" userId="e8b175fd6482882c" providerId="Windows Live" clId="Web-{AA16F801-ADBC-4B8F-8BCE-625C665AE44B}" dt="2024-01-31T00:37:23.602" v="837" actId="14100"/>
          <ac:picMkLst>
            <pc:docMk/>
            <pc:sldMk cId="4145768599" sldId="294"/>
            <ac:picMk id="6" creationId="{7A317339-1320-9315-D731-F163887450CC}"/>
          </ac:picMkLst>
        </pc:picChg>
      </pc:sldChg>
      <pc:sldChg chg="addSp delSp modSp">
        <pc:chgData name="vytor hugo" userId="e8b175fd6482882c" providerId="Windows Live" clId="Web-{AA16F801-ADBC-4B8F-8BCE-625C665AE44B}" dt="2024-01-31T00:40:48.336" v="875" actId="14100"/>
        <pc:sldMkLst>
          <pc:docMk/>
          <pc:sldMk cId="3030379439" sldId="295"/>
        </pc:sldMkLst>
        <pc:spChg chg="mod">
          <ac:chgData name="vytor hugo" userId="e8b175fd6482882c" providerId="Windows Live" clId="Web-{AA16F801-ADBC-4B8F-8BCE-625C665AE44B}" dt="2024-01-31T00:39:55.477" v="867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AA16F801-ADBC-4B8F-8BCE-625C665AE44B}" dt="2024-01-31T00:39:45.508" v="859"/>
          <ac:picMkLst>
            <pc:docMk/>
            <pc:sldMk cId="3030379439" sldId="295"/>
            <ac:picMk id="3" creationId="{B311C3A9-1FFA-2183-5291-066378FCDC9F}"/>
          </ac:picMkLst>
        </pc:picChg>
        <pc:picChg chg="del">
          <ac:chgData name="vytor hugo" userId="e8b175fd6482882c" providerId="Windows Live" clId="Web-{AA16F801-ADBC-4B8F-8BCE-625C665AE44B}" dt="2024-01-31T00:39:44.805" v="858"/>
          <ac:picMkLst>
            <pc:docMk/>
            <pc:sldMk cId="3030379439" sldId="295"/>
            <ac:picMk id="4" creationId="{27DF45C4-AB1F-C890-9646-7C22F1D1FC35}"/>
          </ac:picMkLst>
        </pc:picChg>
        <pc:picChg chg="add mod">
          <ac:chgData name="vytor hugo" userId="e8b175fd6482882c" providerId="Windows Live" clId="Web-{AA16F801-ADBC-4B8F-8BCE-625C665AE44B}" dt="2024-01-31T00:40:11.836" v="871" actId="14100"/>
          <ac:picMkLst>
            <pc:docMk/>
            <pc:sldMk cId="3030379439" sldId="295"/>
            <ac:picMk id="5" creationId="{D973B439-3988-2F9D-888B-2458E053BA2C}"/>
          </ac:picMkLst>
        </pc:picChg>
        <pc:picChg chg="add mod">
          <ac:chgData name="vytor hugo" userId="e8b175fd6482882c" providerId="Windows Live" clId="Web-{AA16F801-ADBC-4B8F-8BCE-625C665AE44B}" dt="2024-01-31T00:40:48.336" v="875" actId="14100"/>
          <ac:picMkLst>
            <pc:docMk/>
            <pc:sldMk cId="3030379439" sldId="295"/>
            <ac:picMk id="6" creationId="{4B9E9421-0340-F3F4-4777-99B672AAC1B0}"/>
          </ac:picMkLst>
        </pc:picChg>
      </pc:sldChg>
      <pc:sldChg chg="addSp delSp modSp">
        <pc:chgData name="vytor hugo" userId="e8b175fd6482882c" providerId="Windows Live" clId="Web-{AA16F801-ADBC-4B8F-8BCE-625C665AE44B}" dt="2024-01-31T00:53:46.307" v="1000" actId="14100"/>
        <pc:sldMkLst>
          <pc:docMk/>
          <pc:sldMk cId="43847040" sldId="296"/>
        </pc:sldMkLst>
        <pc:spChg chg="mod">
          <ac:chgData name="vytor hugo" userId="e8b175fd6482882c" providerId="Windows Live" clId="Web-{AA16F801-ADBC-4B8F-8BCE-625C665AE44B}" dt="2024-01-31T00:50:25.775" v="993" actId="20577"/>
          <ac:spMkLst>
            <pc:docMk/>
            <pc:sldMk cId="43847040" sldId="296"/>
            <ac:spMk id="8" creationId="{F75CB445-98FE-EB0A-DDD0-EC7743F506CF}"/>
          </ac:spMkLst>
        </pc:spChg>
        <pc:picChg chg="del mod">
          <ac:chgData name="vytor hugo" userId="e8b175fd6482882c" providerId="Windows Live" clId="Web-{AA16F801-ADBC-4B8F-8BCE-625C665AE44B}" dt="2024-01-31T00:49:30.057" v="978"/>
          <ac:picMkLst>
            <pc:docMk/>
            <pc:sldMk cId="43847040" sldId="296"/>
            <ac:picMk id="3" creationId="{5496C965-F9DC-70B5-E53A-98C074D211D0}"/>
          </ac:picMkLst>
        </pc:picChg>
        <pc:picChg chg="del mod">
          <ac:chgData name="vytor hugo" userId="e8b175fd6482882c" providerId="Windows Live" clId="Web-{AA16F801-ADBC-4B8F-8BCE-625C665AE44B}" dt="2024-01-31T00:49:28.463" v="976"/>
          <ac:picMkLst>
            <pc:docMk/>
            <pc:sldMk cId="43847040" sldId="296"/>
            <ac:picMk id="4" creationId="{41076697-FCFC-14EC-0DB2-EA852D3D8536}"/>
          </ac:picMkLst>
        </pc:picChg>
        <pc:picChg chg="add mod">
          <ac:chgData name="vytor hugo" userId="e8b175fd6482882c" providerId="Windows Live" clId="Web-{AA16F801-ADBC-4B8F-8BCE-625C665AE44B}" dt="2024-01-31T00:53:46.307" v="1000" actId="14100"/>
          <ac:picMkLst>
            <pc:docMk/>
            <pc:sldMk cId="43847040" sldId="296"/>
            <ac:picMk id="5" creationId="{C0A10C84-F368-7349-7CCE-5DD7970CE80E}"/>
          </ac:picMkLst>
        </pc:picChg>
        <pc:picChg chg="add mod">
          <ac:chgData name="vytor hugo" userId="e8b175fd6482882c" providerId="Windows Live" clId="Web-{AA16F801-ADBC-4B8F-8BCE-625C665AE44B}" dt="2024-01-31T00:52:58.432" v="998" actId="14100"/>
          <ac:picMkLst>
            <pc:docMk/>
            <pc:sldMk cId="43847040" sldId="296"/>
            <ac:picMk id="6" creationId="{1CF26A84-A3A4-17F7-2779-66DC3E24DBBC}"/>
          </ac:picMkLst>
        </pc:picChg>
      </pc:sldChg>
      <pc:sldChg chg="addSp delSp modSp">
        <pc:chgData name="vytor hugo" userId="e8b175fd6482882c" providerId="Windows Live" clId="Web-{AA16F801-ADBC-4B8F-8BCE-625C665AE44B}" dt="2024-01-31T00:48:59.713" v="974" actId="14100"/>
        <pc:sldMkLst>
          <pc:docMk/>
          <pc:sldMk cId="146330770" sldId="298"/>
        </pc:sldMkLst>
        <pc:spChg chg="mod">
          <ac:chgData name="vytor hugo" userId="e8b175fd6482882c" providerId="Windows Live" clId="Web-{AA16F801-ADBC-4B8F-8BCE-625C665AE44B}" dt="2024-01-31T00:47:31.728" v="965" actId="20577"/>
          <ac:spMkLst>
            <pc:docMk/>
            <pc:sldMk cId="146330770" sldId="298"/>
            <ac:spMk id="3" creationId="{9D5F0B46-01C1-D033-9F80-14BFDFA9E291}"/>
          </ac:spMkLst>
        </pc:spChg>
        <pc:picChg chg="del">
          <ac:chgData name="vytor hugo" userId="e8b175fd6482882c" providerId="Windows Live" clId="Web-{AA16F801-ADBC-4B8F-8BCE-625C665AE44B}" dt="2024-01-31T00:47:10.728" v="951"/>
          <ac:picMkLst>
            <pc:docMk/>
            <pc:sldMk cId="146330770" sldId="298"/>
            <ac:picMk id="4" creationId="{54DF2468-AF92-1F47-AE4B-21B67797089E}"/>
          </ac:picMkLst>
        </pc:picChg>
        <pc:picChg chg="del">
          <ac:chgData name="vytor hugo" userId="e8b175fd6482882c" providerId="Windows Live" clId="Web-{AA16F801-ADBC-4B8F-8BCE-625C665AE44B}" dt="2024-01-31T00:47:11.572" v="952"/>
          <ac:picMkLst>
            <pc:docMk/>
            <pc:sldMk cId="146330770" sldId="298"/>
            <ac:picMk id="5" creationId="{93F13CFA-03DD-F3FD-6509-F3FA525153B6}"/>
          </ac:picMkLst>
        </pc:picChg>
        <pc:picChg chg="add mod">
          <ac:chgData name="vytor hugo" userId="e8b175fd6482882c" providerId="Windows Live" clId="Web-{AA16F801-ADBC-4B8F-8BCE-625C665AE44B}" dt="2024-01-31T00:48:13.728" v="971" actId="14100"/>
          <ac:picMkLst>
            <pc:docMk/>
            <pc:sldMk cId="146330770" sldId="298"/>
            <ac:picMk id="6" creationId="{155108FB-5A89-58A9-E615-63AA5D89AD5C}"/>
          </ac:picMkLst>
        </pc:picChg>
        <pc:picChg chg="add mod">
          <ac:chgData name="vytor hugo" userId="e8b175fd6482882c" providerId="Windows Live" clId="Web-{AA16F801-ADBC-4B8F-8BCE-625C665AE44B}" dt="2024-01-31T00:48:59.713" v="974" actId="14100"/>
          <ac:picMkLst>
            <pc:docMk/>
            <pc:sldMk cId="146330770" sldId="298"/>
            <ac:picMk id="7" creationId="{DB76C657-F188-B0C9-B33A-0CBD72FDC863}"/>
          </ac:picMkLst>
        </pc:picChg>
      </pc:sldChg>
      <pc:sldChg chg="delSp">
        <pc:chgData name="vytor hugo" userId="e8b175fd6482882c" providerId="Windows Live" clId="Web-{AA16F801-ADBC-4B8F-8BCE-625C665AE44B}" dt="2024-01-31T00:56:31.542" v="1026"/>
        <pc:sldMkLst>
          <pc:docMk/>
          <pc:sldMk cId="1922599321" sldId="299"/>
        </pc:sldMkLst>
        <pc:picChg chg="del">
          <ac:chgData name="vytor hugo" userId="e8b175fd6482882c" providerId="Windows Live" clId="Web-{AA16F801-ADBC-4B8F-8BCE-625C665AE44B}" dt="2024-01-31T00:56:31.542" v="1026"/>
          <ac:picMkLst>
            <pc:docMk/>
            <pc:sldMk cId="1922599321" sldId="299"/>
            <ac:picMk id="4" creationId="{80CC40FD-720B-890D-9A20-A1EDDED371E7}"/>
          </ac:picMkLst>
        </pc:picChg>
        <pc:picChg chg="del">
          <ac:chgData name="vytor hugo" userId="e8b175fd6482882c" providerId="Windows Live" clId="Web-{AA16F801-ADBC-4B8F-8BCE-625C665AE44B}" dt="2024-01-31T00:56:30.573" v="1025"/>
          <ac:picMkLst>
            <pc:docMk/>
            <pc:sldMk cId="1922599321" sldId="299"/>
            <ac:picMk id="5" creationId="{6898A781-2997-49E9-5791-4C278C82B02C}"/>
          </ac:picMkLst>
        </pc:picChg>
      </pc:sldChg>
      <pc:sldChg chg="addSp delSp modSp">
        <pc:chgData name="vytor hugo" userId="e8b175fd6482882c" providerId="Windows Live" clId="Web-{AA16F801-ADBC-4B8F-8BCE-625C665AE44B}" dt="2024-01-31T00:01:21.627" v="467" actId="14100"/>
        <pc:sldMkLst>
          <pc:docMk/>
          <pc:sldMk cId="3833786692" sldId="300"/>
        </pc:sldMkLst>
        <pc:spChg chg="mod">
          <ac:chgData name="vytor hugo" userId="e8b175fd6482882c" providerId="Windows Live" clId="Web-{AA16F801-ADBC-4B8F-8BCE-625C665AE44B}" dt="2024-01-31T00:00:37.455" v="460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AA16F801-ADBC-4B8F-8BCE-625C665AE44B}" dt="2024-01-31T00:00:54.909" v="464" actId="14100"/>
          <ac:picMkLst>
            <pc:docMk/>
            <pc:sldMk cId="3833786692" sldId="300"/>
            <ac:picMk id="4" creationId="{9F13F106-8622-5C94-8904-600EFC0F78AC}"/>
          </ac:picMkLst>
        </pc:picChg>
        <pc:picChg chg="del">
          <ac:chgData name="vytor hugo" userId="e8b175fd6482882c" providerId="Windows Live" clId="Web-{AA16F801-ADBC-4B8F-8BCE-625C665AE44B}" dt="2024-01-31T00:00:05.065" v="444"/>
          <ac:picMkLst>
            <pc:docMk/>
            <pc:sldMk cId="3833786692" sldId="300"/>
            <ac:picMk id="5" creationId="{C3368D06-EF24-0E61-E9EA-947F81206108}"/>
          </ac:picMkLst>
        </pc:picChg>
        <pc:picChg chg="del">
          <ac:chgData name="vytor hugo" userId="e8b175fd6482882c" providerId="Windows Live" clId="Web-{AA16F801-ADBC-4B8F-8BCE-625C665AE44B}" dt="2024-01-31T00:00:04.424" v="443"/>
          <ac:picMkLst>
            <pc:docMk/>
            <pc:sldMk cId="3833786692" sldId="300"/>
            <ac:picMk id="6" creationId="{7BDB417C-28C4-5423-3BFA-185BB9AE7DC2}"/>
          </ac:picMkLst>
        </pc:picChg>
        <pc:picChg chg="add mod">
          <ac:chgData name="vytor hugo" userId="e8b175fd6482882c" providerId="Windows Live" clId="Web-{AA16F801-ADBC-4B8F-8BCE-625C665AE44B}" dt="2024-01-31T00:01:21.627" v="467" actId="14100"/>
          <ac:picMkLst>
            <pc:docMk/>
            <pc:sldMk cId="3833786692" sldId="300"/>
            <ac:picMk id="7" creationId="{44C16B1D-AB09-2F5F-6EB0-7005A8A9681F}"/>
          </ac:picMkLst>
        </pc:picChg>
      </pc:sldChg>
      <pc:sldChg chg="addSp delSp modSp">
        <pc:chgData name="vytor hugo" userId="e8b175fd6482882c" providerId="Windows Live" clId="Web-{AA16F801-ADBC-4B8F-8BCE-625C665AE44B}" dt="2024-01-31T00:30:15.101" v="739" actId="14100"/>
        <pc:sldMkLst>
          <pc:docMk/>
          <pc:sldMk cId="536958605" sldId="302"/>
        </pc:sldMkLst>
        <pc:spChg chg="mod">
          <ac:chgData name="vytor hugo" userId="e8b175fd6482882c" providerId="Windows Live" clId="Web-{AA16F801-ADBC-4B8F-8BCE-625C665AE44B}" dt="2024-01-31T00:29:33.022" v="733" actId="20577"/>
          <ac:spMkLst>
            <pc:docMk/>
            <pc:sldMk cId="536958605" sldId="302"/>
            <ac:spMk id="3" creationId="{CF07E225-8F5A-94A8-97EB-09FEDD2A2D85}"/>
          </ac:spMkLst>
        </pc:spChg>
        <pc:picChg chg="del">
          <ac:chgData name="vytor hugo" userId="e8b175fd6482882c" providerId="Windows Live" clId="Web-{AA16F801-ADBC-4B8F-8BCE-625C665AE44B}" dt="2024-01-31T00:29:08.194" v="717"/>
          <ac:picMkLst>
            <pc:docMk/>
            <pc:sldMk cId="536958605" sldId="302"/>
            <ac:picMk id="4" creationId="{B3B1DA51-810C-328A-328F-AE2ED25EE921}"/>
          </ac:picMkLst>
        </pc:picChg>
        <pc:picChg chg="add mod">
          <ac:chgData name="vytor hugo" userId="e8b175fd6482882c" providerId="Windows Live" clId="Web-{AA16F801-ADBC-4B8F-8BCE-625C665AE44B}" dt="2024-01-31T00:29:51.163" v="737" actId="14100"/>
          <ac:picMkLst>
            <pc:docMk/>
            <pc:sldMk cId="536958605" sldId="302"/>
            <ac:picMk id="5" creationId="{7E603B5B-C217-7153-FDB9-0DA4D658FE3A}"/>
          </ac:picMkLst>
        </pc:picChg>
        <pc:picChg chg="add mod">
          <ac:chgData name="vytor hugo" userId="e8b175fd6482882c" providerId="Windows Live" clId="Web-{AA16F801-ADBC-4B8F-8BCE-625C665AE44B}" dt="2024-01-31T00:30:15.101" v="739" actId="14100"/>
          <ac:picMkLst>
            <pc:docMk/>
            <pc:sldMk cId="536958605" sldId="302"/>
            <ac:picMk id="6" creationId="{585C5392-754C-1948-D203-493EC63FB151}"/>
          </ac:picMkLst>
        </pc:picChg>
        <pc:picChg chg="del">
          <ac:chgData name="vytor hugo" userId="e8b175fd6482882c" providerId="Windows Live" clId="Web-{AA16F801-ADBC-4B8F-8BCE-625C665AE44B}" dt="2024-01-31T00:29:07.569" v="716"/>
          <ac:picMkLst>
            <pc:docMk/>
            <pc:sldMk cId="536958605" sldId="302"/>
            <ac:picMk id="7" creationId="{FA262F52-75E4-BD09-1A99-171FA9AE0858}"/>
          </ac:picMkLst>
        </pc:picChg>
      </pc:sldChg>
      <pc:sldChg chg="del">
        <pc:chgData name="vytor hugo" userId="e8b175fd6482882c" providerId="Windows Live" clId="Web-{AA16F801-ADBC-4B8F-8BCE-625C665AE44B}" dt="2024-01-31T00:30:18.460" v="740"/>
        <pc:sldMkLst>
          <pc:docMk/>
          <pc:sldMk cId="1832919723" sldId="303"/>
        </pc:sldMkLst>
      </pc:sldChg>
      <pc:sldChg chg="addSp modSp">
        <pc:chgData name="vytor hugo" userId="e8b175fd6482882c" providerId="Windows Live" clId="Web-{AA16F801-ADBC-4B8F-8BCE-625C665AE44B}" dt="2024-01-30T23:23:41.746" v="72" actId="1076"/>
        <pc:sldMkLst>
          <pc:docMk/>
          <pc:sldMk cId="1063653161" sldId="308"/>
        </pc:sldMkLst>
        <pc:spChg chg="mod">
          <ac:chgData name="vytor hugo" userId="e8b175fd6482882c" providerId="Windows Live" clId="Web-{AA16F801-ADBC-4B8F-8BCE-625C665AE44B}" dt="2024-01-30T23:22:46.074" v="62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AA16F801-ADBC-4B8F-8BCE-625C665AE44B}" dt="2024-01-30T23:23:05.121" v="69" actId="14100"/>
          <ac:picMkLst>
            <pc:docMk/>
            <pc:sldMk cId="1063653161" sldId="308"/>
            <ac:picMk id="4" creationId="{DF803EE3-4CA8-4D86-B4CF-7C1BE575157A}"/>
          </ac:picMkLst>
        </pc:picChg>
        <pc:picChg chg="add mod">
          <ac:chgData name="vytor hugo" userId="e8b175fd6482882c" providerId="Windows Live" clId="Web-{AA16F801-ADBC-4B8F-8BCE-625C665AE44B}" dt="2024-01-30T23:23:41.746" v="72" actId="1076"/>
          <ac:picMkLst>
            <pc:docMk/>
            <pc:sldMk cId="1063653161" sldId="308"/>
            <ac:picMk id="5" creationId="{A4FC884D-7314-3239-3FAC-1FE5D29315F5}"/>
          </ac:picMkLst>
        </pc:picChg>
      </pc:sldChg>
      <pc:sldChg chg="addSp modSp">
        <pc:chgData name="vytor hugo" userId="e8b175fd6482882c" providerId="Windows Live" clId="Web-{AA16F801-ADBC-4B8F-8BCE-625C665AE44B}" dt="2024-01-30T23:21:58.309" v="46" actId="14100"/>
        <pc:sldMkLst>
          <pc:docMk/>
          <pc:sldMk cId="1141533451" sldId="309"/>
        </pc:sldMkLst>
        <pc:spChg chg="mod">
          <ac:chgData name="vytor hugo" userId="e8b175fd6482882c" providerId="Windows Live" clId="Web-{AA16F801-ADBC-4B8F-8BCE-625C665AE44B}" dt="2024-01-30T23:20:57.871" v="34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AA16F801-ADBC-4B8F-8BCE-625C665AE44B}" dt="2024-01-30T23:21:52.527" v="45" actId="14100"/>
          <ac:picMkLst>
            <pc:docMk/>
            <pc:sldMk cId="1141533451" sldId="309"/>
            <ac:picMk id="4" creationId="{0E9DB473-7E13-3F0A-4BCB-7A171C15A2D5}"/>
          </ac:picMkLst>
        </pc:picChg>
        <pc:picChg chg="add mod">
          <ac:chgData name="vytor hugo" userId="e8b175fd6482882c" providerId="Windows Live" clId="Web-{AA16F801-ADBC-4B8F-8BCE-625C665AE44B}" dt="2024-01-30T23:21:58.309" v="46" actId="14100"/>
          <ac:picMkLst>
            <pc:docMk/>
            <pc:sldMk cId="1141533451" sldId="309"/>
            <ac:picMk id="5" creationId="{E9138A6D-2D60-6160-F4EC-466A3C0B57DE}"/>
          </ac:picMkLst>
        </pc:picChg>
      </pc:sldChg>
      <pc:sldChg chg="addSp modSp">
        <pc:chgData name="vytor hugo" userId="e8b175fd6482882c" providerId="Windows Live" clId="Web-{AA16F801-ADBC-4B8F-8BCE-625C665AE44B}" dt="2024-01-30T23:34:09.795" v="172" actId="14100"/>
        <pc:sldMkLst>
          <pc:docMk/>
          <pc:sldMk cId="3089579906" sldId="311"/>
        </pc:sldMkLst>
        <pc:spChg chg="mod">
          <ac:chgData name="vytor hugo" userId="e8b175fd6482882c" providerId="Windows Live" clId="Web-{AA16F801-ADBC-4B8F-8BCE-625C665AE44B}" dt="2024-01-30T23:33:17.889" v="16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AA16F801-ADBC-4B8F-8BCE-625C665AE44B}" dt="2024-01-30T23:33:46.311" v="170" actId="14100"/>
          <ac:picMkLst>
            <pc:docMk/>
            <pc:sldMk cId="3089579906" sldId="311"/>
            <ac:picMk id="3" creationId="{BF5D23E5-8232-AF78-5C6A-23522F328B14}"/>
          </ac:picMkLst>
        </pc:picChg>
        <pc:picChg chg="add mod">
          <ac:chgData name="vytor hugo" userId="e8b175fd6482882c" providerId="Windows Live" clId="Web-{AA16F801-ADBC-4B8F-8BCE-625C665AE44B}" dt="2024-01-30T23:34:09.795" v="172" actId="14100"/>
          <ac:picMkLst>
            <pc:docMk/>
            <pc:sldMk cId="3089579906" sldId="311"/>
            <ac:picMk id="4" creationId="{406F540D-E5C9-D846-BB08-35415535ED49}"/>
          </ac:picMkLst>
        </pc:picChg>
      </pc:sldChg>
      <pc:sldChg chg="addSp modSp">
        <pc:chgData name="vytor hugo" userId="e8b175fd6482882c" providerId="Windows Live" clId="Web-{AA16F801-ADBC-4B8F-8BCE-625C665AE44B}" dt="2024-01-30T23:29:01.763" v="134" actId="14100"/>
        <pc:sldMkLst>
          <pc:docMk/>
          <pc:sldMk cId="2959493514" sldId="312"/>
        </pc:sldMkLst>
        <pc:spChg chg="mod">
          <ac:chgData name="vytor hugo" userId="e8b175fd6482882c" providerId="Windows Live" clId="Web-{AA16F801-ADBC-4B8F-8BCE-625C665AE44B}" dt="2024-01-30T23:28:14.716" v="128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AA16F801-ADBC-4B8F-8BCE-625C665AE44B}" dt="2024-01-30T23:28:32.872" v="132" actId="14100"/>
          <ac:picMkLst>
            <pc:docMk/>
            <pc:sldMk cId="2959493514" sldId="312"/>
            <ac:picMk id="3" creationId="{401EA8E2-96E5-44CC-EE9B-191D8BD9A780}"/>
          </ac:picMkLst>
        </pc:picChg>
        <pc:picChg chg="add mod">
          <ac:chgData name="vytor hugo" userId="e8b175fd6482882c" providerId="Windows Live" clId="Web-{AA16F801-ADBC-4B8F-8BCE-625C665AE44B}" dt="2024-01-30T23:29:01.763" v="134" actId="14100"/>
          <ac:picMkLst>
            <pc:docMk/>
            <pc:sldMk cId="2959493514" sldId="312"/>
            <ac:picMk id="4" creationId="{FA5B9493-DE83-E31A-D6BD-F3899370B5BF}"/>
          </ac:picMkLst>
        </pc:picChg>
      </pc:sldChg>
      <pc:sldChg chg="addSp modSp">
        <pc:chgData name="vytor hugo" userId="e8b175fd6482882c" providerId="Windows Live" clId="Web-{AA16F801-ADBC-4B8F-8BCE-625C665AE44B}" dt="2024-01-30T23:31:56.873" v="153" actId="14100"/>
        <pc:sldMkLst>
          <pc:docMk/>
          <pc:sldMk cId="2842067118" sldId="313"/>
        </pc:sldMkLst>
        <pc:spChg chg="mod">
          <ac:chgData name="vytor hugo" userId="e8b175fd6482882c" providerId="Windows Live" clId="Web-{AA16F801-ADBC-4B8F-8BCE-625C665AE44B}" dt="2024-01-30T23:31:17.185" v="146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AA16F801-ADBC-4B8F-8BCE-625C665AE44B}" dt="2024-01-30T23:31:32.795" v="150" actId="14100"/>
          <ac:picMkLst>
            <pc:docMk/>
            <pc:sldMk cId="2842067118" sldId="313"/>
            <ac:picMk id="3" creationId="{B09A2CB6-7DF1-FCFF-D000-E68551FBAF46}"/>
          </ac:picMkLst>
        </pc:picChg>
        <pc:picChg chg="add mod">
          <ac:chgData name="vytor hugo" userId="e8b175fd6482882c" providerId="Windows Live" clId="Web-{AA16F801-ADBC-4B8F-8BCE-625C665AE44B}" dt="2024-01-30T23:31:56.873" v="153" actId="14100"/>
          <ac:picMkLst>
            <pc:docMk/>
            <pc:sldMk cId="2842067118" sldId="313"/>
            <ac:picMk id="4" creationId="{33AFE54B-E066-43FC-BCDB-4885DBF56BE7}"/>
          </ac:picMkLst>
        </pc:picChg>
      </pc:sldChg>
      <pc:sldChg chg="addSp modSp">
        <pc:chgData name="vytor hugo" userId="e8b175fd6482882c" providerId="Windows Live" clId="Web-{AA16F801-ADBC-4B8F-8BCE-625C665AE44B}" dt="2024-01-30T23:38:25.468" v="213" actId="14100"/>
        <pc:sldMkLst>
          <pc:docMk/>
          <pc:sldMk cId="100243725" sldId="314"/>
        </pc:sldMkLst>
        <pc:spChg chg="mod">
          <ac:chgData name="vytor hugo" userId="e8b175fd6482882c" providerId="Windows Live" clId="Web-{AA16F801-ADBC-4B8F-8BCE-625C665AE44B}" dt="2024-01-30T23:37:11.311" v="206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AA16F801-ADBC-4B8F-8BCE-625C665AE44B}" dt="2024-01-30T23:37:26.139" v="210" actId="14100"/>
          <ac:picMkLst>
            <pc:docMk/>
            <pc:sldMk cId="100243725" sldId="314"/>
            <ac:picMk id="3" creationId="{30A51E70-1EC4-A6CC-68F0-714936427779}"/>
          </ac:picMkLst>
        </pc:picChg>
        <pc:picChg chg="add mod">
          <ac:chgData name="vytor hugo" userId="e8b175fd6482882c" providerId="Windows Live" clId="Web-{AA16F801-ADBC-4B8F-8BCE-625C665AE44B}" dt="2024-01-30T23:38:25.468" v="213" actId="14100"/>
          <ac:picMkLst>
            <pc:docMk/>
            <pc:sldMk cId="100243725" sldId="314"/>
            <ac:picMk id="4" creationId="{9E33454F-802A-5339-BA75-5E0E7003A56C}"/>
          </ac:picMkLst>
        </pc:picChg>
      </pc:sldChg>
      <pc:sldChg chg="addSp modSp">
        <pc:chgData name="vytor hugo" userId="e8b175fd6482882c" providerId="Windows Live" clId="Web-{AA16F801-ADBC-4B8F-8BCE-625C665AE44B}" dt="2024-01-30T23:40:03.749" v="230" actId="14100"/>
        <pc:sldMkLst>
          <pc:docMk/>
          <pc:sldMk cId="370141974" sldId="315"/>
        </pc:sldMkLst>
        <pc:spChg chg="mod">
          <ac:chgData name="vytor hugo" userId="e8b175fd6482882c" providerId="Windows Live" clId="Web-{AA16F801-ADBC-4B8F-8BCE-625C665AE44B}" dt="2024-01-30T23:39:04.608" v="22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AA16F801-ADBC-4B8F-8BCE-625C665AE44B}" dt="2024-01-30T23:40:03.749" v="230" actId="14100"/>
          <ac:picMkLst>
            <pc:docMk/>
            <pc:sldMk cId="370141974" sldId="315"/>
            <ac:picMk id="3" creationId="{878D32DA-A360-7344-CA7A-1DCD43D0CC63}"/>
          </ac:picMkLst>
        </pc:picChg>
        <pc:picChg chg="add mod">
          <ac:chgData name="vytor hugo" userId="e8b175fd6482882c" providerId="Windows Live" clId="Web-{AA16F801-ADBC-4B8F-8BCE-625C665AE44B}" dt="2024-01-30T23:39:59.874" v="229" actId="14100"/>
          <ac:picMkLst>
            <pc:docMk/>
            <pc:sldMk cId="370141974" sldId="315"/>
            <ac:picMk id="4" creationId="{032E5109-4595-2927-4862-5DFE7F4FF513}"/>
          </ac:picMkLst>
        </pc:picChg>
      </pc:sldChg>
      <pc:sldChg chg="addSp modSp">
        <pc:chgData name="vytor hugo" userId="e8b175fd6482882c" providerId="Windows Live" clId="Web-{AA16F801-ADBC-4B8F-8BCE-625C665AE44B}" dt="2024-01-30T23:42:02.999" v="252" actId="14100"/>
        <pc:sldMkLst>
          <pc:docMk/>
          <pc:sldMk cId="2954813273" sldId="316"/>
        </pc:sldMkLst>
        <pc:spChg chg="mod">
          <ac:chgData name="vytor hugo" userId="e8b175fd6482882c" providerId="Windows Live" clId="Web-{AA16F801-ADBC-4B8F-8BCE-625C665AE44B}" dt="2024-01-30T23:40:50.546" v="244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AA16F801-ADBC-4B8F-8BCE-625C665AE44B}" dt="2024-01-30T23:41:11.124" v="248" actId="14100"/>
          <ac:picMkLst>
            <pc:docMk/>
            <pc:sldMk cId="2954813273" sldId="316"/>
            <ac:picMk id="3" creationId="{3861AEC2-9BC8-8F3A-54E8-3A810FD24DD8}"/>
          </ac:picMkLst>
        </pc:picChg>
        <pc:picChg chg="add mod">
          <ac:chgData name="vytor hugo" userId="e8b175fd6482882c" providerId="Windows Live" clId="Web-{AA16F801-ADBC-4B8F-8BCE-625C665AE44B}" dt="2024-01-30T23:42:02.999" v="252" actId="14100"/>
          <ac:picMkLst>
            <pc:docMk/>
            <pc:sldMk cId="2954813273" sldId="316"/>
            <ac:picMk id="4" creationId="{83378828-8691-D577-BF08-8CE3E92370A2}"/>
          </ac:picMkLst>
        </pc:picChg>
      </pc:sldChg>
      <pc:sldChg chg="addSp modSp">
        <pc:chgData name="vytor hugo" userId="e8b175fd6482882c" providerId="Windows Live" clId="Web-{AA16F801-ADBC-4B8F-8BCE-625C665AE44B}" dt="2024-01-30T23:47:13.281" v="292" actId="14100"/>
        <pc:sldMkLst>
          <pc:docMk/>
          <pc:sldMk cId="3750099648" sldId="317"/>
        </pc:sldMkLst>
        <pc:spChg chg="mod">
          <ac:chgData name="vytor hugo" userId="e8b175fd6482882c" providerId="Windows Live" clId="Web-{AA16F801-ADBC-4B8F-8BCE-625C665AE44B}" dt="2024-01-30T23:46:13.203" v="282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AA16F801-ADBC-4B8F-8BCE-625C665AE44B}" dt="2024-01-30T23:47:03.781" v="290" actId="14100"/>
          <ac:picMkLst>
            <pc:docMk/>
            <pc:sldMk cId="3750099648" sldId="317"/>
            <ac:picMk id="3" creationId="{7FBEE1AB-37B5-D194-EC49-55296BEF2A81}"/>
          </ac:picMkLst>
        </pc:picChg>
        <pc:picChg chg="add mod">
          <ac:chgData name="vytor hugo" userId="e8b175fd6482882c" providerId="Windows Live" clId="Web-{AA16F801-ADBC-4B8F-8BCE-625C665AE44B}" dt="2024-01-30T23:47:13.281" v="292" actId="14100"/>
          <ac:picMkLst>
            <pc:docMk/>
            <pc:sldMk cId="3750099648" sldId="317"/>
            <ac:picMk id="4" creationId="{895B3D1E-192F-B019-ED55-E812ABEAE688}"/>
          </ac:picMkLst>
        </pc:picChg>
      </pc:sldChg>
      <pc:sldChg chg="addSp modSp">
        <pc:chgData name="vytor hugo" userId="e8b175fd6482882c" providerId="Windows Live" clId="Web-{AA16F801-ADBC-4B8F-8BCE-625C665AE44B}" dt="2024-01-30T23:49:16.657" v="312" actId="14100"/>
        <pc:sldMkLst>
          <pc:docMk/>
          <pc:sldMk cId="1400715062" sldId="318"/>
        </pc:sldMkLst>
        <pc:spChg chg="mod">
          <ac:chgData name="vytor hugo" userId="e8b175fd6482882c" providerId="Windows Live" clId="Web-{AA16F801-ADBC-4B8F-8BCE-625C665AE44B}" dt="2024-01-30T23:48:04.907" v="306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AA16F801-ADBC-4B8F-8BCE-625C665AE44B}" dt="2024-01-30T23:48:24.453" v="310" actId="14100"/>
          <ac:picMkLst>
            <pc:docMk/>
            <pc:sldMk cId="1400715062" sldId="318"/>
            <ac:picMk id="3" creationId="{7F521117-455B-0478-601E-B5F2D2AE13D6}"/>
          </ac:picMkLst>
        </pc:picChg>
        <pc:picChg chg="add mod">
          <ac:chgData name="vytor hugo" userId="e8b175fd6482882c" providerId="Windows Live" clId="Web-{AA16F801-ADBC-4B8F-8BCE-625C665AE44B}" dt="2024-01-30T23:49:16.657" v="312" actId="14100"/>
          <ac:picMkLst>
            <pc:docMk/>
            <pc:sldMk cId="1400715062" sldId="318"/>
            <ac:picMk id="4" creationId="{49C9BCF1-AB89-4812-9586-55821775FF5E}"/>
          </ac:picMkLst>
        </pc:picChg>
      </pc:sldChg>
      <pc:sldChg chg="addSp modSp">
        <pc:chgData name="vytor hugo" userId="e8b175fd6482882c" providerId="Windows Live" clId="Web-{AA16F801-ADBC-4B8F-8BCE-625C665AE44B}" dt="2024-01-30T23:50:45.923" v="334" actId="14100"/>
        <pc:sldMkLst>
          <pc:docMk/>
          <pc:sldMk cId="3763936156" sldId="320"/>
        </pc:sldMkLst>
        <pc:spChg chg="mod">
          <ac:chgData name="vytor hugo" userId="e8b175fd6482882c" providerId="Windows Live" clId="Web-{AA16F801-ADBC-4B8F-8BCE-625C665AE44B}" dt="2024-01-30T23:49:59.297" v="327" actId="20577"/>
          <ac:spMkLst>
            <pc:docMk/>
            <pc:sldMk cId="3763936156" sldId="320"/>
            <ac:spMk id="8" creationId="{A25ED17E-79CE-60BC-7F84-C419B530795A}"/>
          </ac:spMkLst>
        </pc:spChg>
        <pc:picChg chg="add mod">
          <ac:chgData name="vytor hugo" userId="e8b175fd6482882c" providerId="Windows Live" clId="Web-{AA16F801-ADBC-4B8F-8BCE-625C665AE44B}" dt="2024-01-30T23:50:29.985" v="332" actId="14100"/>
          <ac:picMkLst>
            <pc:docMk/>
            <pc:sldMk cId="3763936156" sldId="320"/>
            <ac:picMk id="3" creationId="{960DFAB2-6567-09A1-BA5D-CFCE7CA8496F}"/>
          </ac:picMkLst>
        </pc:picChg>
        <pc:picChg chg="add mod">
          <ac:chgData name="vytor hugo" userId="e8b175fd6482882c" providerId="Windows Live" clId="Web-{AA16F801-ADBC-4B8F-8BCE-625C665AE44B}" dt="2024-01-30T23:50:45.923" v="334" actId="14100"/>
          <ac:picMkLst>
            <pc:docMk/>
            <pc:sldMk cId="3763936156" sldId="320"/>
            <ac:picMk id="4" creationId="{E55C5CBD-E63F-2ED2-ACE9-F1DF25EE5B13}"/>
          </ac:picMkLst>
        </pc:picChg>
      </pc:sldChg>
      <pc:sldChg chg="addSp delSp modSp">
        <pc:chgData name="vytor hugo" userId="e8b175fd6482882c" providerId="Windows Live" clId="Web-{AA16F801-ADBC-4B8F-8BCE-625C665AE44B}" dt="2024-01-30T23:54:58.986" v="379" actId="14100"/>
        <pc:sldMkLst>
          <pc:docMk/>
          <pc:sldMk cId="2519102890" sldId="322"/>
        </pc:sldMkLst>
        <pc:spChg chg="mod">
          <ac:chgData name="vytor hugo" userId="e8b175fd6482882c" providerId="Windows Live" clId="Web-{AA16F801-ADBC-4B8F-8BCE-625C665AE44B}" dt="2024-01-30T23:54:21.251" v="372" actId="20577"/>
          <ac:spMkLst>
            <pc:docMk/>
            <pc:sldMk cId="2519102890" sldId="322"/>
            <ac:spMk id="8" creationId="{36212DD3-1A0D-8CC4-62FD-D255214ED9BC}"/>
          </ac:spMkLst>
        </pc:spChg>
        <pc:picChg chg="del">
          <ac:chgData name="vytor hugo" userId="e8b175fd6482882c" providerId="Windows Live" clId="Web-{AA16F801-ADBC-4B8F-8BCE-625C665AE44B}" dt="2024-01-30T23:53:05.173" v="356"/>
          <ac:picMkLst>
            <pc:docMk/>
            <pc:sldMk cId="2519102890" sldId="322"/>
            <ac:picMk id="3" creationId="{5DD71882-F339-49BC-1786-B5D771870B16}"/>
          </ac:picMkLst>
        </pc:picChg>
        <pc:picChg chg="del">
          <ac:chgData name="vytor hugo" userId="e8b175fd6482882c" providerId="Windows Live" clId="Web-{AA16F801-ADBC-4B8F-8BCE-625C665AE44B}" dt="2024-01-30T23:53:03.814" v="355"/>
          <ac:picMkLst>
            <pc:docMk/>
            <pc:sldMk cId="2519102890" sldId="322"/>
            <ac:picMk id="4" creationId="{4299A4F2-1D4E-3B73-88D2-2C25DB8A8598}"/>
          </ac:picMkLst>
        </pc:picChg>
        <pc:picChg chg="add mod">
          <ac:chgData name="vytor hugo" userId="e8b175fd6482882c" providerId="Windows Live" clId="Web-{AA16F801-ADBC-4B8F-8BCE-625C665AE44B}" dt="2024-01-30T23:54:58.986" v="379" actId="14100"/>
          <ac:picMkLst>
            <pc:docMk/>
            <pc:sldMk cId="2519102890" sldId="322"/>
            <ac:picMk id="5" creationId="{1E991F5E-54DE-1191-D812-60CEE13589F7}"/>
          </ac:picMkLst>
        </pc:picChg>
        <pc:picChg chg="add mod">
          <ac:chgData name="vytor hugo" userId="e8b175fd6482882c" providerId="Windows Live" clId="Web-{AA16F801-ADBC-4B8F-8BCE-625C665AE44B}" dt="2024-01-30T23:54:57.048" v="378" actId="14100"/>
          <ac:picMkLst>
            <pc:docMk/>
            <pc:sldMk cId="2519102890" sldId="322"/>
            <ac:picMk id="6" creationId="{7BB1ACA9-3CBE-128B-B459-179286C66AA8}"/>
          </ac:picMkLst>
        </pc:picChg>
      </pc:sldChg>
      <pc:sldChg chg="addSp delSp modSp">
        <pc:chgData name="vytor hugo" userId="e8b175fd6482882c" providerId="Windows Live" clId="Web-{AA16F801-ADBC-4B8F-8BCE-625C665AE44B}" dt="2024-01-30T23:56:38.002" v="402" actId="1076"/>
        <pc:sldMkLst>
          <pc:docMk/>
          <pc:sldMk cId="4085298787" sldId="323"/>
        </pc:sldMkLst>
        <pc:spChg chg="mod">
          <ac:chgData name="vytor hugo" userId="e8b175fd6482882c" providerId="Windows Live" clId="Web-{AA16F801-ADBC-4B8F-8BCE-625C665AE44B}" dt="2024-01-30T23:55:31.236" v="395" actId="20577"/>
          <ac:spMkLst>
            <pc:docMk/>
            <pc:sldMk cId="4085298787" sldId="323"/>
            <ac:spMk id="8" creationId="{6196FFA8-FDDD-C15E-70F1-2E4EC5D440D1}"/>
          </ac:spMkLst>
        </pc:spChg>
        <pc:picChg chg="del">
          <ac:chgData name="vytor hugo" userId="e8b175fd6482882c" providerId="Windows Live" clId="Web-{AA16F801-ADBC-4B8F-8BCE-625C665AE44B}" dt="2024-01-30T23:55:05.939" v="381"/>
          <ac:picMkLst>
            <pc:docMk/>
            <pc:sldMk cId="4085298787" sldId="323"/>
            <ac:picMk id="3" creationId="{BD5E39C5-16CC-4C64-BA58-3F5DC5F53852}"/>
          </ac:picMkLst>
        </pc:picChg>
        <pc:picChg chg="del">
          <ac:chgData name="vytor hugo" userId="e8b175fd6482882c" providerId="Windows Live" clId="Web-{AA16F801-ADBC-4B8F-8BCE-625C665AE44B}" dt="2024-01-30T23:55:05.220" v="380"/>
          <ac:picMkLst>
            <pc:docMk/>
            <pc:sldMk cId="4085298787" sldId="323"/>
            <ac:picMk id="4" creationId="{01D00727-DB3A-4A62-E20A-6E907C8DC124}"/>
          </ac:picMkLst>
        </pc:picChg>
        <pc:picChg chg="add mod">
          <ac:chgData name="vytor hugo" userId="e8b175fd6482882c" providerId="Windows Live" clId="Web-{AA16F801-ADBC-4B8F-8BCE-625C665AE44B}" dt="2024-01-30T23:56:38.002" v="402" actId="1076"/>
          <ac:picMkLst>
            <pc:docMk/>
            <pc:sldMk cId="4085298787" sldId="323"/>
            <ac:picMk id="5" creationId="{5283B508-18AC-A8D2-A3A1-53C0C9012B51}"/>
          </ac:picMkLst>
        </pc:picChg>
      </pc:sldChg>
      <pc:sldChg chg="addSp delSp modSp">
        <pc:chgData name="vytor hugo" userId="e8b175fd6482882c" providerId="Windows Live" clId="Web-{AA16F801-ADBC-4B8F-8BCE-625C665AE44B}" dt="2024-01-31T00:02:53.893" v="493" actId="14100"/>
        <pc:sldMkLst>
          <pc:docMk/>
          <pc:sldMk cId="314473504" sldId="324"/>
        </pc:sldMkLst>
        <pc:spChg chg="mod">
          <ac:chgData name="vytor hugo" userId="e8b175fd6482882c" providerId="Windows Live" clId="Web-{AA16F801-ADBC-4B8F-8BCE-625C665AE44B}" dt="2024-01-31T00:01:55.377" v="486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AA16F801-ADBC-4B8F-8BCE-625C665AE44B}" dt="2024-01-31T00:01:25.174" v="469"/>
          <ac:picMkLst>
            <pc:docMk/>
            <pc:sldMk cId="314473504" sldId="324"/>
            <ac:picMk id="4" creationId="{FC2CDDAE-EB61-FCC3-1FAD-D30C1F970171}"/>
          </ac:picMkLst>
        </pc:picChg>
        <pc:picChg chg="add mod">
          <ac:chgData name="vytor hugo" userId="e8b175fd6482882c" providerId="Windows Live" clId="Web-{AA16F801-ADBC-4B8F-8BCE-625C665AE44B}" dt="2024-01-31T00:02:53.893" v="493" actId="14100"/>
          <ac:picMkLst>
            <pc:docMk/>
            <pc:sldMk cId="314473504" sldId="324"/>
            <ac:picMk id="5" creationId="{E22B4326-7EFB-600B-94E0-0199E948D865}"/>
          </ac:picMkLst>
        </pc:picChg>
        <pc:picChg chg="del">
          <ac:chgData name="vytor hugo" userId="e8b175fd6482882c" providerId="Windows Live" clId="Web-{AA16F801-ADBC-4B8F-8BCE-625C665AE44B}" dt="2024-01-31T00:01:24.612" v="468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delSp modSp">
        <pc:chgData name="vytor hugo" userId="e8b175fd6482882c" providerId="Windows Live" clId="Web-{AA16F801-ADBC-4B8F-8BCE-625C665AE44B}" dt="2024-01-31T00:00:02.002" v="442" actId="14100"/>
        <pc:sldMkLst>
          <pc:docMk/>
          <pc:sldMk cId="1052222276" sldId="325"/>
        </pc:sldMkLst>
        <pc:spChg chg="mod">
          <ac:chgData name="vytor hugo" userId="e8b175fd6482882c" providerId="Windows Live" clId="Web-{AA16F801-ADBC-4B8F-8BCE-625C665AE44B}" dt="2024-01-30T23:59:01.424" v="432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AA16F801-ADBC-4B8F-8BCE-625C665AE44B}" dt="2024-01-30T23:58:31.846" v="417"/>
          <ac:picMkLst>
            <pc:docMk/>
            <pc:sldMk cId="1052222276" sldId="325"/>
            <ac:picMk id="4" creationId="{DCE1FFA5-266B-32B8-27B0-4C259A200568}"/>
          </ac:picMkLst>
        </pc:picChg>
        <pc:picChg chg="del">
          <ac:chgData name="vytor hugo" userId="e8b175fd6482882c" providerId="Windows Live" clId="Web-{AA16F801-ADBC-4B8F-8BCE-625C665AE44B}" dt="2024-01-30T23:58:31.080" v="416"/>
          <ac:picMkLst>
            <pc:docMk/>
            <pc:sldMk cId="1052222276" sldId="325"/>
            <ac:picMk id="5" creationId="{C69259C8-D715-0655-4AC1-E566B7AD4657}"/>
          </ac:picMkLst>
        </pc:picChg>
        <pc:picChg chg="add del mod">
          <ac:chgData name="vytor hugo" userId="e8b175fd6482882c" providerId="Windows Live" clId="Web-{AA16F801-ADBC-4B8F-8BCE-625C665AE44B}" dt="2024-01-30T23:59:19.752" v="435"/>
          <ac:picMkLst>
            <pc:docMk/>
            <pc:sldMk cId="1052222276" sldId="325"/>
            <ac:picMk id="6" creationId="{5E6F2682-2B20-D0F0-0F5D-23F6907E65C9}"/>
          </ac:picMkLst>
        </pc:picChg>
        <pc:picChg chg="add mod">
          <ac:chgData name="vytor hugo" userId="e8b175fd6482882c" providerId="Windows Live" clId="Web-{AA16F801-ADBC-4B8F-8BCE-625C665AE44B}" dt="2024-01-30T23:59:40.565" v="439" actId="14100"/>
          <ac:picMkLst>
            <pc:docMk/>
            <pc:sldMk cId="1052222276" sldId="325"/>
            <ac:picMk id="7" creationId="{25AF5ACB-DBE9-EA5D-9BC5-1EC9E7F8571B}"/>
          </ac:picMkLst>
        </pc:picChg>
        <pc:picChg chg="add mod">
          <ac:chgData name="vytor hugo" userId="e8b175fd6482882c" providerId="Windows Live" clId="Web-{AA16F801-ADBC-4B8F-8BCE-625C665AE44B}" dt="2024-01-31T00:00:02.002" v="442" actId="14100"/>
          <ac:picMkLst>
            <pc:docMk/>
            <pc:sldMk cId="1052222276" sldId="325"/>
            <ac:picMk id="8" creationId="{4510138C-C9B5-D8DB-1B9B-1E971E6B560F}"/>
          </ac:picMkLst>
        </pc:picChg>
      </pc:sldChg>
      <pc:sldChg chg="delSp">
        <pc:chgData name="vytor hugo" userId="e8b175fd6482882c" providerId="Windows Live" clId="Web-{AA16F801-ADBC-4B8F-8BCE-625C665AE44B}" dt="2024-01-31T00:03:49.753" v="508"/>
        <pc:sldMkLst>
          <pc:docMk/>
          <pc:sldMk cId="2907143053" sldId="327"/>
        </pc:sldMkLst>
        <pc:picChg chg="del">
          <ac:chgData name="vytor hugo" userId="e8b175fd6482882c" providerId="Windows Live" clId="Web-{AA16F801-ADBC-4B8F-8BCE-625C665AE44B}" dt="2024-01-31T00:03:49.050" v="507"/>
          <ac:picMkLst>
            <pc:docMk/>
            <pc:sldMk cId="2907143053" sldId="327"/>
            <ac:picMk id="3" creationId="{1A537E8E-EC7B-4BBD-A644-EBBB3D563A45}"/>
          </ac:picMkLst>
        </pc:picChg>
        <pc:picChg chg="del">
          <ac:chgData name="vytor hugo" userId="e8b175fd6482882c" providerId="Windows Live" clId="Web-{AA16F801-ADBC-4B8F-8BCE-625C665AE44B}" dt="2024-01-31T00:03:49.753" v="508"/>
          <ac:picMkLst>
            <pc:docMk/>
            <pc:sldMk cId="2907143053" sldId="327"/>
            <ac:picMk id="4" creationId="{CBCAC421-BE29-54EF-6C5B-69A4EA9D69AF}"/>
          </ac:picMkLst>
        </pc:picChg>
      </pc:sldChg>
      <pc:sldChg chg="delSp">
        <pc:chgData name="vytor hugo" userId="e8b175fd6482882c" providerId="Windows Live" clId="Web-{AA16F801-ADBC-4B8F-8BCE-625C665AE44B}" dt="2024-01-31T00:05:31.597" v="510"/>
        <pc:sldMkLst>
          <pc:docMk/>
          <pc:sldMk cId="2864312586" sldId="328"/>
        </pc:sldMkLst>
        <pc:picChg chg="del">
          <ac:chgData name="vytor hugo" userId="e8b175fd6482882c" providerId="Windows Live" clId="Web-{AA16F801-ADBC-4B8F-8BCE-625C665AE44B}" dt="2024-01-31T00:05:31.597" v="510"/>
          <ac:picMkLst>
            <pc:docMk/>
            <pc:sldMk cId="2864312586" sldId="328"/>
            <ac:picMk id="3" creationId="{E1735D2D-D32C-1010-4AE0-F207E7B28A11}"/>
          </ac:picMkLst>
        </pc:picChg>
        <pc:picChg chg="del">
          <ac:chgData name="vytor hugo" userId="e8b175fd6482882c" providerId="Windows Live" clId="Web-{AA16F801-ADBC-4B8F-8BCE-625C665AE44B}" dt="2024-01-31T00:05:31.144" v="509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">
        <pc:chgData name="vytor hugo" userId="e8b175fd6482882c" providerId="Windows Live" clId="Web-{AA16F801-ADBC-4B8F-8BCE-625C665AE44B}" dt="2024-01-31T00:12:54.895" v="560" actId="14100"/>
        <pc:sldMkLst>
          <pc:docMk/>
          <pc:sldMk cId="2207689045" sldId="329"/>
        </pc:sldMkLst>
        <pc:spChg chg="mod">
          <ac:chgData name="vytor hugo" userId="e8b175fd6482882c" providerId="Windows Live" clId="Web-{AA16F801-ADBC-4B8F-8BCE-625C665AE44B}" dt="2024-01-31T00:11:10.426" v="548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AA16F801-ADBC-4B8F-8BCE-625C665AE44B}" dt="2024-01-31T00:09:58.129" v="534"/>
          <ac:picMkLst>
            <pc:docMk/>
            <pc:sldMk cId="2207689045" sldId="329"/>
            <ac:picMk id="3" creationId="{71E14CDF-B3A5-79B1-98C6-14FAAF142A2B}"/>
          </ac:picMkLst>
        </pc:picChg>
        <pc:picChg chg="add mod">
          <ac:chgData name="vytor hugo" userId="e8b175fd6482882c" providerId="Windows Live" clId="Web-{AA16F801-ADBC-4B8F-8BCE-625C665AE44B}" dt="2024-01-31T00:12:49.957" v="558" actId="14100"/>
          <ac:picMkLst>
            <pc:docMk/>
            <pc:sldMk cId="2207689045" sldId="329"/>
            <ac:picMk id="4" creationId="{54D98C5F-97E1-6AE4-AA91-883A41312273}"/>
          </ac:picMkLst>
        </pc:picChg>
        <pc:picChg chg="add mod">
          <ac:chgData name="vytor hugo" userId="e8b175fd6482882c" providerId="Windows Live" clId="Web-{AA16F801-ADBC-4B8F-8BCE-625C665AE44B}" dt="2024-01-31T00:12:54.895" v="560" actId="14100"/>
          <ac:picMkLst>
            <pc:docMk/>
            <pc:sldMk cId="2207689045" sldId="329"/>
            <ac:picMk id="5" creationId="{C1F1F34E-9044-D1C1-6062-06D186FCFF5B}"/>
          </ac:picMkLst>
        </pc:picChg>
        <pc:picChg chg="del">
          <ac:chgData name="vytor hugo" userId="e8b175fd6482882c" providerId="Windows Live" clId="Web-{AA16F801-ADBC-4B8F-8BCE-625C665AE44B}" dt="2024-01-31T00:09:58.910" v="535"/>
          <ac:picMkLst>
            <pc:docMk/>
            <pc:sldMk cId="2207689045" sldId="329"/>
            <ac:picMk id="6" creationId="{9BF3B5B9-36AF-9680-741B-31C1311748A9}"/>
          </ac:picMkLst>
        </pc:picChg>
      </pc:sldChg>
      <pc:sldChg chg="addSp delSp modSp">
        <pc:chgData name="vytor hugo" userId="e8b175fd6482882c" providerId="Windows Live" clId="Web-{AA16F801-ADBC-4B8F-8BCE-625C665AE44B}" dt="2024-01-31T00:09:19.379" v="533" actId="14100"/>
        <pc:sldMkLst>
          <pc:docMk/>
          <pc:sldMk cId="1419994586" sldId="330"/>
        </pc:sldMkLst>
        <pc:spChg chg="mod">
          <ac:chgData name="vytor hugo" userId="e8b175fd6482882c" providerId="Windows Live" clId="Web-{AA16F801-ADBC-4B8F-8BCE-625C665AE44B}" dt="2024-01-31T00:08:21.707" v="524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AA16F801-ADBC-4B8F-8BCE-625C665AE44B}" dt="2024-01-31T00:06:14.456" v="512"/>
          <ac:picMkLst>
            <pc:docMk/>
            <pc:sldMk cId="1419994586" sldId="330"/>
            <ac:picMk id="3" creationId="{EA139640-A787-8BE8-59F4-4959FB705B66}"/>
          </ac:picMkLst>
        </pc:picChg>
        <pc:picChg chg="add mod">
          <ac:chgData name="vytor hugo" userId="e8b175fd6482882c" providerId="Windows Live" clId="Web-{AA16F801-ADBC-4B8F-8BCE-625C665AE44B}" dt="2024-01-31T00:08:43.800" v="529" actId="14100"/>
          <ac:picMkLst>
            <pc:docMk/>
            <pc:sldMk cId="1419994586" sldId="330"/>
            <ac:picMk id="4" creationId="{E82AE4FA-88E3-0E97-316B-93A2811D2DB3}"/>
          </ac:picMkLst>
        </pc:picChg>
        <pc:picChg chg="del">
          <ac:chgData name="vytor hugo" userId="e8b175fd6482882c" providerId="Windows Live" clId="Web-{AA16F801-ADBC-4B8F-8BCE-625C665AE44B}" dt="2024-01-31T00:06:13.941" v="511"/>
          <ac:picMkLst>
            <pc:docMk/>
            <pc:sldMk cId="1419994586" sldId="330"/>
            <ac:picMk id="5" creationId="{691A3718-9B84-6BEE-E4DD-D7E1EB10C2FF}"/>
          </ac:picMkLst>
        </pc:picChg>
        <pc:picChg chg="add mod">
          <ac:chgData name="vytor hugo" userId="e8b175fd6482882c" providerId="Windows Live" clId="Web-{AA16F801-ADBC-4B8F-8BCE-625C665AE44B}" dt="2024-01-31T00:09:19.379" v="533" actId="14100"/>
          <ac:picMkLst>
            <pc:docMk/>
            <pc:sldMk cId="1419994586" sldId="330"/>
            <ac:picMk id="6" creationId="{69DC2C20-DC98-00B1-29F1-51BA1F3E89F8}"/>
          </ac:picMkLst>
        </pc:picChg>
      </pc:sldChg>
      <pc:sldChg chg="addSp delSp modSp">
        <pc:chgData name="vytor hugo" userId="e8b175fd6482882c" providerId="Windows Live" clId="Web-{AA16F801-ADBC-4B8F-8BCE-625C665AE44B}" dt="2024-01-31T00:14:58.723" v="590" actId="14100"/>
        <pc:sldMkLst>
          <pc:docMk/>
          <pc:sldMk cId="2857759897" sldId="331"/>
        </pc:sldMkLst>
        <pc:spChg chg="mod">
          <ac:chgData name="vytor hugo" userId="e8b175fd6482882c" providerId="Windows Live" clId="Web-{AA16F801-ADBC-4B8F-8BCE-625C665AE44B}" dt="2024-01-31T00:13:40.645" v="578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AA16F801-ADBC-4B8F-8BCE-625C665AE44B}" dt="2024-01-31T00:13:01.223" v="562"/>
          <ac:picMkLst>
            <pc:docMk/>
            <pc:sldMk cId="2857759897" sldId="331"/>
            <ac:picMk id="3" creationId="{714F4C8D-8D17-BDE2-A86E-2F186FF3B92A}"/>
          </ac:picMkLst>
        </pc:picChg>
        <pc:picChg chg="del">
          <ac:chgData name="vytor hugo" userId="e8b175fd6482882c" providerId="Windows Live" clId="Web-{AA16F801-ADBC-4B8F-8BCE-625C665AE44B}" dt="2024-01-31T00:13:00.488" v="561"/>
          <ac:picMkLst>
            <pc:docMk/>
            <pc:sldMk cId="2857759897" sldId="331"/>
            <ac:picMk id="4" creationId="{678C9BDC-99F5-77A5-254D-FBBC2E23343F}"/>
          </ac:picMkLst>
        </pc:picChg>
        <pc:picChg chg="add mod">
          <ac:chgData name="vytor hugo" userId="e8b175fd6482882c" providerId="Windows Live" clId="Web-{AA16F801-ADBC-4B8F-8BCE-625C665AE44B}" dt="2024-01-31T00:13:54.864" v="582" actId="14100"/>
          <ac:picMkLst>
            <pc:docMk/>
            <pc:sldMk cId="2857759897" sldId="331"/>
            <ac:picMk id="5" creationId="{94B6B6D6-8BE0-8BA9-2402-7AB899A6D934}"/>
          </ac:picMkLst>
        </pc:picChg>
        <pc:picChg chg="add del mod">
          <ac:chgData name="vytor hugo" userId="e8b175fd6482882c" providerId="Windows Live" clId="Web-{AA16F801-ADBC-4B8F-8BCE-625C665AE44B}" dt="2024-01-31T00:14:23.379" v="585"/>
          <ac:picMkLst>
            <pc:docMk/>
            <pc:sldMk cId="2857759897" sldId="331"/>
            <ac:picMk id="6" creationId="{B02D555A-3512-8451-D7B5-2E5BDFE1B5B1}"/>
          </ac:picMkLst>
        </pc:picChg>
        <pc:picChg chg="add mod">
          <ac:chgData name="vytor hugo" userId="e8b175fd6482882c" providerId="Windows Live" clId="Web-{AA16F801-ADBC-4B8F-8BCE-625C665AE44B}" dt="2024-01-31T00:14:58.723" v="590" actId="14100"/>
          <ac:picMkLst>
            <pc:docMk/>
            <pc:sldMk cId="2857759897" sldId="331"/>
            <ac:picMk id="7" creationId="{7C4A2D6B-34CC-4445-7D2B-9A895B80DA54}"/>
          </ac:picMkLst>
        </pc:picChg>
      </pc:sldChg>
      <pc:sldChg chg="addSp delSp modSp">
        <pc:chgData name="vytor hugo" userId="e8b175fd6482882c" providerId="Windows Live" clId="Web-{AA16F801-ADBC-4B8F-8BCE-625C665AE44B}" dt="2024-01-31T00:21:38.380" v="665" actId="14100"/>
        <pc:sldMkLst>
          <pc:docMk/>
          <pc:sldMk cId="3623169236" sldId="332"/>
        </pc:sldMkLst>
        <pc:spChg chg="mod">
          <ac:chgData name="vytor hugo" userId="e8b175fd6482882c" providerId="Windows Live" clId="Web-{AA16F801-ADBC-4B8F-8BCE-625C665AE44B}" dt="2024-01-31T00:20:26.130" v="656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AA16F801-ADBC-4B8F-8BCE-625C665AE44B}" dt="2024-01-31T00:19:27.724" v="639"/>
          <ac:picMkLst>
            <pc:docMk/>
            <pc:sldMk cId="3623169236" sldId="332"/>
            <ac:picMk id="3" creationId="{3132F715-FC9C-D110-1526-765E73B73C31}"/>
          </ac:picMkLst>
        </pc:picChg>
        <pc:picChg chg="del">
          <ac:chgData name="vytor hugo" userId="e8b175fd6482882c" providerId="Windows Live" clId="Web-{AA16F801-ADBC-4B8F-8BCE-625C665AE44B}" dt="2024-01-31T00:19:28.286" v="640"/>
          <ac:picMkLst>
            <pc:docMk/>
            <pc:sldMk cId="3623169236" sldId="332"/>
            <ac:picMk id="4" creationId="{122B16EF-FDD6-441C-61CC-C55274033A87}"/>
          </ac:picMkLst>
        </pc:picChg>
        <pc:picChg chg="add mod">
          <ac:chgData name="vytor hugo" userId="e8b175fd6482882c" providerId="Windows Live" clId="Web-{AA16F801-ADBC-4B8F-8BCE-625C665AE44B}" dt="2024-01-31T00:20:57.505" v="661" actId="14100"/>
          <ac:picMkLst>
            <pc:docMk/>
            <pc:sldMk cId="3623169236" sldId="332"/>
            <ac:picMk id="5" creationId="{12801E5D-2B89-6220-8A4D-7A1DFB1441BF}"/>
          </ac:picMkLst>
        </pc:picChg>
        <pc:picChg chg="add mod">
          <ac:chgData name="vytor hugo" userId="e8b175fd6482882c" providerId="Windows Live" clId="Web-{AA16F801-ADBC-4B8F-8BCE-625C665AE44B}" dt="2024-01-31T00:21:38.380" v="665" actId="14100"/>
          <ac:picMkLst>
            <pc:docMk/>
            <pc:sldMk cId="3623169236" sldId="332"/>
            <ac:picMk id="6" creationId="{6D57BCB3-C37D-290C-6160-C487F3C96633}"/>
          </ac:picMkLst>
        </pc:picChg>
      </pc:sldChg>
      <pc:sldChg chg="addSp delSp modSp">
        <pc:chgData name="vytor hugo" userId="e8b175fd6482882c" providerId="Windows Live" clId="Web-{AA16F801-ADBC-4B8F-8BCE-625C665AE44B}" dt="2024-01-31T00:24:35.147" v="689" actId="14100"/>
        <pc:sldMkLst>
          <pc:docMk/>
          <pc:sldMk cId="697709157" sldId="333"/>
        </pc:sldMkLst>
        <pc:spChg chg="mod">
          <ac:chgData name="vytor hugo" userId="e8b175fd6482882c" providerId="Windows Live" clId="Web-{AA16F801-ADBC-4B8F-8BCE-625C665AE44B}" dt="2024-01-31T00:22:45.771" v="680" actId="20577"/>
          <ac:spMkLst>
            <pc:docMk/>
            <pc:sldMk cId="697709157" sldId="333"/>
            <ac:spMk id="8" creationId="{2A561D4E-2C0B-3EC8-14DE-A9E19BB1C180}"/>
          </ac:spMkLst>
        </pc:spChg>
        <pc:picChg chg="del">
          <ac:chgData name="vytor hugo" userId="e8b175fd6482882c" providerId="Windows Live" clId="Web-{AA16F801-ADBC-4B8F-8BCE-625C665AE44B}" dt="2024-01-31T00:21:48.396" v="667"/>
          <ac:picMkLst>
            <pc:docMk/>
            <pc:sldMk cId="697709157" sldId="333"/>
            <ac:picMk id="3" creationId="{506E3A13-3420-D0CD-8CAE-DD7F17F2867C}"/>
          </ac:picMkLst>
        </pc:picChg>
        <pc:picChg chg="del">
          <ac:chgData name="vytor hugo" userId="e8b175fd6482882c" providerId="Windows Live" clId="Web-{AA16F801-ADBC-4B8F-8BCE-625C665AE44B}" dt="2024-01-31T00:21:47.646" v="666"/>
          <ac:picMkLst>
            <pc:docMk/>
            <pc:sldMk cId="697709157" sldId="333"/>
            <ac:picMk id="4" creationId="{A108B7E7-0F26-E2BD-646F-78556959D8F7}"/>
          </ac:picMkLst>
        </pc:picChg>
        <pc:picChg chg="add mod">
          <ac:chgData name="vytor hugo" userId="e8b175fd6482882c" providerId="Windows Live" clId="Web-{AA16F801-ADBC-4B8F-8BCE-625C665AE44B}" dt="2024-01-31T00:24:01.537" v="685" actId="14100"/>
          <ac:picMkLst>
            <pc:docMk/>
            <pc:sldMk cId="697709157" sldId="333"/>
            <ac:picMk id="5" creationId="{546D7445-FC23-924A-08E1-4D25698A8DC2}"/>
          </ac:picMkLst>
        </pc:picChg>
        <pc:picChg chg="add mod">
          <ac:chgData name="vytor hugo" userId="e8b175fd6482882c" providerId="Windows Live" clId="Web-{AA16F801-ADBC-4B8F-8BCE-625C665AE44B}" dt="2024-01-31T00:24:35.147" v="689" actId="14100"/>
          <ac:picMkLst>
            <pc:docMk/>
            <pc:sldMk cId="697709157" sldId="333"/>
            <ac:picMk id="6" creationId="{617174E4-BC82-E8B6-4649-31CF165BD84F}"/>
          </ac:picMkLst>
        </pc:picChg>
      </pc:sldChg>
      <pc:sldChg chg="addSp delSp modSp">
        <pc:chgData name="vytor hugo" userId="e8b175fd6482882c" providerId="Windows Live" clId="Web-{AA16F801-ADBC-4B8F-8BCE-625C665AE44B}" dt="2024-01-31T00:33:54.101" v="786" actId="14100"/>
        <pc:sldMkLst>
          <pc:docMk/>
          <pc:sldMk cId="2214733455" sldId="334"/>
        </pc:sldMkLst>
        <pc:spChg chg="mod">
          <ac:chgData name="vytor hugo" userId="e8b175fd6482882c" providerId="Windows Live" clId="Web-{AA16F801-ADBC-4B8F-8BCE-625C665AE44B}" dt="2024-01-31T00:32:49.804" v="778" actId="20577"/>
          <ac:spMkLst>
            <pc:docMk/>
            <pc:sldMk cId="2214733455" sldId="334"/>
            <ac:spMk id="8" creationId="{EFAFC70F-379C-FBB2-812E-6EC540C956C0}"/>
          </ac:spMkLst>
        </pc:spChg>
        <pc:picChg chg="del">
          <ac:chgData name="vytor hugo" userId="e8b175fd6482882c" providerId="Windows Live" clId="Web-{AA16F801-ADBC-4B8F-8BCE-625C665AE44B}" dt="2024-01-31T00:32:02.929" v="763"/>
          <ac:picMkLst>
            <pc:docMk/>
            <pc:sldMk cId="2214733455" sldId="334"/>
            <ac:picMk id="3" creationId="{6BCCE440-59DF-FFBB-6F6E-8826E94C5FF9}"/>
          </ac:picMkLst>
        </pc:picChg>
        <pc:picChg chg="del">
          <ac:chgData name="vytor hugo" userId="e8b175fd6482882c" providerId="Windows Live" clId="Web-{AA16F801-ADBC-4B8F-8BCE-625C665AE44B}" dt="2024-01-31T00:32:03.648" v="764"/>
          <ac:picMkLst>
            <pc:docMk/>
            <pc:sldMk cId="2214733455" sldId="334"/>
            <ac:picMk id="4" creationId="{FFC3FC12-7EF5-405A-E99A-E561631A0B23}"/>
          </ac:picMkLst>
        </pc:picChg>
        <pc:picChg chg="add mod">
          <ac:chgData name="vytor hugo" userId="e8b175fd6482882c" providerId="Windows Live" clId="Web-{AA16F801-ADBC-4B8F-8BCE-625C665AE44B}" dt="2024-01-31T00:33:19.788" v="783" actId="14100"/>
          <ac:picMkLst>
            <pc:docMk/>
            <pc:sldMk cId="2214733455" sldId="334"/>
            <ac:picMk id="5" creationId="{FC4AE829-8945-BAD3-17B0-5909EAF438D8}"/>
          </ac:picMkLst>
        </pc:picChg>
        <pc:picChg chg="add mod">
          <ac:chgData name="vytor hugo" userId="e8b175fd6482882c" providerId="Windows Live" clId="Web-{AA16F801-ADBC-4B8F-8BCE-625C665AE44B}" dt="2024-01-31T00:33:54.101" v="786" actId="14100"/>
          <ac:picMkLst>
            <pc:docMk/>
            <pc:sldMk cId="2214733455" sldId="334"/>
            <ac:picMk id="6" creationId="{4782F70B-FA48-9A61-ADB0-6DFBA6278CCB}"/>
          </ac:picMkLst>
        </pc:picChg>
      </pc:sldChg>
      <pc:sldChg chg="addSp delSp modSp">
        <pc:chgData name="vytor hugo" userId="e8b175fd6482882c" providerId="Windows Live" clId="Web-{AA16F801-ADBC-4B8F-8BCE-625C665AE44B}" dt="2024-01-31T00:38:50.321" v="856" actId="14100"/>
        <pc:sldMkLst>
          <pc:docMk/>
          <pc:sldMk cId="1117231984" sldId="335"/>
        </pc:sldMkLst>
        <pc:spChg chg="mod">
          <ac:chgData name="vytor hugo" userId="e8b175fd6482882c" providerId="Windows Live" clId="Web-{AA16F801-ADBC-4B8F-8BCE-625C665AE44B}" dt="2024-01-31T00:38:12.070" v="848" actId="20577"/>
          <ac:spMkLst>
            <pc:docMk/>
            <pc:sldMk cId="1117231984" sldId="335"/>
            <ac:spMk id="8" creationId="{45637D2C-CB2D-926D-73D7-0249D6FB5899}"/>
          </ac:spMkLst>
        </pc:spChg>
        <pc:picChg chg="del">
          <ac:chgData name="vytor hugo" userId="e8b175fd6482882c" providerId="Windows Live" clId="Web-{AA16F801-ADBC-4B8F-8BCE-625C665AE44B}" dt="2024-01-31T00:36:10.383" v="815"/>
          <ac:picMkLst>
            <pc:docMk/>
            <pc:sldMk cId="1117231984" sldId="335"/>
            <ac:picMk id="3" creationId="{D131379B-F7F0-6182-0BCC-0967E386C894}"/>
          </ac:picMkLst>
        </pc:picChg>
        <pc:picChg chg="del">
          <ac:chgData name="vytor hugo" userId="e8b175fd6482882c" providerId="Windows Live" clId="Web-{AA16F801-ADBC-4B8F-8BCE-625C665AE44B}" dt="2024-01-31T00:36:09.492" v="814"/>
          <ac:picMkLst>
            <pc:docMk/>
            <pc:sldMk cId="1117231984" sldId="335"/>
            <ac:picMk id="4" creationId="{00B04562-18CD-4E5B-0A4A-818917A7DEB7}"/>
          </ac:picMkLst>
        </pc:picChg>
        <pc:picChg chg="add mod">
          <ac:chgData name="vytor hugo" userId="e8b175fd6482882c" providerId="Windows Live" clId="Web-{AA16F801-ADBC-4B8F-8BCE-625C665AE44B}" dt="2024-01-31T00:38:29.242" v="853" actId="14100"/>
          <ac:picMkLst>
            <pc:docMk/>
            <pc:sldMk cId="1117231984" sldId="335"/>
            <ac:picMk id="5" creationId="{6A117885-0CDE-3CFA-B230-C60F5051F7B9}"/>
          </ac:picMkLst>
        </pc:picChg>
        <pc:picChg chg="add mod">
          <ac:chgData name="vytor hugo" userId="e8b175fd6482882c" providerId="Windows Live" clId="Web-{AA16F801-ADBC-4B8F-8BCE-625C665AE44B}" dt="2024-01-31T00:38:50.321" v="856" actId="14100"/>
          <ac:picMkLst>
            <pc:docMk/>
            <pc:sldMk cId="1117231984" sldId="335"/>
            <ac:picMk id="6" creationId="{5519E9CC-0980-6BFA-B2CA-AE249F327BDA}"/>
          </ac:picMkLst>
        </pc:picChg>
      </pc:sldChg>
      <pc:sldChg chg="del">
        <pc:chgData name="vytor hugo" userId="e8b175fd6482882c" providerId="Windows Live" clId="Web-{AA16F801-ADBC-4B8F-8BCE-625C665AE44B}" dt="2024-01-31T00:38:54.539" v="857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AA16F801-ADBC-4B8F-8BCE-625C665AE44B}" dt="2024-01-31T00:43:23.978" v="900" actId="14100"/>
        <pc:sldMkLst>
          <pc:docMk/>
          <pc:sldMk cId="37469262" sldId="337"/>
        </pc:sldMkLst>
        <pc:spChg chg="mod">
          <ac:chgData name="vytor hugo" userId="e8b175fd6482882c" providerId="Windows Live" clId="Web-{AA16F801-ADBC-4B8F-8BCE-625C665AE44B}" dt="2024-01-31T00:42:39.524" v="891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AA16F801-ADBC-4B8F-8BCE-625C665AE44B}" dt="2024-01-31T00:40:54.071" v="877"/>
          <ac:picMkLst>
            <pc:docMk/>
            <pc:sldMk cId="37469262" sldId="337"/>
            <ac:picMk id="3" creationId="{685E49A1-784E-2291-B203-BB0798D1D332}"/>
          </ac:picMkLst>
        </pc:picChg>
        <pc:picChg chg="del">
          <ac:chgData name="vytor hugo" userId="e8b175fd6482882c" providerId="Windows Live" clId="Web-{AA16F801-ADBC-4B8F-8BCE-625C665AE44B}" dt="2024-01-31T00:40:53.258" v="876"/>
          <ac:picMkLst>
            <pc:docMk/>
            <pc:sldMk cId="37469262" sldId="337"/>
            <ac:picMk id="4" creationId="{414F0781-60E0-FB77-04AE-3B8DC9C0646B}"/>
          </ac:picMkLst>
        </pc:picChg>
        <pc:picChg chg="add mod">
          <ac:chgData name="vytor hugo" userId="e8b175fd6482882c" providerId="Windows Live" clId="Web-{AA16F801-ADBC-4B8F-8BCE-625C665AE44B}" dt="2024-01-31T00:42:56.884" v="895" actId="14100"/>
          <ac:picMkLst>
            <pc:docMk/>
            <pc:sldMk cId="37469262" sldId="337"/>
            <ac:picMk id="5" creationId="{F7D06DCC-B2DC-5A6C-5DA9-B48255FA2B0A}"/>
          </ac:picMkLst>
        </pc:picChg>
        <pc:picChg chg="add mod">
          <ac:chgData name="vytor hugo" userId="e8b175fd6482882c" providerId="Windows Live" clId="Web-{AA16F801-ADBC-4B8F-8BCE-625C665AE44B}" dt="2024-01-31T00:43:23.978" v="900" actId="14100"/>
          <ac:picMkLst>
            <pc:docMk/>
            <pc:sldMk cId="37469262" sldId="337"/>
            <ac:picMk id="6" creationId="{157330F0-EB24-A9C5-CB67-EF5C3716133F}"/>
          </ac:picMkLst>
        </pc:picChg>
      </pc:sldChg>
      <pc:sldChg chg="addSp delSp modSp">
        <pc:chgData name="vytor hugo" userId="e8b175fd6482882c" providerId="Windows Live" clId="Web-{AA16F801-ADBC-4B8F-8BCE-625C665AE44B}" dt="2024-01-31T00:45:12.087" v="926" actId="14100"/>
        <pc:sldMkLst>
          <pc:docMk/>
          <pc:sldMk cId="3361132519" sldId="338"/>
        </pc:sldMkLst>
        <pc:spChg chg="mod">
          <ac:chgData name="vytor hugo" userId="e8b175fd6482882c" providerId="Windows Live" clId="Web-{AA16F801-ADBC-4B8F-8BCE-625C665AE44B}" dt="2024-01-31T00:44:26.634" v="918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AA16F801-ADBC-4B8F-8BCE-625C665AE44B}" dt="2024-01-31T00:43:39.462" v="902"/>
          <ac:picMkLst>
            <pc:docMk/>
            <pc:sldMk cId="3361132519" sldId="338"/>
            <ac:picMk id="3" creationId="{F362F022-140B-2853-8625-0823DEB2781A}"/>
          </ac:picMkLst>
        </pc:picChg>
        <pc:picChg chg="del">
          <ac:chgData name="vytor hugo" userId="e8b175fd6482882c" providerId="Windows Live" clId="Web-{AA16F801-ADBC-4B8F-8BCE-625C665AE44B}" dt="2024-01-31T00:43:38.587" v="901"/>
          <ac:picMkLst>
            <pc:docMk/>
            <pc:sldMk cId="3361132519" sldId="338"/>
            <ac:picMk id="4" creationId="{E471C936-60DB-60FB-F177-B52D0858AFE0}"/>
          </ac:picMkLst>
        </pc:picChg>
        <pc:picChg chg="add mod">
          <ac:chgData name="vytor hugo" userId="e8b175fd6482882c" providerId="Windows Live" clId="Web-{AA16F801-ADBC-4B8F-8BCE-625C665AE44B}" dt="2024-01-31T00:44:46.290" v="922" actId="14100"/>
          <ac:picMkLst>
            <pc:docMk/>
            <pc:sldMk cId="3361132519" sldId="338"/>
            <ac:picMk id="5" creationId="{2DB7DFF9-A31C-F3B0-606E-286BFF73D08C}"/>
          </ac:picMkLst>
        </pc:picChg>
        <pc:picChg chg="add mod">
          <ac:chgData name="vytor hugo" userId="e8b175fd6482882c" providerId="Windows Live" clId="Web-{AA16F801-ADBC-4B8F-8BCE-625C665AE44B}" dt="2024-01-31T00:45:12.087" v="926" actId="14100"/>
          <ac:picMkLst>
            <pc:docMk/>
            <pc:sldMk cId="3361132519" sldId="338"/>
            <ac:picMk id="6" creationId="{0E88C6DF-85B6-2F22-AED6-03F5BBCF0020}"/>
          </ac:picMkLst>
        </pc:picChg>
      </pc:sldChg>
      <pc:sldChg chg="addSp delSp modSp">
        <pc:chgData name="vytor hugo" userId="e8b175fd6482882c" providerId="Windows Live" clId="Web-{AA16F801-ADBC-4B8F-8BCE-625C665AE44B}" dt="2024-01-31T00:46:46.541" v="950" actId="14100"/>
        <pc:sldMkLst>
          <pc:docMk/>
          <pc:sldMk cId="466828672" sldId="339"/>
        </pc:sldMkLst>
        <pc:spChg chg="mod">
          <ac:chgData name="vytor hugo" userId="e8b175fd6482882c" providerId="Windows Live" clId="Web-{AA16F801-ADBC-4B8F-8BCE-625C665AE44B}" dt="2024-01-31T00:46:01.447" v="941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AA16F801-ADBC-4B8F-8BCE-625C665AE44B}" dt="2024-01-31T00:45:21.040" v="928"/>
          <ac:picMkLst>
            <pc:docMk/>
            <pc:sldMk cId="466828672" sldId="339"/>
            <ac:picMk id="3" creationId="{3AB9814F-8FDC-3214-9121-13C01471F223}"/>
          </ac:picMkLst>
        </pc:picChg>
        <pc:picChg chg="del">
          <ac:chgData name="vytor hugo" userId="e8b175fd6482882c" providerId="Windows Live" clId="Web-{AA16F801-ADBC-4B8F-8BCE-625C665AE44B}" dt="2024-01-31T00:45:20.259" v="927"/>
          <ac:picMkLst>
            <pc:docMk/>
            <pc:sldMk cId="466828672" sldId="339"/>
            <ac:picMk id="4" creationId="{DC6AD3B6-6D1E-43FD-52A1-83017162B304}"/>
          </ac:picMkLst>
        </pc:picChg>
        <pc:picChg chg="add mod">
          <ac:chgData name="vytor hugo" userId="e8b175fd6482882c" providerId="Windows Live" clId="Web-{AA16F801-ADBC-4B8F-8BCE-625C665AE44B}" dt="2024-01-31T00:46:22.540" v="946" actId="14100"/>
          <ac:picMkLst>
            <pc:docMk/>
            <pc:sldMk cId="466828672" sldId="339"/>
            <ac:picMk id="5" creationId="{00C29408-7275-2C30-3B83-315D6B2A64B5}"/>
          </ac:picMkLst>
        </pc:picChg>
        <pc:picChg chg="add mod">
          <ac:chgData name="vytor hugo" userId="e8b175fd6482882c" providerId="Windows Live" clId="Web-{AA16F801-ADBC-4B8F-8BCE-625C665AE44B}" dt="2024-01-31T00:46:46.541" v="950" actId="14100"/>
          <ac:picMkLst>
            <pc:docMk/>
            <pc:sldMk cId="466828672" sldId="339"/>
            <ac:picMk id="6" creationId="{EC3DDBEF-DAC7-AD78-2ED8-215741B85D42}"/>
          </ac:picMkLst>
        </pc:picChg>
      </pc:sldChg>
      <pc:sldChg chg="addSp delSp modSp">
        <pc:chgData name="vytor hugo" userId="e8b175fd6482882c" providerId="Windows Live" clId="Web-{AA16F801-ADBC-4B8F-8BCE-625C665AE44B}" dt="2024-01-31T00:56:27.104" v="1024" actId="14100"/>
        <pc:sldMkLst>
          <pc:docMk/>
          <pc:sldMk cId="471640" sldId="342"/>
        </pc:sldMkLst>
        <pc:spChg chg="mod">
          <ac:chgData name="vytor hugo" userId="e8b175fd6482882c" providerId="Windows Live" clId="Web-{AA16F801-ADBC-4B8F-8BCE-625C665AE44B}" dt="2024-01-31T00:55:54.542" v="1017" actId="20577"/>
          <ac:spMkLst>
            <pc:docMk/>
            <pc:sldMk cId="471640" sldId="342"/>
            <ac:spMk id="8" creationId="{9C4F373A-550E-A2F1-0331-3852B0A432E2}"/>
          </ac:spMkLst>
        </pc:spChg>
        <pc:picChg chg="del">
          <ac:chgData name="vytor hugo" userId="e8b175fd6482882c" providerId="Windows Live" clId="Web-{AA16F801-ADBC-4B8F-8BCE-625C665AE44B}" dt="2024-01-31T00:54:29.557" v="1002"/>
          <ac:picMkLst>
            <pc:docMk/>
            <pc:sldMk cId="471640" sldId="342"/>
            <ac:picMk id="3" creationId="{62B06FE5-8D12-43F5-FAE2-F9E95E769455}"/>
          </ac:picMkLst>
        </pc:picChg>
        <pc:picChg chg="del">
          <ac:chgData name="vytor hugo" userId="e8b175fd6482882c" providerId="Windows Live" clId="Web-{AA16F801-ADBC-4B8F-8BCE-625C665AE44B}" dt="2024-01-31T00:54:26.135" v="1001"/>
          <ac:picMkLst>
            <pc:docMk/>
            <pc:sldMk cId="471640" sldId="342"/>
            <ac:picMk id="4" creationId="{1752C660-7F3D-A019-D56A-947372F429A6}"/>
          </ac:picMkLst>
        </pc:picChg>
        <pc:picChg chg="add mod">
          <ac:chgData name="vytor hugo" userId="e8b175fd6482882c" providerId="Windows Live" clId="Web-{AA16F801-ADBC-4B8F-8BCE-625C665AE44B}" dt="2024-01-31T00:56:09.745" v="1021" actId="14100"/>
          <ac:picMkLst>
            <pc:docMk/>
            <pc:sldMk cId="471640" sldId="342"/>
            <ac:picMk id="5" creationId="{3FE0EF6B-075F-F14B-62F5-F99C08B9D66C}"/>
          </ac:picMkLst>
        </pc:picChg>
        <pc:picChg chg="add mod">
          <ac:chgData name="vytor hugo" userId="e8b175fd6482882c" providerId="Windows Live" clId="Web-{AA16F801-ADBC-4B8F-8BCE-625C665AE44B}" dt="2024-01-31T00:56:27.104" v="1024" actId="14100"/>
          <ac:picMkLst>
            <pc:docMk/>
            <pc:sldMk cId="471640" sldId="342"/>
            <ac:picMk id="6" creationId="{DEBFCE55-E90C-24CF-3051-EC7CC4024803}"/>
          </ac:picMkLst>
        </pc:picChg>
      </pc:sldChg>
      <pc:sldChg chg="addSp delSp modSp">
        <pc:chgData name="vytor hugo" userId="e8b175fd6482882c" providerId="Windows Live" clId="Web-{AA16F801-ADBC-4B8F-8BCE-625C665AE44B}" dt="2024-01-31T00:35:17.304" v="810" actId="14100"/>
        <pc:sldMkLst>
          <pc:docMk/>
          <pc:sldMk cId="2866672997" sldId="410"/>
        </pc:sldMkLst>
        <pc:spChg chg="mod">
          <ac:chgData name="vytor hugo" userId="e8b175fd6482882c" providerId="Windows Live" clId="Web-{AA16F801-ADBC-4B8F-8BCE-625C665AE44B}" dt="2024-01-31T00:34:36.336" v="802" actId="20577"/>
          <ac:spMkLst>
            <pc:docMk/>
            <pc:sldMk cId="2866672997" sldId="410"/>
            <ac:spMk id="8" creationId="{75E01C46-B34C-C41F-7254-BFC61357915B}"/>
          </ac:spMkLst>
        </pc:spChg>
        <pc:picChg chg="add mod">
          <ac:chgData name="vytor hugo" userId="e8b175fd6482882c" providerId="Windows Live" clId="Web-{AA16F801-ADBC-4B8F-8BCE-625C665AE44B}" dt="2024-01-31T00:34:54.976" v="807" actId="14100"/>
          <ac:picMkLst>
            <pc:docMk/>
            <pc:sldMk cId="2866672997" sldId="410"/>
            <ac:picMk id="3" creationId="{85E27310-7799-8DD3-4FFA-670E502AB6B5}"/>
          </ac:picMkLst>
        </pc:picChg>
        <pc:picChg chg="add mod">
          <ac:chgData name="vytor hugo" userId="e8b175fd6482882c" providerId="Windows Live" clId="Web-{AA16F801-ADBC-4B8F-8BCE-625C665AE44B}" dt="2024-01-31T00:35:17.304" v="810" actId="14100"/>
          <ac:picMkLst>
            <pc:docMk/>
            <pc:sldMk cId="2866672997" sldId="410"/>
            <ac:picMk id="4" creationId="{502D97D2-7744-9CFA-407E-EB9E9FA92CD7}"/>
          </ac:picMkLst>
        </pc:picChg>
        <pc:picChg chg="del">
          <ac:chgData name="vytor hugo" userId="e8b175fd6482882c" providerId="Windows Live" clId="Web-{AA16F801-ADBC-4B8F-8BCE-625C665AE44B}" dt="2024-01-31T00:34:07.195" v="787"/>
          <ac:picMkLst>
            <pc:docMk/>
            <pc:sldMk cId="2866672997" sldId="410"/>
            <ac:picMk id="5" creationId="{A22EDCBF-A9D8-4994-7712-02FCBB02CED7}"/>
          </ac:picMkLst>
        </pc:picChg>
        <pc:picChg chg="del">
          <ac:chgData name="vytor hugo" userId="e8b175fd6482882c" providerId="Windows Live" clId="Web-{AA16F801-ADBC-4B8F-8BCE-625C665AE44B}" dt="2024-01-31T00:34:08.773" v="788"/>
          <ac:picMkLst>
            <pc:docMk/>
            <pc:sldMk cId="2866672997" sldId="410"/>
            <ac:picMk id="6" creationId="{4991BA6A-185C-5E95-4AC3-04937E46A03B}"/>
          </ac:picMkLst>
        </pc:picChg>
      </pc:sldChg>
      <pc:sldChg chg="del">
        <pc:chgData name="vytor hugo" userId="e8b175fd6482882c" providerId="Windows Live" clId="Web-{AA16F801-ADBC-4B8F-8BCE-625C665AE44B}" dt="2024-01-31T00:35:21.179" v="811"/>
        <pc:sldMkLst>
          <pc:docMk/>
          <pc:sldMk cId="1111830021" sldId="411"/>
        </pc:sldMkLst>
      </pc:sldChg>
      <pc:sldChg chg="addSp delSp modSp add replId">
        <pc:chgData name="vytor hugo" userId="e8b175fd6482882c" providerId="Windows Live" clId="Web-{AA16F801-ADBC-4B8F-8BCE-625C665AE44B}" dt="2024-01-30T23:25:55.075" v="97" actId="14100"/>
        <pc:sldMkLst>
          <pc:docMk/>
          <pc:sldMk cId="1264125608" sldId="422"/>
        </pc:sldMkLst>
        <pc:spChg chg="mod">
          <ac:chgData name="vytor hugo" userId="e8b175fd6482882c" providerId="Windows Live" clId="Web-{AA16F801-ADBC-4B8F-8BCE-625C665AE44B}" dt="2024-01-30T23:24:50.856" v="88" actId="20577"/>
          <ac:spMkLst>
            <pc:docMk/>
            <pc:sldMk cId="1264125608" sldId="422"/>
            <ac:spMk id="3" creationId="{79DABB1E-509F-ADBA-5758-381C0070DC7B}"/>
          </ac:spMkLst>
        </pc:spChg>
        <pc:picChg chg="del">
          <ac:chgData name="vytor hugo" userId="e8b175fd6482882c" providerId="Windows Live" clId="Web-{AA16F801-ADBC-4B8F-8BCE-625C665AE44B}" dt="2024-01-30T23:24:00.231" v="75"/>
          <ac:picMkLst>
            <pc:docMk/>
            <pc:sldMk cId="1264125608" sldId="422"/>
            <ac:picMk id="4" creationId="{991DFDA7-F96D-1F35-1475-625341920C2C}"/>
          </ac:picMkLst>
        </pc:picChg>
        <pc:picChg chg="del">
          <ac:chgData name="vytor hugo" userId="e8b175fd6482882c" providerId="Windows Live" clId="Web-{AA16F801-ADBC-4B8F-8BCE-625C665AE44B}" dt="2024-01-30T23:23:59.246" v="74"/>
          <ac:picMkLst>
            <pc:docMk/>
            <pc:sldMk cId="1264125608" sldId="422"/>
            <ac:picMk id="5" creationId="{5008D1E7-80B5-0533-6CAE-7969F42C3E32}"/>
          </ac:picMkLst>
        </pc:picChg>
        <pc:picChg chg="add mod">
          <ac:chgData name="vytor hugo" userId="e8b175fd6482882c" providerId="Windows Live" clId="Web-{AA16F801-ADBC-4B8F-8BCE-625C665AE44B}" dt="2024-01-30T23:25:11.981" v="93" actId="14100"/>
          <ac:picMkLst>
            <pc:docMk/>
            <pc:sldMk cId="1264125608" sldId="422"/>
            <ac:picMk id="6" creationId="{31802AE5-8413-325C-F0E7-A9B164A8D1A6}"/>
          </ac:picMkLst>
        </pc:picChg>
        <pc:picChg chg="add mod">
          <ac:chgData name="vytor hugo" userId="e8b175fd6482882c" providerId="Windows Live" clId="Web-{AA16F801-ADBC-4B8F-8BCE-625C665AE44B}" dt="2024-01-30T23:25:55.075" v="97" actId="14100"/>
          <ac:picMkLst>
            <pc:docMk/>
            <pc:sldMk cId="1264125608" sldId="422"/>
            <ac:picMk id="7" creationId="{D753C34A-3CB4-C971-2410-5F6ADBC80EF4}"/>
          </ac:picMkLst>
        </pc:picChg>
      </pc:sldChg>
      <pc:sldChg chg="addSp delSp modSp add replId">
        <pc:chgData name="vytor hugo" userId="e8b175fd6482882c" providerId="Windows Live" clId="Web-{AA16F801-ADBC-4B8F-8BCE-625C665AE44B}" dt="2024-01-30T23:58:19.705" v="415" actId="14100"/>
        <pc:sldMkLst>
          <pc:docMk/>
          <pc:sldMk cId="2750718927" sldId="423"/>
        </pc:sldMkLst>
        <pc:spChg chg="mod">
          <ac:chgData name="vytor hugo" userId="e8b175fd6482882c" providerId="Windows Live" clId="Web-{AA16F801-ADBC-4B8F-8BCE-625C665AE44B}" dt="2024-01-30T23:57:28.049" v="409" actId="20577"/>
          <ac:spMkLst>
            <pc:docMk/>
            <pc:sldMk cId="2750718927" sldId="423"/>
            <ac:spMk id="8" creationId="{7A3335F0-7365-B29E-0107-6D01DF329EEA}"/>
          </ac:spMkLst>
        </pc:spChg>
        <pc:picChg chg="add mod">
          <ac:chgData name="vytor hugo" userId="e8b175fd6482882c" providerId="Windows Live" clId="Web-{AA16F801-ADBC-4B8F-8BCE-625C665AE44B}" dt="2024-01-30T23:57:49.596" v="413" actId="14100"/>
          <ac:picMkLst>
            <pc:docMk/>
            <pc:sldMk cId="2750718927" sldId="423"/>
            <ac:picMk id="3" creationId="{2CC4712E-81EA-436A-64E7-7762EDD3FC76}"/>
          </ac:picMkLst>
        </pc:picChg>
        <pc:picChg chg="add mod">
          <ac:chgData name="vytor hugo" userId="e8b175fd6482882c" providerId="Windows Live" clId="Web-{AA16F801-ADBC-4B8F-8BCE-625C665AE44B}" dt="2024-01-30T23:58:19.705" v="415" actId="14100"/>
          <ac:picMkLst>
            <pc:docMk/>
            <pc:sldMk cId="2750718927" sldId="423"/>
            <ac:picMk id="4" creationId="{EC261C77-2305-2E58-663D-BDC2DDBCE3E8}"/>
          </ac:picMkLst>
        </pc:picChg>
        <pc:picChg chg="del">
          <ac:chgData name="vytor hugo" userId="e8b175fd6482882c" providerId="Windows Live" clId="Web-{AA16F801-ADBC-4B8F-8BCE-625C665AE44B}" dt="2024-01-30T23:56:46.189" v="404"/>
          <ac:picMkLst>
            <pc:docMk/>
            <pc:sldMk cId="2750718927" sldId="423"/>
            <ac:picMk id="5" creationId="{430C0C2B-8FDB-7C7E-53C1-D0AC0203B22F}"/>
          </ac:picMkLst>
        </pc:picChg>
      </pc:sldChg>
      <pc:sldChg chg="addSp delSp modSp add replId">
        <pc:chgData name="vytor hugo" userId="e8b175fd6482882c" providerId="Windows Live" clId="Web-{AA16F801-ADBC-4B8F-8BCE-625C665AE44B}" dt="2024-01-31T00:03:42.471" v="506" actId="14100"/>
        <pc:sldMkLst>
          <pc:docMk/>
          <pc:sldMk cId="225451863" sldId="424"/>
        </pc:sldMkLst>
        <pc:spChg chg="mod">
          <ac:chgData name="vytor hugo" userId="e8b175fd6482882c" providerId="Windows Live" clId="Web-{AA16F801-ADBC-4B8F-8BCE-625C665AE44B}" dt="2024-01-31T00:03:13.331" v="499" actId="20577"/>
          <ac:spMkLst>
            <pc:docMk/>
            <pc:sldMk cId="225451863" sldId="424"/>
            <ac:spMk id="3" creationId="{2705557D-55D3-A08F-4C0E-F6EF75D84719}"/>
          </ac:spMkLst>
        </pc:spChg>
        <pc:picChg chg="add mod">
          <ac:chgData name="vytor hugo" userId="e8b175fd6482882c" providerId="Windows Live" clId="Web-{AA16F801-ADBC-4B8F-8BCE-625C665AE44B}" dt="2024-01-31T00:03:42.471" v="506" actId="14100"/>
          <ac:picMkLst>
            <pc:docMk/>
            <pc:sldMk cId="225451863" sldId="424"/>
            <ac:picMk id="4" creationId="{5B1FEB04-90BC-6B0F-90F1-CC7A062BF112}"/>
          </ac:picMkLst>
        </pc:picChg>
        <pc:picChg chg="del">
          <ac:chgData name="vytor hugo" userId="e8b175fd6482882c" providerId="Windows Live" clId="Web-{AA16F801-ADBC-4B8F-8BCE-625C665AE44B}" dt="2024-01-31T00:03:05.143" v="495"/>
          <ac:picMkLst>
            <pc:docMk/>
            <pc:sldMk cId="225451863" sldId="424"/>
            <ac:picMk id="5" creationId="{92F79F1E-3B1C-DD7C-FCE1-404D9CA3EDDF}"/>
          </ac:picMkLst>
        </pc:picChg>
      </pc:sldChg>
      <pc:sldChg chg="delSp add del replId">
        <pc:chgData name="vytor hugo" userId="e8b175fd6482882c" providerId="Windows Live" clId="Web-{AA16F801-ADBC-4B8F-8BCE-625C665AE44B}" dt="2024-01-31T00:25:33.912" v="693"/>
        <pc:sldMkLst>
          <pc:docMk/>
          <pc:sldMk cId="1489687180" sldId="425"/>
        </pc:sldMkLst>
        <pc:picChg chg="del">
          <ac:chgData name="vytor hugo" userId="e8b175fd6482882c" providerId="Windows Live" clId="Web-{AA16F801-ADBC-4B8F-8BCE-625C665AE44B}" dt="2024-01-31T00:25:13.584" v="692"/>
          <ac:picMkLst>
            <pc:docMk/>
            <pc:sldMk cId="1489687180" sldId="425"/>
            <ac:picMk id="5" creationId="{27531A49-4254-9CAC-6814-0CD602A04C63}"/>
          </ac:picMkLst>
        </pc:picChg>
        <pc:picChg chg="del">
          <ac:chgData name="vytor hugo" userId="e8b175fd6482882c" providerId="Windows Live" clId="Web-{AA16F801-ADBC-4B8F-8BCE-625C665AE44B}" dt="2024-01-31T00:25:12.834" v="691"/>
          <ac:picMkLst>
            <pc:docMk/>
            <pc:sldMk cId="1489687180" sldId="425"/>
            <ac:picMk id="6" creationId="{1EC208C3-5D5D-6660-AFFF-8BA57FA2FD96}"/>
          </ac:picMkLst>
        </pc:picChg>
      </pc:sldChg>
    </pc:docChg>
  </pc:docChgLst>
  <pc:docChgLst>
    <pc:chgData name="vytor hugo" userId="e8b175fd6482882c" providerId="Windows Live" clId="Web-{70CC9622-609B-4B17-8501-E8920B0609F4}"/>
    <pc:docChg chg="modSld">
      <pc:chgData name="vytor hugo" userId="e8b175fd6482882c" providerId="Windows Live" clId="Web-{70CC9622-609B-4B17-8501-E8920B0609F4}" dt="2024-01-03T02:44:02.941" v="17" actId="14100"/>
      <pc:docMkLst>
        <pc:docMk/>
      </pc:docMkLst>
      <pc:sldChg chg="addSp modSp">
        <pc:chgData name="vytor hugo" userId="e8b175fd6482882c" providerId="Windows Live" clId="Web-{70CC9622-609B-4B17-8501-E8920B0609F4}" dt="2024-01-03T02:41:01.949" v="4" actId="1076"/>
        <pc:sldMkLst>
          <pc:docMk/>
          <pc:sldMk cId="3038506130" sldId="297"/>
        </pc:sldMkLst>
        <pc:picChg chg="add mod">
          <ac:chgData name="vytor hugo" userId="e8b175fd6482882c" providerId="Windows Live" clId="Web-{70CC9622-609B-4B17-8501-E8920B0609F4}" dt="2024-01-03T02:40:04.666" v="1" actId="1076"/>
          <ac:picMkLst>
            <pc:docMk/>
            <pc:sldMk cId="3038506130" sldId="297"/>
            <ac:picMk id="3" creationId="{325366AB-010D-43C6-0AA2-DEAE469DEA00}"/>
          </ac:picMkLst>
        </pc:picChg>
        <pc:picChg chg="add mod">
          <ac:chgData name="vytor hugo" userId="e8b175fd6482882c" providerId="Windows Live" clId="Web-{70CC9622-609B-4B17-8501-E8920B0609F4}" dt="2024-01-03T02:41:01.949" v="4" actId="1076"/>
          <ac:picMkLst>
            <pc:docMk/>
            <pc:sldMk cId="3038506130" sldId="297"/>
            <ac:picMk id="4" creationId="{CFAF77C4-4EEA-49D6-98E0-FC1EBE9747C4}"/>
          </ac:picMkLst>
        </pc:picChg>
      </pc:sldChg>
      <pc:sldChg chg="addSp modSp">
        <pc:chgData name="vytor hugo" userId="e8b175fd6482882c" providerId="Windows Live" clId="Web-{70CC9622-609B-4B17-8501-E8920B0609F4}" dt="2024-01-03T02:44:02.941" v="17" actId="14100"/>
        <pc:sldMkLst>
          <pc:docMk/>
          <pc:sldMk cId="1846717548" sldId="344"/>
        </pc:sldMkLst>
        <pc:spChg chg="mod">
          <ac:chgData name="vytor hugo" userId="e8b175fd6482882c" providerId="Windows Live" clId="Web-{70CC9622-609B-4B17-8501-E8920B0609F4}" dt="2024-01-03T02:43:11.720" v="14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70CC9622-609B-4B17-8501-E8920B0609F4}" dt="2024-01-03T02:42:07.389" v="7" actId="1076"/>
          <ac:picMkLst>
            <pc:docMk/>
            <pc:sldMk cId="1846717548" sldId="344"/>
            <ac:picMk id="3" creationId="{E75667EE-4300-DF23-A1C8-6819A4F06B9C}"/>
          </ac:picMkLst>
        </pc:picChg>
        <pc:picChg chg="add mod">
          <ac:chgData name="vytor hugo" userId="e8b175fd6482882c" providerId="Windows Live" clId="Web-{70CC9622-609B-4B17-8501-E8920B0609F4}" dt="2024-01-03T02:44:02.941" v="17" actId="14100"/>
          <ac:picMkLst>
            <pc:docMk/>
            <pc:sldMk cId="1846717548" sldId="344"/>
            <ac:picMk id="4" creationId="{F4B31EDE-C554-D983-2EF9-5528066896DC}"/>
          </ac:picMkLst>
        </pc:picChg>
      </pc:sldChg>
    </pc:docChg>
  </pc:docChgLst>
  <pc:docChgLst>
    <pc:chgData name="vytor hugo" userId="e8b175fd6482882c" providerId="Windows Live" clId="Web-{45E7A977-D297-4D65-8703-C8C8F35B0075}"/>
    <pc:docChg chg="addSld delSld modSld sldOrd">
      <pc:chgData name="vytor hugo" userId="e8b175fd6482882c" providerId="Windows Live" clId="Web-{45E7A977-D297-4D65-8703-C8C8F35B0075}" dt="2024-02-01T22:57:13.297" v="1744" actId="20577"/>
      <pc:docMkLst>
        <pc:docMk/>
      </pc:docMkLst>
      <pc:sldChg chg="addSp delSp modSp">
        <pc:chgData name="vytor hugo" userId="e8b175fd6482882c" providerId="Windows Live" clId="Web-{45E7A977-D297-4D65-8703-C8C8F35B0075}" dt="2024-02-01T20:48:07.814" v="138" actId="20577"/>
        <pc:sldMkLst>
          <pc:docMk/>
          <pc:sldMk cId="3038506130" sldId="297"/>
        </pc:sldMkLst>
        <pc:spChg chg="mod">
          <ac:chgData name="vytor hugo" userId="e8b175fd6482882c" providerId="Windows Live" clId="Web-{45E7A977-D297-4D65-8703-C8C8F35B0075}" dt="2024-02-01T20:48:07.814" v="138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45E7A977-D297-4D65-8703-C8C8F35B0075}" dt="2024-02-01T20:46:45.718" v="110"/>
          <ac:picMkLst>
            <pc:docMk/>
            <pc:sldMk cId="3038506130" sldId="297"/>
            <ac:picMk id="3" creationId="{325366AB-010D-43C6-0AA2-DEAE469DEA00}"/>
          </ac:picMkLst>
        </pc:picChg>
        <pc:picChg chg="del">
          <ac:chgData name="vytor hugo" userId="e8b175fd6482882c" providerId="Windows Live" clId="Web-{45E7A977-D297-4D65-8703-C8C8F35B0075}" dt="2024-02-01T20:46:46.249" v="111"/>
          <ac:picMkLst>
            <pc:docMk/>
            <pc:sldMk cId="3038506130" sldId="297"/>
            <ac:picMk id="4" creationId="{CFAF77C4-4EEA-49D6-98E0-FC1EBE9747C4}"/>
          </ac:picMkLst>
        </pc:picChg>
        <pc:picChg chg="add mod">
          <ac:chgData name="vytor hugo" userId="e8b175fd6482882c" providerId="Windows Live" clId="Web-{45E7A977-D297-4D65-8703-C8C8F35B0075}" dt="2024-02-01T20:47:30.516" v="117" actId="14100"/>
          <ac:picMkLst>
            <pc:docMk/>
            <pc:sldMk cId="3038506130" sldId="297"/>
            <ac:picMk id="5" creationId="{FD8C697E-2DAE-7BFC-0F84-169EC8FCC972}"/>
          </ac:picMkLst>
        </pc:picChg>
        <pc:picChg chg="add mod">
          <ac:chgData name="vytor hugo" userId="e8b175fd6482882c" providerId="Windows Live" clId="Web-{45E7A977-D297-4D65-8703-C8C8F35B0075}" dt="2024-02-01T20:47:50.407" v="124" actId="14100"/>
          <ac:picMkLst>
            <pc:docMk/>
            <pc:sldMk cId="3038506130" sldId="297"/>
            <ac:picMk id="6" creationId="{70FFF91B-195F-8934-7741-56A3C9922D3D}"/>
          </ac:picMkLst>
        </pc:picChg>
      </pc:sldChg>
      <pc:sldChg chg="addSp modSp">
        <pc:chgData name="vytor hugo" userId="e8b175fd6482882c" providerId="Windows Live" clId="Web-{45E7A977-D297-4D65-8703-C8C8F35B0075}" dt="2024-02-01T20:39:42.924" v="29" actId="14100"/>
        <pc:sldMkLst>
          <pc:docMk/>
          <pc:sldMk cId="1922599321" sldId="299"/>
        </pc:sldMkLst>
        <pc:spChg chg="mod">
          <ac:chgData name="vytor hugo" userId="e8b175fd6482882c" providerId="Windows Live" clId="Web-{45E7A977-D297-4D65-8703-C8C8F35B0075}" dt="2024-02-01T20:38:18.921" v="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45E7A977-D297-4D65-8703-C8C8F35B0075}" dt="2024-02-01T20:39:33.939" v="27" actId="14100"/>
          <ac:picMkLst>
            <pc:docMk/>
            <pc:sldMk cId="1922599321" sldId="299"/>
            <ac:picMk id="4" creationId="{5CD2F3A3-9BA9-83E0-E10E-418CC00680C6}"/>
          </ac:picMkLst>
        </pc:picChg>
        <pc:picChg chg="add mod">
          <ac:chgData name="vytor hugo" userId="e8b175fd6482882c" providerId="Windows Live" clId="Web-{45E7A977-D297-4D65-8703-C8C8F35B0075}" dt="2024-02-01T20:39:42.924" v="29" actId="14100"/>
          <ac:picMkLst>
            <pc:docMk/>
            <pc:sldMk cId="1922599321" sldId="299"/>
            <ac:picMk id="5" creationId="{88074AC1-B80E-956F-B1DF-71B915A9E511}"/>
          </ac:picMkLst>
        </pc:picChg>
      </pc:sldChg>
      <pc:sldChg chg="del">
        <pc:chgData name="vytor hugo" userId="e8b175fd6482882c" providerId="Windows Live" clId="Web-{45E7A977-D297-4D65-8703-C8C8F35B0075}" dt="2024-02-01T22:01:38.431" v="974"/>
        <pc:sldMkLst>
          <pc:docMk/>
          <pc:sldMk cId="2907143053" sldId="327"/>
        </pc:sldMkLst>
      </pc:sldChg>
      <pc:sldChg chg="del">
        <pc:chgData name="vytor hugo" userId="e8b175fd6482882c" providerId="Windows Live" clId="Web-{45E7A977-D297-4D65-8703-C8C8F35B0075}" dt="2024-02-01T22:01:41.572" v="975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45E7A977-D297-4D65-8703-C8C8F35B0075}" dt="2024-02-01T20:43:37.993" v="63" actId="20577"/>
        <pc:sldMkLst>
          <pc:docMk/>
          <pc:sldMk cId="4150808436" sldId="343"/>
        </pc:sldMkLst>
        <pc:spChg chg="mod">
          <ac:chgData name="vytor hugo" userId="e8b175fd6482882c" providerId="Windows Live" clId="Web-{45E7A977-D297-4D65-8703-C8C8F35B0075}" dt="2024-02-01T20:43:37.993" v="63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45E7A977-D297-4D65-8703-C8C8F35B0075}" dt="2024-02-01T20:39:47.580" v="30"/>
          <ac:picMkLst>
            <pc:docMk/>
            <pc:sldMk cId="4150808436" sldId="343"/>
            <ac:picMk id="4" creationId="{3803BF2F-F8E3-C505-E47A-68934B36CAB9}"/>
          </ac:picMkLst>
        </pc:picChg>
        <pc:picChg chg="del">
          <ac:chgData name="vytor hugo" userId="e8b175fd6482882c" providerId="Windows Live" clId="Web-{45E7A977-D297-4D65-8703-C8C8F35B0075}" dt="2024-02-01T20:39:48.346" v="31"/>
          <ac:picMkLst>
            <pc:docMk/>
            <pc:sldMk cId="4150808436" sldId="343"/>
            <ac:picMk id="5" creationId="{41F996A1-45D3-EADC-655A-4FC170FD8678}"/>
          </ac:picMkLst>
        </pc:picChg>
        <pc:picChg chg="add mod">
          <ac:chgData name="vytor hugo" userId="e8b175fd6482882c" providerId="Windows Live" clId="Web-{45E7A977-D297-4D65-8703-C8C8F35B0075}" dt="2024-02-01T20:43:02.914" v="51" actId="1076"/>
          <ac:picMkLst>
            <pc:docMk/>
            <pc:sldMk cId="4150808436" sldId="343"/>
            <ac:picMk id="6" creationId="{49480EF6-2FF6-BAC9-6C22-70CD35A19D7B}"/>
          </ac:picMkLst>
        </pc:picChg>
        <pc:picChg chg="add mod">
          <ac:chgData name="vytor hugo" userId="e8b175fd6482882c" providerId="Windows Live" clId="Web-{45E7A977-D297-4D65-8703-C8C8F35B0075}" dt="2024-02-01T20:41:29.817" v="43" actId="14100"/>
          <ac:picMkLst>
            <pc:docMk/>
            <pc:sldMk cId="4150808436" sldId="343"/>
            <ac:picMk id="7" creationId="{5A76044C-878D-1745-B0B4-E1A460E018AF}"/>
          </ac:picMkLst>
        </pc:picChg>
      </pc:sldChg>
      <pc:sldChg chg="addSp delSp modSp add del">
        <pc:chgData name="vytor hugo" userId="e8b175fd6482882c" providerId="Windows Live" clId="Web-{45E7A977-D297-4D65-8703-C8C8F35B0075}" dt="2024-02-01T20:50:37.678" v="166"/>
        <pc:sldMkLst>
          <pc:docMk/>
          <pc:sldMk cId="1846717548" sldId="344"/>
        </pc:sldMkLst>
        <pc:spChg chg="mod">
          <ac:chgData name="vytor hugo" userId="e8b175fd6482882c" providerId="Windows Live" clId="Web-{45E7A977-D297-4D65-8703-C8C8F35B0075}" dt="2024-02-01T20:50:25.490" v="164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45E7A977-D297-4D65-8703-C8C8F35B0075}" dt="2024-02-01T20:48:11.423" v="139"/>
          <ac:picMkLst>
            <pc:docMk/>
            <pc:sldMk cId="1846717548" sldId="344"/>
            <ac:picMk id="3" creationId="{E75667EE-4300-DF23-A1C8-6819A4F06B9C}"/>
          </ac:picMkLst>
        </pc:picChg>
        <pc:picChg chg="del">
          <ac:chgData name="vytor hugo" userId="e8b175fd6482882c" providerId="Windows Live" clId="Web-{45E7A977-D297-4D65-8703-C8C8F35B0075}" dt="2024-02-01T20:48:12.001" v="140"/>
          <ac:picMkLst>
            <pc:docMk/>
            <pc:sldMk cId="1846717548" sldId="344"/>
            <ac:picMk id="4" creationId="{F4B31EDE-C554-D983-2EF9-5528066896DC}"/>
          </ac:picMkLst>
        </pc:picChg>
        <pc:picChg chg="add mod">
          <ac:chgData name="vytor hugo" userId="e8b175fd6482882c" providerId="Windows Live" clId="Web-{45E7A977-D297-4D65-8703-C8C8F35B0075}" dt="2024-02-01T20:50:09.005" v="148" actId="14100"/>
          <ac:picMkLst>
            <pc:docMk/>
            <pc:sldMk cId="1846717548" sldId="344"/>
            <ac:picMk id="5" creationId="{62ADC305-F105-F649-FEA1-EF3CCD7E04E1}"/>
          </ac:picMkLst>
        </pc:picChg>
        <pc:picChg chg="add mod">
          <ac:chgData name="vytor hugo" userId="e8b175fd6482882c" providerId="Windows Live" clId="Web-{45E7A977-D297-4D65-8703-C8C8F35B0075}" dt="2024-02-01T20:50:01.598" v="145" actId="14100"/>
          <ac:picMkLst>
            <pc:docMk/>
            <pc:sldMk cId="1846717548" sldId="344"/>
            <ac:picMk id="6" creationId="{1E4CEFB5-B989-D351-19D5-A01BF272EBAD}"/>
          </ac:picMkLst>
        </pc:picChg>
      </pc:sldChg>
      <pc:sldChg chg="addSp delSp modSp">
        <pc:chgData name="vytor hugo" userId="e8b175fd6482882c" providerId="Windows Live" clId="Web-{45E7A977-D297-4D65-8703-C8C8F35B0075}" dt="2024-02-01T20:54:16.028" v="207" actId="20577"/>
        <pc:sldMkLst>
          <pc:docMk/>
          <pc:sldMk cId="1242971668" sldId="345"/>
        </pc:sldMkLst>
        <pc:spChg chg="mod">
          <ac:chgData name="vytor hugo" userId="e8b175fd6482882c" providerId="Windows Live" clId="Web-{45E7A977-D297-4D65-8703-C8C8F35B0075}" dt="2024-02-01T20:54:16.028" v="207" actId="20577"/>
          <ac:spMkLst>
            <pc:docMk/>
            <pc:sldMk cId="1242971668" sldId="345"/>
            <ac:spMk id="8" creationId="{6E13DE89-724B-C2DD-8C8A-1566CCCE8189}"/>
          </ac:spMkLst>
        </pc:spChg>
        <pc:picChg chg="del">
          <ac:chgData name="vytor hugo" userId="e8b175fd6482882c" providerId="Windows Live" clId="Web-{45E7A977-D297-4D65-8703-C8C8F35B0075}" dt="2024-02-01T20:51:44.492" v="183"/>
          <ac:picMkLst>
            <pc:docMk/>
            <pc:sldMk cId="1242971668" sldId="345"/>
            <ac:picMk id="3" creationId="{5E3717E0-0D25-792C-6B7D-D64D3F1DAB21}"/>
          </ac:picMkLst>
        </pc:picChg>
        <pc:picChg chg="del">
          <ac:chgData name="vytor hugo" userId="e8b175fd6482882c" providerId="Windows Live" clId="Web-{45E7A977-D297-4D65-8703-C8C8F35B0075}" dt="2024-02-01T20:51:43.383" v="182"/>
          <ac:picMkLst>
            <pc:docMk/>
            <pc:sldMk cId="1242971668" sldId="345"/>
            <ac:picMk id="4" creationId="{D1E06A42-3829-BE18-65EE-5E58105E66CC}"/>
          </ac:picMkLst>
        </pc:picChg>
        <pc:picChg chg="add mod">
          <ac:chgData name="vytor hugo" userId="e8b175fd6482882c" providerId="Windows Live" clId="Web-{45E7A977-D297-4D65-8703-C8C8F35B0075}" dt="2024-02-01T20:54:02.762" v="194" actId="14100"/>
          <ac:picMkLst>
            <pc:docMk/>
            <pc:sldMk cId="1242971668" sldId="345"/>
            <ac:picMk id="5" creationId="{147502F3-75DF-390C-8B5F-772E2D061A4B}"/>
          </ac:picMkLst>
        </pc:picChg>
        <pc:picChg chg="add mod">
          <ac:chgData name="vytor hugo" userId="e8b175fd6482882c" providerId="Windows Live" clId="Web-{45E7A977-D297-4D65-8703-C8C8F35B0075}" dt="2024-02-01T20:53:43.808" v="188" actId="14100"/>
          <ac:picMkLst>
            <pc:docMk/>
            <pc:sldMk cId="1242971668" sldId="345"/>
            <ac:picMk id="6" creationId="{878A3BC5-2D51-C6ED-B755-703C95A027E0}"/>
          </ac:picMkLst>
        </pc:picChg>
      </pc:sldChg>
      <pc:sldChg chg="addSp delSp modSp">
        <pc:chgData name="vytor hugo" userId="e8b175fd6482882c" providerId="Windows Live" clId="Web-{45E7A977-D297-4D65-8703-C8C8F35B0075}" dt="2024-02-01T20:56:51.876" v="239" actId="14100"/>
        <pc:sldMkLst>
          <pc:docMk/>
          <pc:sldMk cId="1355050467" sldId="346"/>
        </pc:sldMkLst>
        <pc:spChg chg="mod">
          <ac:chgData name="vytor hugo" userId="e8b175fd6482882c" providerId="Windows Live" clId="Web-{45E7A977-D297-4D65-8703-C8C8F35B0075}" dt="2024-02-01T20:56:23.969" v="227" actId="20577"/>
          <ac:spMkLst>
            <pc:docMk/>
            <pc:sldMk cId="1355050467" sldId="346"/>
            <ac:spMk id="8" creationId="{D0FFBCCD-61EA-F09E-3E7F-2B5DBB2AF7CA}"/>
          </ac:spMkLst>
        </pc:spChg>
        <pc:picChg chg="add mod">
          <ac:chgData name="vytor hugo" userId="e8b175fd6482882c" providerId="Windows Live" clId="Web-{45E7A977-D297-4D65-8703-C8C8F35B0075}" dt="2024-02-01T20:56:51.876" v="239" actId="14100"/>
          <ac:picMkLst>
            <pc:docMk/>
            <pc:sldMk cId="1355050467" sldId="346"/>
            <ac:picMk id="3" creationId="{76DF89A1-D191-3B9A-D6C6-A0EBE1949259}"/>
          </ac:picMkLst>
        </pc:picChg>
        <pc:picChg chg="add mod">
          <ac:chgData name="vytor hugo" userId="e8b175fd6482882c" providerId="Windows Live" clId="Web-{45E7A977-D297-4D65-8703-C8C8F35B0075}" dt="2024-02-01T20:56:34.876" v="233" actId="14100"/>
          <ac:picMkLst>
            <pc:docMk/>
            <pc:sldMk cId="1355050467" sldId="346"/>
            <ac:picMk id="4" creationId="{7606DE07-308B-341E-F8D6-F2B1A6EE5695}"/>
          </ac:picMkLst>
        </pc:picChg>
        <pc:picChg chg="del">
          <ac:chgData name="vytor hugo" userId="e8b175fd6482882c" providerId="Windows Live" clId="Web-{45E7A977-D297-4D65-8703-C8C8F35B0075}" dt="2024-02-01T20:54:19.700" v="208"/>
          <ac:picMkLst>
            <pc:docMk/>
            <pc:sldMk cId="1355050467" sldId="346"/>
            <ac:picMk id="5" creationId="{D1F23E89-D274-66A2-8907-F68ECF547666}"/>
          </ac:picMkLst>
        </pc:picChg>
        <pc:picChg chg="del">
          <ac:chgData name="vytor hugo" userId="e8b175fd6482882c" providerId="Windows Live" clId="Web-{45E7A977-D297-4D65-8703-C8C8F35B0075}" dt="2024-02-01T20:54:20.419" v="209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">
        <pc:chgData name="vytor hugo" userId="e8b175fd6482882c" providerId="Windows Live" clId="Web-{45E7A977-D297-4D65-8703-C8C8F35B0075}" dt="2024-02-01T20:59:16.818" v="264" actId="20577"/>
        <pc:sldMkLst>
          <pc:docMk/>
          <pc:sldMk cId="2330277200" sldId="347"/>
        </pc:sldMkLst>
        <pc:spChg chg="mod">
          <ac:chgData name="vytor hugo" userId="e8b175fd6482882c" providerId="Windows Live" clId="Web-{45E7A977-D297-4D65-8703-C8C8F35B0075}" dt="2024-02-01T20:59:16.818" v="264" actId="20577"/>
          <ac:spMkLst>
            <pc:docMk/>
            <pc:sldMk cId="2330277200" sldId="347"/>
            <ac:spMk id="8" creationId="{9B42A78C-C08E-C391-7962-05DB24D5E5A2}"/>
          </ac:spMkLst>
        </pc:spChg>
        <pc:picChg chg="del">
          <ac:chgData name="vytor hugo" userId="e8b175fd6482882c" providerId="Windows Live" clId="Web-{45E7A977-D297-4D65-8703-C8C8F35B0075}" dt="2024-02-01T20:58:10.863" v="241"/>
          <ac:picMkLst>
            <pc:docMk/>
            <pc:sldMk cId="2330277200" sldId="347"/>
            <ac:picMk id="3" creationId="{1ACDCA67-6636-DDB6-AF18-50253B2CB098}"/>
          </ac:picMkLst>
        </pc:picChg>
        <pc:picChg chg="del">
          <ac:chgData name="vytor hugo" userId="e8b175fd6482882c" providerId="Windows Live" clId="Web-{45E7A977-D297-4D65-8703-C8C8F35B0075}" dt="2024-02-01T20:58:09.816" v="240"/>
          <ac:picMkLst>
            <pc:docMk/>
            <pc:sldMk cId="2330277200" sldId="347"/>
            <ac:picMk id="4" creationId="{541C4580-3CB6-0816-0DF5-C78B5CD504E8}"/>
          </ac:picMkLst>
        </pc:picChg>
        <pc:picChg chg="add mod">
          <ac:chgData name="vytor hugo" userId="e8b175fd6482882c" providerId="Windows Live" clId="Web-{45E7A977-D297-4D65-8703-C8C8F35B0075}" dt="2024-02-01T20:58:57.083" v="251" actId="14100"/>
          <ac:picMkLst>
            <pc:docMk/>
            <pc:sldMk cId="2330277200" sldId="347"/>
            <ac:picMk id="5" creationId="{1D5637D3-F7BD-A0F8-8600-651513936B96}"/>
          </ac:picMkLst>
        </pc:picChg>
        <pc:picChg chg="add mod">
          <ac:chgData name="vytor hugo" userId="e8b175fd6482882c" providerId="Windows Live" clId="Web-{45E7A977-D297-4D65-8703-C8C8F35B0075}" dt="2024-02-01T20:59:02.052" v="253" actId="14100"/>
          <ac:picMkLst>
            <pc:docMk/>
            <pc:sldMk cId="2330277200" sldId="347"/>
            <ac:picMk id="6" creationId="{43DBE3D7-8BAD-A2A0-4A3D-58172888F646}"/>
          </ac:picMkLst>
        </pc:picChg>
      </pc:sldChg>
      <pc:sldChg chg="addSp delSp modSp">
        <pc:chgData name="vytor hugo" userId="e8b175fd6482882c" providerId="Windows Live" clId="Web-{45E7A977-D297-4D65-8703-C8C8F35B0075}" dt="2024-02-01T21:02:39.121" v="299" actId="14100"/>
        <pc:sldMkLst>
          <pc:docMk/>
          <pc:sldMk cId="1988626304" sldId="348"/>
        </pc:sldMkLst>
        <pc:spChg chg="mod">
          <ac:chgData name="vytor hugo" userId="e8b175fd6482882c" providerId="Windows Live" clId="Web-{45E7A977-D297-4D65-8703-C8C8F35B0075}" dt="2024-02-01T21:02:29.512" v="293" actId="20577"/>
          <ac:spMkLst>
            <pc:docMk/>
            <pc:sldMk cId="1988626304" sldId="348"/>
            <ac:spMk id="8" creationId="{4B8E8A93-EFB0-D28B-1729-FF452BC6995F}"/>
          </ac:spMkLst>
        </pc:spChg>
        <pc:picChg chg="add mod">
          <ac:chgData name="vytor hugo" userId="e8b175fd6482882c" providerId="Windows Live" clId="Web-{45E7A977-D297-4D65-8703-C8C8F35B0075}" dt="2024-02-01T21:02:39.121" v="299" actId="14100"/>
          <ac:picMkLst>
            <pc:docMk/>
            <pc:sldMk cId="1988626304" sldId="348"/>
            <ac:picMk id="3" creationId="{5AA8312B-8688-C4C8-EA5B-8B86C48FAE69}"/>
          </ac:picMkLst>
        </pc:picChg>
        <pc:picChg chg="del">
          <ac:chgData name="vytor hugo" userId="e8b175fd6482882c" providerId="Windows Live" clId="Web-{45E7A977-D297-4D65-8703-C8C8F35B0075}" dt="2024-02-01T21:01:12.244" v="284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">
        <pc:chgData name="vytor hugo" userId="e8b175fd6482882c" providerId="Windows Live" clId="Web-{45E7A977-D297-4D65-8703-C8C8F35B0075}" dt="2024-02-01T21:05:43.486" v="337" actId="14100"/>
        <pc:sldMkLst>
          <pc:docMk/>
          <pc:sldMk cId="1484355481" sldId="349"/>
        </pc:sldMkLst>
        <pc:spChg chg="mod">
          <ac:chgData name="vytor hugo" userId="e8b175fd6482882c" providerId="Windows Live" clId="Web-{45E7A977-D297-4D65-8703-C8C8F35B0075}" dt="2024-02-01T21:03:54.608" v="310" actId="20577"/>
          <ac:spMkLst>
            <pc:docMk/>
            <pc:sldMk cId="1484355481" sldId="349"/>
            <ac:spMk id="8" creationId="{D774A419-B290-CEA4-4AF5-0265EF7B3EDD}"/>
          </ac:spMkLst>
        </pc:spChg>
        <pc:picChg chg="del">
          <ac:chgData name="vytor hugo" userId="e8b175fd6482882c" providerId="Windows Live" clId="Web-{45E7A977-D297-4D65-8703-C8C8F35B0075}" dt="2024-02-01T21:02:42.137" v="300"/>
          <ac:picMkLst>
            <pc:docMk/>
            <pc:sldMk cId="1484355481" sldId="349"/>
            <ac:picMk id="3" creationId="{C35EE082-A45E-D1C4-18CC-AEE453CCB838}"/>
          </ac:picMkLst>
        </pc:picChg>
        <pc:picChg chg="add mod">
          <ac:chgData name="vytor hugo" userId="e8b175fd6482882c" providerId="Windows Live" clId="Web-{45E7A977-D297-4D65-8703-C8C8F35B0075}" dt="2024-02-01T21:05:24.501" v="331" actId="14100"/>
          <ac:picMkLst>
            <pc:docMk/>
            <pc:sldMk cId="1484355481" sldId="349"/>
            <ac:picMk id="4" creationId="{DD0625D8-45A3-5019-240B-08BEBB54281A}"/>
          </ac:picMkLst>
        </pc:picChg>
        <pc:picChg chg="add mod">
          <ac:chgData name="vytor hugo" userId="e8b175fd6482882c" providerId="Windows Live" clId="Web-{45E7A977-D297-4D65-8703-C8C8F35B0075}" dt="2024-02-01T21:05:43.486" v="337" actId="14100"/>
          <ac:picMkLst>
            <pc:docMk/>
            <pc:sldMk cId="1484355481" sldId="349"/>
            <ac:picMk id="5" creationId="{5B3E8AA2-D32E-5DC7-C648-613CBF4C5F85}"/>
          </ac:picMkLst>
        </pc:picChg>
      </pc:sldChg>
      <pc:sldChg chg="addSp delSp modSp">
        <pc:chgData name="vytor hugo" userId="e8b175fd6482882c" providerId="Windows Live" clId="Web-{45E7A977-D297-4D65-8703-C8C8F35B0075}" dt="2024-02-01T21:07:43.755" v="362" actId="20577"/>
        <pc:sldMkLst>
          <pc:docMk/>
          <pc:sldMk cId="16367768" sldId="350"/>
        </pc:sldMkLst>
        <pc:spChg chg="mod">
          <ac:chgData name="vytor hugo" userId="e8b175fd6482882c" providerId="Windows Live" clId="Web-{45E7A977-D297-4D65-8703-C8C8F35B0075}" dt="2024-02-01T21:07:43.755" v="362" actId="20577"/>
          <ac:spMkLst>
            <pc:docMk/>
            <pc:sldMk cId="16367768" sldId="350"/>
            <ac:spMk id="8" creationId="{ED6E0419-4D52-2256-6DD3-F3A34A8C72D9}"/>
          </ac:spMkLst>
        </pc:spChg>
        <pc:picChg chg="add del mod">
          <ac:chgData name="vytor hugo" userId="e8b175fd6482882c" providerId="Windows Live" clId="Web-{45E7A977-D297-4D65-8703-C8C8F35B0075}" dt="2024-02-01T21:05:17.688" v="329"/>
          <ac:picMkLst>
            <pc:docMk/>
            <pc:sldMk cId="16367768" sldId="350"/>
            <ac:picMk id="3" creationId="{0F82BE4F-93B4-06D2-2621-40EE81B9C76D}"/>
          </ac:picMkLst>
        </pc:picChg>
        <pc:picChg chg="del mod">
          <ac:chgData name="vytor hugo" userId="e8b175fd6482882c" providerId="Windows Live" clId="Web-{45E7A977-D297-4D65-8703-C8C8F35B0075}" dt="2024-02-01T21:05:49.658" v="338"/>
          <ac:picMkLst>
            <pc:docMk/>
            <pc:sldMk cId="16367768" sldId="350"/>
            <ac:picMk id="4" creationId="{2C6CC186-363E-F048-4E4A-CACA5A66662B}"/>
          </ac:picMkLst>
        </pc:picChg>
        <pc:picChg chg="add mod">
          <ac:chgData name="vytor hugo" userId="e8b175fd6482882c" providerId="Windows Live" clId="Web-{45E7A977-D297-4D65-8703-C8C8F35B0075}" dt="2024-02-01T21:06:36.472" v="344" actId="14100"/>
          <ac:picMkLst>
            <pc:docMk/>
            <pc:sldMk cId="16367768" sldId="350"/>
            <ac:picMk id="5" creationId="{A7FA10C0-CB9C-D759-F949-B1C130D30FB0}"/>
          </ac:picMkLst>
        </pc:picChg>
        <pc:picChg chg="add mod">
          <ac:chgData name="vytor hugo" userId="e8b175fd6482882c" providerId="Windows Live" clId="Web-{45E7A977-D297-4D65-8703-C8C8F35B0075}" dt="2024-02-01T21:06:47.301" v="349" actId="14100"/>
          <ac:picMkLst>
            <pc:docMk/>
            <pc:sldMk cId="16367768" sldId="350"/>
            <ac:picMk id="6" creationId="{37715E69-925C-CE25-8A0A-0BBE54191281}"/>
          </ac:picMkLst>
        </pc:picChg>
      </pc:sldChg>
      <pc:sldChg chg="addSp delSp modSp">
        <pc:chgData name="vytor hugo" userId="e8b175fd6482882c" providerId="Windows Live" clId="Web-{45E7A977-D297-4D65-8703-C8C8F35B0075}" dt="2024-02-01T21:13:57.032" v="401" actId="14100"/>
        <pc:sldMkLst>
          <pc:docMk/>
          <pc:sldMk cId="1162096633" sldId="351"/>
        </pc:sldMkLst>
        <pc:spChg chg="mod">
          <ac:chgData name="vytor hugo" userId="e8b175fd6482882c" providerId="Windows Live" clId="Web-{45E7A977-D297-4D65-8703-C8C8F35B0075}" dt="2024-02-01T21:13:35.735" v="393" actId="20577"/>
          <ac:spMkLst>
            <pc:docMk/>
            <pc:sldMk cId="1162096633" sldId="351"/>
            <ac:spMk id="8" creationId="{94B9C579-83DE-6086-CCC4-3025077EB249}"/>
          </ac:spMkLst>
        </pc:spChg>
        <pc:picChg chg="del">
          <ac:chgData name="vytor hugo" userId="e8b175fd6482882c" providerId="Windows Live" clId="Web-{45E7A977-D297-4D65-8703-C8C8F35B0075}" dt="2024-02-01T21:10:43.433" v="378"/>
          <ac:picMkLst>
            <pc:docMk/>
            <pc:sldMk cId="1162096633" sldId="351"/>
            <ac:picMk id="3" creationId="{0D9A6478-33A1-251B-D972-559937FB1942}"/>
          </ac:picMkLst>
        </pc:picChg>
        <pc:picChg chg="add mod">
          <ac:chgData name="vytor hugo" userId="e8b175fd6482882c" providerId="Windows Live" clId="Web-{45E7A977-D297-4D65-8703-C8C8F35B0075}" dt="2024-02-01T21:13:57.032" v="401" actId="14100"/>
          <ac:picMkLst>
            <pc:docMk/>
            <pc:sldMk cId="1162096633" sldId="351"/>
            <ac:picMk id="4" creationId="{3397B580-1D6C-3242-83B0-E30CA27D48B4}"/>
          </ac:picMkLst>
        </pc:picChg>
        <pc:picChg chg="del">
          <ac:chgData name="vytor hugo" userId="e8b175fd6482882c" providerId="Windows Live" clId="Web-{45E7A977-D297-4D65-8703-C8C8F35B0075}" dt="2024-02-01T21:10:42.839" v="377"/>
          <ac:picMkLst>
            <pc:docMk/>
            <pc:sldMk cId="1162096633" sldId="351"/>
            <ac:picMk id="5" creationId="{EEB4CDA2-FB67-A4BD-7E12-DF90F3381D5D}"/>
          </ac:picMkLst>
        </pc:picChg>
        <pc:picChg chg="add mod">
          <ac:chgData name="vytor hugo" userId="e8b175fd6482882c" providerId="Windows Live" clId="Web-{45E7A977-D297-4D65-8703-C8C8F35B0075}" dt="2024-02-01T21:13:45.251" v="397" actId="14100"/>
          <ac:picMkLst>
            <pc:docMk/>
            <pc:sldMk cId="1162096633" sldId="351"/>
            <ac:picMk id="6" creationId="{0628701B-5AE5-5484-F92C-6E70F08902CE}"/>
          </ac:picMkLst>
        </pc:picChg>
      </pc:sldChg>
      <pc:sldChg chg="addSp delSp modSp">
        <pc:chgData name="vytor hugo" userId="e8b175fd6482882c" providerId="Windows Live" clId="Web-{45E7A977-D297-4D65-8703-C8C8F35B0075}" dt="2024-02-01T21:16:09.927" v="431" actId="14100"/>
        <pc:sldMkLst>
          <pc:docMk/>
          <pc:sldMk cId="2027893880" sldId="352"/>
        </pc:sldMkLst>
        <pc:spChg chg="mod">
          <ac:chgData name="vytor hugo" userId="e8b175fd6482882c" providerId="Windows Live" clId="Web-{45E7A977-D297-4D65-8703-C8C8F35B0075}" dt="2024-02-01T21:15:56.005" v="425" actId="20577"/>
          <ac:spMkLst>
            <pc:docMk/>
            <pc:sldMk cId="2027893880" sldId="352"/>
            <ac:spMk id="8" creationId="{D4D58966-7EE5-A625-26F9-1C1F7ECB8662}"/>
          </ac:spMkLst>
        </pc:spChg>
        <pc:picChg chg="add mod">
          <ac:chgData name="vytor hugo" userId="e8b175fd6482882c" providerId="Windows Live" clId="Web-{45E7A977-D297-4D65-8703-C8C8F35B0075}" dt="2024-02-01T21:16:01.817" v="428" actId="14100"/>
          <ac:picMkLst>
            <pc:docMk/>
            <pc:sldMk cId="2027893880" sldId="352"/>
            <ac:picMk id="3" creationId="{406E496F-C3F7-5DEB-9E18-E735DFB1621D}"/>
          </ac:picMkLst>
        </pc:picChg>
        <pc:picChg chg="del">
          <ac:chgData name="vytor hugo" userId="e8b175fd6482882c" providerId="Windows Live" clId="Web-{45E7A977-D297-4D65-8703-C8C8F35B0075}" dt="2024-02-01T21:14:06.564" v="403"/>
          <ac:picMkLst>
            <pc:docMk/>
            <pc:sldMk cId="2027893880" sldId="352"/>
            <ac:picMk id="4" creationId="{878B20A4-ABE0-F252-90C1-7B212CAC29A4}"/>
          </ac:picMkLst>
        </pc:picChg>
        <pc:picChg chg="add mod">
          <ac:chgData name="vytor hugo" userId="e8b175fd6482882c" providerId="Windows Live" clId="Web-{45E7A977-D297-4D65-8703-C8C8F35B0075}" dt="2024-02-01T21:16:09.927" v="431" actId="14100"/>
          <ac:picMkLst>
            <pc:docMk/>
            <pc:sldMk cId="2027893880" sldId="352"/>
            <ac:picMk id="5" creationId="{D575ED26-1C70-7489-7830-E394A8056118}"/>
          </ac:picMkLst>
        </pc:picChg>
        <pc:picChg chg="del">
          <ac:chgData name="vytor hugo" userId="e8b175fd6482882c" providerId="Windows Live" clId="Web-{45E7A977-D297-4D65-8703-C8C8F35B0075}" dt="2024-02-01T21:14:04.829" v="402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">
        <pc:chgData name="vytor hugo" userId="e8b175fd6482882c" providerId="Windows Live" clId="Web-{45E7A977-D297-4D65-8703-C8C8F35B0075}" dt="2024-02-01T21:18:07.587" v="454" actId="14100"/>
        <pc:sldMkLst>
          <pc:docMk/>
          <pc:sldMk cId="1440397987" sldId="353"/>
        </pc:sldMkLst>
        <pc:spChg chg="mod">
          <ac:chgData name="vytor hugo" userId="e8b175fd6482882c" providerId="Windows Live" clId="Web-{45E7A977-D297-4D65-8703-C8C8F35B0075}" dt="2024-02-01T21:17:42.008" v="442" actId="20577"/>
          <ac:spMkLst>
            <pc:docMk/>
            <pc:sldMk cId="1440397987" sldId="353"/>
            <ac:spMk id="8" creationId="{EB59F499-7670-9F07-986F-521492391833}"/>
          </ac:spMkLst>
        </pc:spChg>
        <pc:picChg chg="del">
          <ac:chgData name="vytor hugo" userId="e8b175fd6482882c" providerId="Windows Live" clId="Web-{45E7A977-D297-4D65-8703-C8C8F35B0075}" dt="2024-02-01T21:16:16.677" v="433"/>
          <ac:picMkLst>
            <pc:docMk/>
            <pc:sldMk cId="1440397987" sldId="353"/>
            <ac:picMk id="3" creationId="{91379135-1BF3-28D1-0AB9-1911FCA06C57}"/>
          </ac:picMkLst>
        </pc:picChg>
        <pc:picChg chg="add mod">
          <ac:chgData name="vytor hugo" userId="e8b175fd6482882c" providerId="Windows Live" clId="Web-{45E7A977-D297-4D65-8703-C8C8F35B0075}" dt="2024-02-01T21:18:07.587" v="454" actId="14100"/>
          <ac:picMkLst>
            <pc:docMk/>
            <pc:sldMk cId="1440397987" sldId="353"/>
            <ac:picMk id="4" creationId="{FF467863-5A65-A575-07E2-65E78E13C25E}"/>
          </ac:picMkLst>
        </pc:picChg>
        <pc:picChg chg="del">
          <ac:chgData name="vytor hugo" userId="e8b175fd6482882c" providerId="Windows Live" clId="Web-{45E7A977-D297-4D65-8703-C8C8F35B0075}" dt="2024-02-01T21:16:16.161" v="432"/>
          <ac:picMkLst>
            <pc:docMk/>
            <pc:sldMk cId="1440397987" sldId="353"/>
            <ac:picMk id="5" creationId="{F22D5043-33B5-1755-B975-E857A5328912}"/>
          </ac:picMkLst>
        </pc:picChg>
        <pc:picChg chg="add mod">
          <ac:chgData name="vytor hugo" userId="e8b175fd6482882c" providerId="Windows Live" clId="Web-{45E7A977-D297-4D65-8703-C8C8F35B0075}" dt="2024-02-01T21:17:58.368" v="449" actId="14100"/>
          <ac:picMkLst>
            <pc:docMk/>
            <pc:sldMk cId="1440397987" sldId="353"/>
            <ac:picMk id="6" creationId="{DC5F6061-39F0-64A4-034B-9E677D014E20}"/>
          </ac:picMkLst>
        </pc:picChg>
      </pc:sldChg>
      <pc:sldChg chg="addSp delSp modSp">
        <pc:chgData name="vytor hugo" userId="e8b175fd6482882c" providerId="Windows Live" clId="Web-{45E7A977-D297-4D65-8703-C8C8F35B0075}" dt="2024-02-01T21:23:04.267" v="504" actId="14100"/>
        <pc:sldMkLst>
          <pc:docMk/>
          <pc:sldMk cId="1106694197" sldId="354"/>
        </pc:sldMkLst>
        <pc:spChg chg="mod">
          <ac:chgData name="vytor hugo" userId="e8b175fd6482882c" providerId="Windows Live" clId="Web-{45E7A977-D297-4D65-8703-C8C8F35B0075}" dt="2024-02-01T21:22:29.204" v="494" actId="20577"/>
          <ac:spMkLst>
            <pc:docMk/>
            <pc:sldMk cId="1106694197" sldId="354"/>
            <ac:spMk id="8" creationId="{DC3D5D83-FFDB-2BB8-14CA-6348E2652E8E}"/>
          </ac:spMkLst>
        </pc:spChg>
        <pc:picChg chg="add mod">
          <ac:chgData name="vytor hugo" userId="e8b175fd6482882c" providerId="Windows Live" clId="Web-{45E7A977-D297-4D65-8703-C8C8F35B0075}" dt="2024-02-01T21:23:02.174" v="503" actId="14100"/>
          <ac:picMkLst>
            <pc:docMk/>
            <pc:sldMk cId="1106694197" sldId="354"/>
            <ac:picMk id="3" creationId="{8A86C35E-A0E7-81E1-A646-AC4152FFFB6E}"/>
          </ac:picMkLst>
        </pc:picChg>
        <pc:picChg chg="del">
          <ac:chgData name="vytor hugo" userId="e8b175fd6482882c" providerId="Windows Live" clId="Web-{45E7A977-D297-4D65-8703-C8C8F35B0075}" dt="2024-02-01T21:20:39.638" v="483"/>
          <ac:picMkLst>
            <pc:docMk/>
            <pc:sldMk cId="1106694197" sldId="354"/>
            <ac:picMk id="4" creationId="{0D719775-F49D-2ED1-069D-F03C484FF11C}"/>
          </ac:picMkLst>
        </pc:picChg>
        <pc:picChg chg="add mod">
          <ac:chgData name="vytor hugo" userId="e8b175fd6482882c" providerId="Windows Live" clId="Web-{45E7A977-D297-4D65-8703-C8C8F35B0075}" dt="2024-02-01T21:23:04.267" v="504" actId="14100"/>
          <ac:picMkLst>
            <pc:docMk/>
            <pc:sldMk cId="1106694197" sldId="354"/>
            <ac:picMk id="5" creationId="{5ECAF36C-412F-1C6C-5852-6E8B241F2008}"/>
          </ac:picMkLst>
        </pc:picChg>
        <pc:picChg chg="del">
          <ac:chgData name="vytor hugo" userId="e8b175fd6482882c" providerId="Windows Live" clId="Web-{45E7A977-D297-4D65-8703-C8C8F35B0075}" dt="2024-02-01T21:19:48.730" v="482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">
        <pc:chgData name="vytor hugo" userId="e8b175fd6482882c" providerId="Windows Live" clId="Web-{45E7A977-D297-4D65-8703-C8C8F35B0075}" dt="2024-02-01T21:24:44.192" v="532" actId="14100"/>
        <pc:sldMkLst>
          <pc:docMk/>
          <pc:sldMk cId="1586692528" sldId="355"/>
        </pc:sldMkLst>
        <pc:spChg chg="mod">
          <ac:chgData name="vytor hugo" userId="e8b175fd6482882c" providerId="Windows Live" clId="Web-{45E7A977-D297-4D65-8703-C8C8F35B0075}" dt="2024-02-01T21:24:24.770" v="523" actId="20577"/>
          <ac:spMkLst>
            <pc:docMk/>
            <pc:sldMk cId="1586692528" sldId="355"/>
            <ac:spMk id="8" creationId="{9225547A-0329-4BDF-30E2-A8EC83A5D274}"/>
          </ac:spMkLst>
        </pc:spChg>
        <pc:picChg chg="del">
          <ac:chgData name="vytor hugo" userId="e8b175fd6482882c" providerId="Windows Live" clId="Web-{45E7A977-D297-4D65-8703-C8C8F35B0075}" dt="2024-02-01T21:23:08.189" v="506"/>
          <ac:picMkLst>
            <pc:docMk/>
            <pc:sldMk cId="1586692528" sldId="355"/>
            <ac:picMk id="3" creationId="{9C052AFC-4BDF-5B19-3468-9457DF9E37D1}"/>
          </ac:picMkLst>
        </pc:picChg>
        <pc:picChg chg="add mod">
          <ac:chgData name="vytor hugo" userId="e8b175fd6482882c" providerId="Windows Live" clId="Web-{45E7A977-D297-4D65-8703-C8C8F35B0075}" dt="2024-02-01T21:24:32.114" v="526" actId="14100"/>
          <ac:picMkLst>
            <pc:docMk/>
            <pc:sldMk cId="1586692528" sldId="355"/>
            <ac:picMk id="4" creationId="{810099FA-ECAB-2F0A-2DB3-870AAF876B75}"/>
          </ac:picMkLst>
        </pc:picChg>
        <pc:picChg chg="del">
          <ac:chgData name="vytor hugo" userId="e8b175fd6482882c" providerId="Windows Live" clId="Web-{45E7A977-D297-4D65-8703-C8C8F35B0075}" dt="2024-02-01T21:23:07.299" v="505"/>
          <ac:picMkLst>
            <pc:docMk/>
            <pc:sldMk cId="1586692528" sldId="355"/>
            <ac:picMk id="5" creationId="{30043956-8716-B418-5732-BFF269E60274}"/>
          </ac:picMkLst>
        </pc:picChg>
        <pc:picChg chg="add mod">
          <ac:chgData name="vytor hugo" userId="e8b175fd6482882c" providerId="Windows Live" clId="Web-{45E7A977-D297-4D65-8703-C8C8F35B0075}" dt="2024-02-01T21:24:44.192" v="532" actId="14100"/>
          <ac:picMkLst>
            <pc:docMk/>
            <pc:sldMk cId="1586692528" sldId="355"/>
            <ac:picMk id="6" creationId="{075E334A-B9C6-D546-F834-6EF7CC44C890}"/>
          </ac:picMkLst>
        </pc:picChg>
      </pc:sldChg>
      <pc:sldChg chg="addSp delSp modSp">
        <pc:chgData name="vytor hugo" userId="e8b175fd6482882c" providerId="Windows Live" clId="Web-{45E7A977-D297-4D65-8703-C8C8F35B0075}" dt="2024-02-01T21:26:31.352" v="558" actId="14100"/>
        <pc:sldMkLst>
          <pc:docMk/>
          <pc:sldMk cId="3504821867" sldId="356"/>
        </pc:sldMkLst>
        <pc:spChg chg="mod">
          <ac:chgData name="vytor hugo" userId="e8b175fd6482882c" providerId="Windows Live" clId="Web-{45E7A977-D297-4D65-8703-C8C8F35B0075}" dt="2024-02-01T21:26:05.867" v="550" actId="20577"/>
          <ac:spMkLst>
            <pc:docMk/>
            <pc:sldMk cId="3504821867" sldId="356"/>
            <ac:spMk id="8" creationId="{961605CE-A22E-FA51-2BC7-8288C9A07D99}"/>
          </ac:spMkLst>
        </pc:spChg>
        <pc:picChg chg="add mod">
          <ac:chgData name="vytor hugo" userId="e8b175fd6482882c" providerId="Windows Live" clId="Web-{45E7A977-D297-4D65-8703-C8C8F35B0075}" dt="2024-02-01T21:26:31.352" v="558" actId="14100"/>
          <ac:picMkLst>
            <pc:docMk/>
            <pc:sldMk cId="3504821867" sldId="356"/>
            <ac:picMk id="3" creationId="{2F5E86AA-9B3B-5129-8B05-F15570045ECC}"/>
          </ac:picMkLst>
        </pc:picChg>
        <pc:picChg chg="del">
          <ac:chgData name="vytor hugo" userId="e8b175fd6482882c" providerId="Windows Live" clId="Web-{45E7A977-D297-4D65-8703-C8C8F35B0075}" dt="2024-02-01T21:24:51.896" v="534"/>
          <ac:picMkLst>
            <pc:docMk/>
            <pc:sldMk cId="3504821867" sldId="356"/>
            <ac:picMk id="4" creationId="{7E431326-61BA-652B-C9FF-E852D351E6DC}"/>
          </ac:picMkLst>
        </pc:picChg>
        <pc:picChg chg="add mod">
          <ac:chgData name="vytor hugo" userId="e8b175fd6482882c" providerId="Windows Live" clId="Web-{45E7A977-D297-4D65-8703-C8C8F35B0075}" dt="2024-02-01T21:26:26.789" v="557" actId="14100"/>
          <ac:picMkLst>
            <pc:docMk/>
            <pc:sldMk cId="3504821867" sldId="356"/>
            <ac:picMk id="5" creationId="{ACD45773-491B-9D96-6268-B31DC4F3B051}"/>
          </ac:picMkLst>
        </pc:picChg>
        <pc:picChg chg="del">
          <ac:chgData name="vytor hugo" userId="e8b175fd6482882c" providerId="Windows Live" clId="Web-{45E7A977-D297-4D65-8703-C8C8F35B0075}" dt="2024-02-01T21:24:50.833" v="533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">
        <pc:chgData name="vytor hugo" userId="e8b175fd6482882c" providerId="Windows Live" clId="Web-{45E7A977-D297-4D65-8703-C8C8F35B0075}" dt="2024-02-01T21:31:11.220" v="604" actId="20577"/>
        <pc:sldMkLst>
          <pc:docMk/>
          <pc:sldMk cId="2307607290" sldId="357"/>
        </pc:sldMkLst>
        <pc:spChg chg="mod">
          <ac:chgData name="vytor hugo" userId="e8b175fd6482882c" providerId="Windows Live" clId="Web-{45E7A977-D297-4D65-8703-C8C8F35B0075}" dt="2024-02-01T21:31:11.220" v="604" actId="20577"/>
          <ac:spMkLst>
            <pc:docMk/>
            <pc:sldMk cId="2307607290" sldId="357"/>
            <ac:spMk id="8" creationId="{2EE725D7-1206-6807-A041-480E96BEC34C}"/>
          </ac:spMkLst>
        </pc:spChg>
        <pc:picChg chg="del">
          <ac:chgData name="vytor hugo" userId="e8b175fd6482882c" providerId="Windows Live" clId="Web-{45E7A977-D297-4D65-8703-C8C8F35B0075}" dt="2024-02-01T21:27:53.042" v="584"/>
          <ac:picMkLst>
            <pc:docMk/>
            <pc:sldMk cId="2307607290" sldId="357"/>
            <ac:picMk id="3" creationId="{32F2E2D6-56EF-4859-4B58-352A2CE1D319}"/>
          </ac:picMkLst>
        </pc:picChg>
        <pc:picChg chg="add mod">
          <ac:chgData name="vytor hugo" userId="e8b175fd6482882c" providerId="Windows Live" clId="Web-{45E7A977-D297-4D65-8703-C8C8F35B0075}" dt="2024-02-01T21:29:32.701" v="596" actId="14100"/>
          <ac:picMkLst>
            <pc:docMk/>
            <pc:sldMk cId="2307607290" sldId="357"/>
            <ac:picMk id="4" creationId="{8495A42A-9258-5F16-9E0A-99EBF1EC1C5C}"/>
          </ac:picMkLst>
        </pc:picChg>
        <pc:picChg chg="del">
          <ac:chgData name="vytor hugo" userId="e8b175fd6482882c" providerId="Windows Live" clId="Web-{45E7A977-D297-4D65-8703-C8C8F35B0075}" dt="2024-02-01T21:27:52.432" v="583"/>
          <ac:picMkLst>
            <pc:docMk/>
            <pc:sldMk cId="2307607290" sldId="357"/>
            <ac:picMk id="5" creationId="{15067408-E4AD-0352-0FB4-60D1BBB47E4D}"/>
          </ac:picMkLst>
        </pc:picChg>
        <pc:picChg chg="add mod">
          <ac:chgData name="vytor hugo" userId="e8b175fd6482882c" providerId="Windows Live" clId="Web-{45E7A977-D297-4D65-8703-C8C8F35B0075}" dt="2024-02-01T21:29:35.701" v="597" actId="14100"/>
          <ac:picMkLst>
            <pc:docMk/>
            <pc:sldMk cId="2307607290" sldId="357"/>
            <ac:picMk id="6" creationId="{8FD286E4-4DFA-539A-7CB4-7F1A0ACE5652}"/>
          </ac:picMkLst>
        </pc:picChg>
      </pc:sldChg>
      <pc:sldChg chg="addSp delSp modSp">
        <pc:chgData name="vytor hugo" userId="e8b175fd6482882c" providerId="Windows Live" clId="Web-{45E7A977-D297-4D65-8703-C8C8F35B0075}" dt="2024-02-01T21:32:38.550" v="631" actId="14100"/>
        <pc:sldMkLst>
          <pc:docMk/>
          <pc:sldMk cId="2492107125" sldId="358"/>
        </pc:sldMkLst>
        <pc:spChg chg="mod">
          <ac:chgData name="vytor hugo" userId="e8b175fd6482882c" providerId="Windows Live" clId="Web-{45E7A977-D297-4D65-8703-C8C8F35B0075}" dt="2024-02-01T21:32:16.815" v="622" actId="20577"/>
          <ac:spMkLst>
            <pc:docMk/>
            <pc:sldMk cId="2492107125" sldId="358"/>
            <ac:spMk id="8" creationId="{DA85430E-9B2E-CEAA-1423-67803FB041AD}"/>
          </ac:spMkLst>
        </pc:spChg>
        <pc:picChg chg="add mod">
          <ac:chgData name="vytor hugo" userId="e8b175fd6482882c" providerId="Windows Live" clId="Web-{45E7A977-D297-4D65-8703-C8C8F35B0075}" dt="2024-02-01T21:32:38.550" v="631" actId="14100"/>
          <ac:picMkLst>
            <pc:docMk/>
            <pc:sldMk cId="2492107125" sldId="358"/>
            <ac:picMk id="3" creationId="{4B42F1E2-1998-E535-62B3-11617314B849}"/>
          </ac:picMkLst>
        </pc:picChg>
        <pc:picChg chg="del">
          <ac:chgData name="vytor hugo" userId="e8b175fd6482882c" providerId="Windows Live" clId="Web-{45E7A977-D297-4D65-8703-C8C8F35B0075}" dt="2024-02-01T21:31:17.720" v="606"/>
          <ac:picMkLst>
            <pc:docMk/>
            <pc:sldMk cId="2492107125" sldId="358"/>
            <ac:picMk id="4" creationId="{907AF8E2-6C9C-7F58-3781-FAE266752495}"/>
          </ac:picMkLst>
        </pc:picChg>
        <pc:picChg chg="add mod">
          <ac:chgData name="vytor hugo" userId="e8b175fd6482882c" providerId="Windows Live" clId="Web-{45E7A977-D297-4D65-8703-C8C8F35B0075}" dt="2024-02-01T21:32:36.566" v="630" actId="14100"/>
          <ac:picMkLst>
            <pc:docMk/>
            <pc:sldMk cId="2492107125" sldId="358"/>
            <ac:picMk id="5" creationId="{DC3C16F1-477A-B38D-2ECB-41B2964F7FF3}"/>
          </ac:picMkLst>
        </pc:picChg>
        <pc:picChg chg="del">
          <ac:chgData name="vytor hugo" userId="e8b175fd6482882c" providerId="Windows Live" clId="Web-{45E7A977-D297-4D65-8703-C8C8F35B0075}" dt="2024-02-01T21:31:17.189" v="605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">
        <pc:chgData name="vytor hugo" userId="e8b175fd6482882c" providerId="Windows Live" clId="Web-{45E7A977-D297-4D65-8703-C8C8F35B0075}" dt="2024-02-01T21:34:15.225" v="664" actId="14100"/>
        <pc:sldMkLst>
          <pc:docMk/>
          <pc:sldMk cId="2229075331" sldId="359"/>
        </pc:sldMkLst>
        <pc:spChg chg="mod">
          <ac:chgData name="vytor hugo" userId="e8b175fd6482882c" providerId="Windows Live" clId="Web-{45E7A977-D297-4D65-8703-C8C8F35B0075}" dt="2024-02-01T21:33:44.068" v="652" actId="20577"/>
          <ac:spMkLst>
            <pc:docMk/>
            <pc:sldMk cId="2229075331" sldId="359"/>
            <ac:spMk id="8" creationId="{44F11CFD-BC2D-029A-1758-0906FE513C68}"/>
          </ac:spMkLst>
        </pc:spChg>
        <pc:picChg chg="del">
          <ac:chgData name="vytor hugo" userId="e8b175fd6482882c" providerId="Windows Live" clId="Web-{45E7A977-D297-4D65-8703-C8C8F35B0075}" dt="2024-02-01T21:32:45.676" v="632"/>
          <ac:picMkLst>
            <pc:docMk/>
            <pc:sldMk cId="2229075331" sldId="359"/>
            <ac:picMk id="3" creationId="{00C5767C-A31C-3228-00E0-F4F6C5567368}"/>
          </ac:picMkLst>
        </pc:picChg>
        <pc:picChg chg="add mod">
          <ac:chgData name="vytor hugo" userId="e8b175fd6482882c" providerId="Windows Live" clId="Web-{45E7A977-D297-4D65-8703-C8C8F35B0075}" dt="2024-02-01T21:34:10.256" v="662" actId="14100"/>
          <ac:picMkLst>
            <pc:docMk/>
            <pc:sldMk cId="2229075331" sldId="359"/>
            <ac:picMk id="4" creationId="{AF5BBAD8-A146-A797-BB8E-70C31C6DE5C4}"/>
          </ac:picMkLst>
        </pc:picChg>
        <pc:picChg chg="del">
          <ac:chgData name="vytor hugo" userId="e8b175fd6482882c" providerId="Windows Live" clId="Web-{45E7A977-D297-4D65-8703-C8C8F35B0075}" dt="2024-02-01T21:32:47.394" v="633"/>
          <ac:picMkLst>
            <pc:docMk/>
            <pc:sldMk cId="2229075331" sldId="359"/>
            <ac:picMk id="5" creationId="{ED69AFA0-08BC-B824-ED1A-3694AE828F41}"/>
          </ac:picMkLst>
        </pc:picChg>
        <pc:picChg chg="add mod">
          <ac:chgData name="vytor hugo" userId="e8b175fd6482882c" providerId="Windows Live" clId="Web-{45E7A977-D297-4D65-8703-C8C8F35B0075}" dt="2024-02-01T21:34:15.225" v="664" actId="14100"/>
          <ac:picMkLst>
            <pc:docMk/>
            <pc:sldMk cId="2229075331" sldId="359"/>
            <ac:picMk id="6" creationId="{4FC7E075-BF0E-4C19-ECE2-D886CB9CB4CE}"/>
          </ac:picMkLst>
        </pc:picChg>
      </pc:sldChg>
      <pc:sldChg chg="addSp delSp modSp">
        <pc:chgData name="vytor hugo" userId="e8b175fd6482882c" providerId="Windows Live" clId="Web-{45E7A977-D297-4D65-8703-C8C8F35B0075}" dt="2024-02-01T21:35:35.024" v="692" actId="14100"/>
        <pc:sldMkLst>
          <pc:docMk/>
          <pc:sldMk cId="79493283" sldId="360"/>
        </pc:sldMkLst>
        <pc:spChg chg="mod">
          <ac:chgData name="vytor hugo" userId="e8b175fd6482882c" providerId="Windows Live" clId="Web-{45E7A977-D297-4D65-8703-C8C8F35B0075}" dt="2024-02-01T21:35:16.508" v="683" actId="20577"/>
          <ac:spMkLst>
            <pc:docMk/>
            <pc:sldMk cId="79493283" sldId="360"/>
            <ac:spMk id="8" creationId="{066A49AA-F97E-C8EB-F46A-291D253B44CA}"/>
          </ac:spMkLst>
        </pc:spChg>
        <pc:picChg chg="add mod">
          <ac:chgData name="vytor hugo" userId="e8b175fd6482882c" providerId="Windows Live" clId="Web-{45E7A977-D297-4D65-8703-C8C8F35B0075}" dt="2024-02-01T21:35:35.024" v="692" actId="14100"/>
          <ac:picMkLst>
            <pc:docMk/>
            <pc:sldMk cId="79493283" sldId="360"/>
            <ac:picMk id="3" creationId="{B803AE72-D236-E645-2C1C-A4DF42B345EB}"/>
          </ac:picMkLst>
        </pc:picChg>
        <pc:picChg chg="del">
          <ac:chgData name="vytor hugo" userId="e8b175fd6482882c" providerId="Windows Live" clId="Web-{45E7A977-D297-4D65-8703-C8C8F35B0075}" dt="2024-02-01T21:34:47.211" v="666"/>
          <ac:picMkLst>
            <pc:docMk/>
            <pc:sldMk cId="79493283" sldId="360"/>
            <ac:picMk id="4" creationId="{B72FB859-23A1-50B4-6630-BB0E0CD3FE83}"/>
          </ac:picMkLst>
        </pc:picChg>
        <pc:picChg chg="add mod">
          <ac:chgData name="vytor hugo" userId="e8b175fd6482882c" providerId="Windows Live" clId="Web-{45E7A977-D297-4D65-8703-C8C8F35B0075}" dt="2024-02-01T21:35:26.915" v="689" actId="14100"/>
          <ac:picMkLst>
            <pc:docMk/>
            <pc:sldMk cId="79493283" sldId="360"/>
            <ac:picMk id="5" creationId="{B97549CD-C676-78E1-CFF9-C581ECEFA5A5}"/>
          </ac:picMkLst>
        </pc:picChg>
        <pc:picChg chg="del">
          <ac:chgData name="vytor hugo" userId="e8b175fd6482882c" providerId="Windows Live" clId="Web-{45E7A977-D297-4D65-8703-C8C8F35B0075}" dt="2024-02-01T21:34:45.148" v="665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">
        <pc:chgData name="vytor hugo" userId="e8b175fd6482882c" providerId="Windows Live" clId="Web-{45E7A977-D297-4D65-8703-C8C8F35B0075}" dt="2024-02-01T21:38:49.296" v="725" actId="20577"/>
        <pc:sldMkLst>
          <pc:docMk/>
          <pc:sldMk cId="4101645239" sldId="361"/>
        </pc:sldMkLst>
        <pc:spChg chg="mod">
          <ac:chgData name="vytor hugo" userId="e8b175fd6482882c" providerId="Windows Live" clId="Web-{45E7A977-D297-4D65-8703-C8C8F35B0075}" dt="2024-02-01T21:38:49.296" v="725" actId="20577"/>
          <ac:spMkLst>
            <pc:docMk/>
            <pc:sldMk cId="4101645239" sldId="361"/>
            <ac:spMk id="8" creationId="{00B7E01B-764B-0E21-F101-4C66E7050EA1}"/>
          </ac:spMkLst>
        </pc:spChg>
        <pc:picChg chg="del">
          <ac:chgData name="vytor hugo" userId="e8b175fd6482882c" providerId="Windows Live" clId="Web-{45E7A977-D297-4D65-8703-C8C8F35B0075}" dt="2024-02-01T21:35:52.134" v="694"/>
          <ac:picMkLst>
            <pc:docMk/>
            <pc:sldMk cId="4101645239" sldId="361"/>
            <ac:picMk id="3" creationId="{CC029FE5-D244-1F78-C41E-D3B135B764D0}"/>
          </ac:picMkLst>
        </pc:picChg>
        <pc:picChg chg="add mod">
          <ac:chgData name="vytor hugo" userId="e8b175fd6482882c" providerId="Windows Live" clId="Web-{45E7A977-D297-4D65-8703-C8C8F35B0075}" dt="2024-02-01T21:38:23.764" v="705" actId="14100"/>
          <ac:picMkLst>
            <pc:docMk/>
            <pc:sldMk cId="4101645239" sldId="361"/>
            <ac:picMk id="4" creationId="{16194EA2-0668-A990-484F-9BAF8E425350}"/>
          </ac:picMkLst>
        </pc:picChg>
        <pc:picChg chg="del">
          <ac:chgData name="vytor hugo" userId="e8b175fd6482882c" providerId="Windows Live" clId="Web-{45E7A977-D297-4D65-8703-C8C8F35B0075}" dt="2024-02-01T21:35:51.541" v="693"/>
          <ac:picMkLst>
            <pc:docMk/>
            <pc:sldMk cId="4101645239" sldId="361"/>
            <ac:picMk id="5" creationId="{D361E573-D522-DCD4-03DB-FC17D8DD6545}"/>
          </ac:picMkLst>
        </pc:picChg>
        <pc:picChg chg="add mod">
          <ac:chgData name="vytor hugo" userId="e8b175fd6482882c" providerId="Windows Live" clId="Web-{45E7A977-D297-4D65-8703-C8C8F35B0075}" dt="2024-02-01T21:38:35.061" v="710" actId="14100"/>
          <ac:picMkLst>
            <pc:docMk/>
            <pc:sldMk cId="4101645239" sldId="361"/>
            <ac:picMk id="6" creationId="{82B81572-D3E8-02F5-C1BC-F07842D2AFAD}"/>
          </ac:picMkLst>
        </pc:picChg>
      </pc:sldChg>
      <pc:sldChg chg="addSp delSp modSp">
        <pc:chgData name="vytor hugo" userId="e8b175fd6482882c" providerId="Windows Live" clId="Web-{45E7A977-D297-4D65-8703-C8C8F35B0075}" dt="2024-02-01T21:41:37.785" v="754" actId="20577"/>
        <pc:sldMkLst>
          <pc:docMk/>
          <pc:sldMk cId="1868545389" sldId="362"/>
        </pc:sldMkLst>
        <pc:spChg chg="mod">
          <ac:chgData name="vytor hugo" userId="e8b175fd6482882c" providerId="Windows Live" clId="Web-{45E7A977-D297-4D65-8703-C8C8F35B0075}" dt="2024-02-01T21:41:37.785" v="754" actId="20577"/>
          <ac:spMkLst>
            <pc:docMk/>
            <pc:sldMk cId="1868545389" sldId="362"/>
            <ac:spMk id="8" creationId="{1157C977-A4F2-21D8-2B5D-6DAE71072192}"/>
          </ac:spMkLst>
        </pc:spChg>
        <pc:picChg chg="add mod">
          <ac:chgData name="vytor hugo" userId="e8b175fd6482882c" providerId="Windows Live" clId="Web-{45E7A977-D297-4D65-8703-C8C8F35B0075}" dt="2024-02-01T21:41:21.191" v="739" actId="14100"/>
          <ac:picMkLst>
            <pc:docMk/>
            <pc:sldMk cId="1868545389" sldId="362"/>
            <ac:picMk id="3" creationId="{D213B051-9807-5146-9C5C-AF72BD9DBBBB}"/>
          </ac:picMkLst>
        </pc:picChg>
        <pc:picChg chg="del">
          <ac:chgData name="vytor hugo" userId="e8b175fd6482882c" providerId="Windows Live" clId="Web-{45E7A977-D297-4D65-8703-C8C8F35B0075}" dt="2024-02-01T21:38:53.296" v="727"/>
          <ac:picMkLst>
            <pc:docMk/>
            <pc:sldMk cId="1868545389" sldId="362"/>
            <ac:picMk id="4" creationId="{22B7EF9E-F182-70F7-05CD-2B5ECFBE32EC}"/>
          </ac:picMkLst>
        </pc:picChg>
        <pc:picChg chg="add mod">
          <ac:chgData name="vytor hugo" userId="e8b175fd6482882c" providerId="Windows Live" clId="Web-{45E7A977-D297-4D65-8703-C8C8F35B0075}" dt="2024-02-01T21:41:09.847" v="735" actId="14100"/>
          <ac:picMkLst>
            <pc:docMk/>
            <pc:sldMk cId="1868545389" sldId="362"/>
            <ac:picMk id="5" creationId="{9582E8AA-95F0-7F2E-080B-5D3EA5F41C91}"/>
          </ac:picMkLst>
        </pc:picChg>
        <pc:picChg chg="del">
          <ac:chgData name="vytor hugo" userId="e8b175fd6482882c" providerId="Windows Live" clId="Web-{45E7A977-D297-4D65-8703-C8C8F35B0075}" dt="2024-02-01T21:38:52.108" v="726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">
        <pc:chgData name="vytor hugo" userId="e8b175fd6482882c" providerId="Windows Live" clId="Web-{45E7A977-D297-4D65-8703-C8C8F35B0075}" dt="2024-02-01T21:42:54.975" v="774" actId="14100"/>
        <pc:sldMkLst>
          <pc:docMk/>
          <pc:sldMk cId="2255784383" sldId="363"/>
        </pc:sldMkLst>
        <pc:spChg chg="mod">
          <ac:chgData name="vytor hugo" userId="e8b175fd6482882c" providerId="Windows Live" clId="Web-{45E7A977-D297-4D65-8703-C8C8F35B0075}" dt="2024-02-01T21:42:23.443" v="763" actId="20577"/>
          <ac:spMkLst>
            <pc:docMk/>
            <pc:sldMk cId="2255784383" sldId="363"/>
            <ac:spMk id="8" creationId="{A47961C1-E53D-39E7-B849-457CE50E54AE}"/>
          </ac:spMkLst>
        </pc:spChg>
        <pc:picChg chg="del">
          <ac:chgData name="vytor hugo" userId="e8b175fd6482882c" providerId="Windows Live" clId="Web-{45E7A977-D297-4D65-8703-C8C8F35B0075}" dt="2024-02-01T21:42:11.818" v="756"/>
          <ac:picMkLst>
            <pc:docMk/>
            <pc:sldMk cId="2255784383" sldId="363"/>
            <ac:picMk id="3" creationId="{722A414C-48D4-4238-C495-DB0A4774533A}"/>
          </ac:picMkLst>
        </pc:picChg>
        <pc:picChg chg="add mod">
          <ac:chgData name="vytor hugo" userId="e8b175fd6482882c" providerId="Windows Live" clId="Web-{45E7A977-D297-4D65-8703-C8C8F35B0075}" dt="2024-02-01T21:42:54.975" v="774" actId="14100"/>
          <ac:picMkLst>
            <pc:docMk/>
            <pc:sldMk cId="2255784383" sldId="363"/>
            <ac:picMk id="4" creationId="{2DA22D04-B456-65BB-A2EA-6AD0775447EA}"/>
          </ac:picMkLst>
        </pc:picChg>
        <pc:picChg chg="del">
          <ac:chgData name="vytor hugo" userId="e8b175fd6482882c" providerId="Windows Live" clId="Web-{45E7A977-D297-4D65-8703-C8C8F35B0075}" dt="2024-02-01T21:42:11.208" v="755"/>
          <ac:picMkLst>
            <pc:docMk/>
            <pc:sldMk cId="2255784383" sldId="363"/>
            <ac:picMk id="5" creationId="{CC4542B3-3A50-12EE-39A8-D2B557E6CC62}"/>
          </ac:picMkLst>
        </pc:picChg>
        <pc:picChg chg="add mod">
          <ac:chgData name="vytor hugo" userId="e8b175fd6482882c" providerId="Windows Live" clId="Web-{45E7A977-D297-4D65-8703-C8C8F35B0075}" dt="2024-02-01T21:42:45.475" v="771" actId="14100"/>
          <ac:picMkLst>
            <pc:docMk/>
            <pc:sldMk cId="2255784383" sldId="363"/>
            <ac:picMk id="6" creationId="{9FD8D56A-E540-3203-E3E9-F65AEF0BF987}"/>
          </ac:picMkLst>
        </pc:picChg>
      </pc:sldChg>
      <pc:sldChg chg="addSp delSp modSp">
        <pc:chgData name="vytor hugo" userId="e8b175fd6482882c" providerId="Windows Live" clId="Web-{45E7A977-D297-4D65-8703-C8C8F35B0075}" dt="2024-02-01T21:46:29.653" v="793" actId="14100"/>
        <pc:sldMkLst>
          <pc:docMk/>
          <pc:sldMk cId="2695524354" sldId="364"/>
        </pc:sldMkLst>
        <pc:spChg chg="mod">
          <ac:chgData name="vytor hugo" userId="e8b175fd6482882c" providerId="Windows Live" clId="Web-{45E7A977-D297-4D65-8703-C8C8F35B0075}" dt="2024-02-01T21:45:30.511" v="784" actId="20577"/>
          <ac:spMkLst>
            <pc:docMk/>
            <pc:sldMk cId="2695524354" sldId="364"/>
            <ac:spMk id="8" creationId="{CF649B22-A2C1-D462-69DD-64595F846E06}"/>
          </ac:spMkLst>
        </pc:spChg>
        <pc:picChg chg="add mod">
          <ac:chgData name="vytor hugo" userId="e8b175fd6482882c" providerId="Windows Live" clId="Web-{45E7A977-D297-4D65-8703-C8C8F35B0075}" dt="2024-02-01T21:45:39.324" v="788" actId="14100"/>
          <ac:picMkLst>
            <pc:docMk/>
            <pc:sldMk cId="2695524354" sldId="364"/>
            <ac:picMk id="3" creationId="{AAD687CC-1487-4A9B-FBF1-D9E52CD3C796}"/>
          </ac:picMkLst>
        </pc:picChg>
        <pc:picChg chg="del">
          <ac:chgData name="vytor hugo" userId="e8b175fd6482882c" providerId="Windows Live" clId="Web-{45E7A977-D297-4D65-8703-C8C8F35B0075}" dt="2024-02-01T21:43:07.772" v="775"/>
          <ac:picMkLst>
            <pc:docMk/>
            <pc:sldMk cId="2695524354" sldId="364"/>
            <ac:picMk id="4" creationId="{DA062A7D-13B6-C476-36B8-1CA9C7429639}"/>
          </ac:picMkLst>
        </pc:picChg>
        <pc:picChg chg="add mod">
          <ac:chgData name="vytor hugo" userId="e8b175fd6482882c" providerId="Windows Live" clId="Web-{45E7A977-D297-4D65-8703-C8C8F35B0075}" dt="2024-02-01T21:46:29.653" v="793" actId="14100"/>
          <ac:picMkLst>
            <pc:docMk/>
            <pc:sldMk cId="2695524354" sldId="364"/>
            <ac:picMk id="5" creationId="{0F18DF16-565A-CEA7-590D-D4B8D129D2A2}"/>
          </ac:picMkLst>
        </pc:picChg>
      </pc:sldChg>
      <pc:sldChg chg="addSp delSp modSp">
        <pc:chgData name="vytor hugo" userId="e8b175fd6482882c" providerId="Windows Live" clId="Web-{45E7A977-D297-4D65-8703-C8C8F35B0075}" dt="2024-02-01T21:49:19.159" v="822" actId="20577"/>
        <pc:sldMkLst>
          <pc:docMk/>
          <pc:sldMk cId="4001850528" sldId="365"/>
        </pc:sldMkLst>
        <pc:spChg chg="mod">
          <ac:chgData name="vytor hugo" userId="e8b175fd6482882c" providerId="Windows Live" clId="Web-{45E7A977-D297-4D65-8703-C8C8F35B0075}" dt="2024-02-01T21:49:19.159" v="822" actId="20577"/>
          <ac:spMkLst>
            <pc:docMk/>
            <pc:sldMk cId="4001850528" sldId="365"/>
            <ac:spMk id="8" creationId="{FBFBF5D2-EED8-63DB-5B02-62C525DC83F4}"/>
          </ac:spMkLst>
        </pc:spChg>
        <pc:picChg chg="del">
          <ac:chgData name="vytor hugo" userId="e8b175fd6482882c" providerId="Windows Live" clId="Web-{45E7A977-D297-4D65-8703-C8C8F35B0075}" dt="2024-02-01T21:46:36.279" v="795"/>
          <ac:picMkLst>
            <pc:docMk/>
            <pc:sldMk cId="4001850528" sldId="365"/>
            <ac:picMk id="3" creationId="{5658B4CD-B652-68D3-39A3-9B6DA09899FC}"/>
          </ac:picMkLst>
        </pc:picChg>
        <pc:picChg chg="add mod">
          <ac:chgData name="vytor hugo" userId="e8b175fd6482882c" providerId="Windows Live" clId="Web-{45E7A977-D297-4D65-8703-C8C8F35B0075}" dt="2024-02-01T21:49:07.940" v="809" actId="1076"/>
          <ac:picMkLst>
            <pc:docMk/>
            <pc:sldMk cId="4001850528" sldId="365"/>
            <ac:picMk id="4" creationId="{953D4CAD-D5DA-5CF6-3E4D-F324F97F8AB6}"/>
          </ac:picMkLst>
        </pc:picChg>
        <pc:picChg chg="del">
          <ac:chgData name="vytor hugo" userId="e8b175fd6482882c" providerId="Windows Live" clId="Web-{45E7A977-D297-4D65-8703-C8C8F35B0075}" dt="2024-02-01T21:46:34.497" v="794"/>
          <ac:picMkLst>
            <pc:docMk/>
            <pc:sldMk cId="4001850528" sldId="365"/>
            <ac:picMk id="5" creationId="{09AF9997-A6A4-523F-6200-3BF87FE56876}"/>
          </ac:picMkLst>
        </pc:picChg>
        <pc:picChg chg="add mod">
          <ac:chgData name="vytor hugo" userId="e8b175fd6482882c" providerId="Windows Live" clId="Web-{45E7A977-D297-4D65-8703-C8C8F35B0075}" dt="2024-02-01T21:48:44.220" v="802" actId="14100"/>
          <ac:picMkLst>
            <pc:docMk/>
            <pc:sldMk cId="4001850528" sldId="365"/>
            <ac:picMk id="6" creationId="{D4AF2197-A533-73E8-3E80-4FF229FCB45C}"/>
          </ac:picMkLst>
        </pc:picChg>
      </pc:sldChg>
      <pc:sldChg chg="addSp delSp modSp ord">
        <pc:chgData name="vytor hugo" userId="e8b175fd6482882c" providerId="Windows Live" clId="Web-{45E7A977-D297-4D65-8703-C8C8F35B0075}" dt="2024-02-01T21:54:11.730" v="851"/>
        <pc:sldMkLst>
          <pc:docMk/>
          <pc:sldMk cId="2611059351" sldId="366"/>
        </pc:sldMkLst>
        <pc:spChg chg="mod">
          <ac:chgData name="vytor hugo" userId="e8b175fd6482882c" providerId="Windows Live" clId="Web-{45E7A977-D297-4D65-8703-C8C8F35B0075}" dt="2024-02-01T21:52:30.367" v="836" actId="20577"/>
          <ac:spMkLst>
            <pc:docMk/>
            <pc:sldMk cId="2611059351" sldId="366"/>
            <ac:spMk id="8" creationId="{889C207F-CAB3-1F25-531A-69E0334DD088}"/>
          </ac:spMkLst>
        </pc:spChg>
        <pc:picChg chg="add mod">
          <ac:chgData name="vytor hugo" userId="e8b175fd6482882c" providerId="Windows Live" clId="Web-{45E7A977-D297-4D65-8703-C8C8F35B0075}" dt="2024-02-01T21:52:55.993" v="846" actId="14100"/>
          <ac:picMkLst>
            <pc:docMk/>
            <pc:sldMk cId="2611059351" sldId="366"/>
            <ac:picMk id="3" creationId="{519A93A4-4E43-BB43-FDA0-C7C36F8A2027}"/>
          </ac:picMkLst>
        </pc:picChg>
        <pc:picChg chg="del">
          <ac:chgData name="vytor hugo" userId="e8b175fd6482882c" providerId="Windows Live" clId="Web-{45E7A977-D297-4D65-8703-C8C8F35B0075}" dt="2024-02-01T21:50:40.239" v="824"/>
          <ac:picMkLst>
            <pc:docMk/>
            <pc:sldMk cId="2611059351" sldId="366"/>
            <ac:picMk id="4" creationId="{485396B0-0D30-BEFC-B769-B26ECB71B8E5}"/>
          </ac:picMkLst>
        </pc:picChg>
        <pc:picChg chg="add mod">
          <ac:chgData name="vytor hugo" userId="e8b175fd6482882c" providerId="Windows Live" clId="Web-{45E7A977-D297-4D65-8703-C8C8F35B0075}" dt="2024-02-01T21:53:08.134" v="850" actId="14100"/>
          <ac:picMkLst>
            <pc:docMk/>
            <pc:sldMk cId="2611059351" sldId="366"/>
            <ac:picMk id="5" creationId="{581F3307-657F-F457-5665-3690BA524DA4}"/>
          </ac:picMkLst>
        </pc:picChg>
        <pc:picChg chg="del">
          <ac:chgData name="vytor hugo" userId="e8b175fd6482882c" providerId="Windows Live" clId="Web-{45E7A977-D297-4D65-8703-C8C8F35B0075}" dt="2024-02-01T21:50:39.677" v="823"/>
          <ac:picMkLst>
            <pc:docMk/>
            <pc:sldMk cId="2611059351" sldId="366"/>
            <ac:picMk id="6" creationId="{4020AA4D-8B53-4422-24BC-41EF2D55F9D1}"/>
          </ac:picMkLst>
        </pc:picChg>
      </pc:sldChg>
      <pc:sldChg chg="delSp del ord">
        <pc:chgData name="vytor hugo" userId="e8b175fd6482882c" providerId="Windows Live" clId="Web-{45E7A977-D297-4D65-8703-C8C8F35B0075}" dt="2024-02-01T21:54:55.731" v="855"/>
        <pc:sldMkLst>
          <pc:docMk/>
          <pc:sldMk cId="1401054137" sldId="367"/>
        </pc:sldMkLst>
        <pc:picChg chg="del">
          <ac:chgData name="vytor hugo" userId="e8b175fd6482882c" providerId="Windows Live" clId="Web-{45E7A977-D297-4D65-8703-C8C8F35B0075}" dt="2024-02-01T21:54:15.418" v="853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45E7A977-D297-4D65-8703-C8C8F35B0075}" dt="2024-02-01T21:54:14.761" v="852"/>
          <ac:picMkLst>
            <pc:docMk/>
            <pc:sldMk cId="1401054137" sldId="367"/>
            <ac:picMk id="5" creationId="{92ECFC8E-2472-4F29-3EEE-190D505B0602}"/>
          </ac:picMkLst>
        </pc:picChg>
      </pc:sldChg>
      <pc:sldChg chg="addSp delSp modSp">
        <pc:chgData name="vytor hugo" userId="e8b175fd6482882c" providerId="Windows Live" clId="Web-{45E7A977-D297-4D65-8703-C8C8F35B0075}" dt="2024-02-01T21:56:44.563" v="886" actId="14100"/>
        <pc:sldMkLst>
          <pc:docMk/>
          <pc:sldMk cId="88803932" sldId="368"/>
        </pc:sldMkLst>
        <pc:spChg chg="mod">
          <ac:chgData name="vytor hugo" userId="e8b175fd6482882c" providerId="Windows Live" clId="Web-{45E7A977-D297-4D65-8703-C8C8F35B0075}" dt="2024-02-01T21:55:59.733" v="871" actId="20577"/>
          <ac:spMkLst>
            <pc:docMk/>
            <pc:sldMk cId="88803932" sldId="368"/>
            <ac:spMk id="8" creationId="{166D9EB4-3C0A-30C9-7912-9127D9D0AFDF}"/>
          </ac:spMkLst>
        </pc:spChg>
        <pc:picChg chg="add mod">
          <ac:chgData name="vytor hugo" userId="e8b175fd6482882c" providerId="Windows Live" clId="Web-{45E7A977-D297-4D65-8703-C8C8F35B0075}" dt="2024-02-01T21:56:37.859" v="883" actId="14100"/>
          <ac:picMkLst>
            <pc:docMk/>
            <pc:sldMk cId="88803932" sldId="368"/>
            <ac:picMk id="3" creationId="{1A9A7795-AF81-FAFD-016E-AE57107C3CDB}"/>
          </ac:picMkLst>
        </pc:picChg>
        <pc:picChg chg="del">
          <ac:chgData name="vytor hugo" userId="e8b175fd6482882c" providerId="Windows Live" clId="Web-{45E7A977-D297-4D65-8703-C8C8F35B0075}" dt="2024-02-01T21:55:12.904" v="857"/>
          <ac:picMkLst>
            <pc:docMk/>
            <pc:sldMk cId="88803932" sldId="368"/>
            <ac:picMk id="4" creationId="{AB918139-F3EC-94C2-2041-B7A9B944D167}"/>
          </ac:picMkLst>
        </pc:picChg>
        <pc:picChg chg="add mod">
          <ac:chgData name="vytor hugo" userId="e8b175fd6482882c" providerId="Windows Live" clId="Web-{45E7A977-D297-4D65-8703-C8C8F35B0075}" dt="2024-02-01T21:56:44.563" v="886" actId="14100"/>
          <ac:picMkLst>
            <pc:docMk/>
            <pc:sldMk cId="88803932" sldId="368"/>
            <ac:picMk id="5" creationId="{E945339B-E412-35F0-1381-0EE10B24C5DE}"/>
          </ac:picMkLst>
        </pc:picChg>
        <pc:picChg chg="del">
          <ac:chgData name="vytor hugo" userId="e8b175fd6482882c" providerId="Windows Live" clId="Web-{45E7A977-D297-4D65-8703-C8C8F35B0075}" dt="2024-02-01T21:55:12.263" v="856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">
        <pc:chgData name="vytor hugo" userId="e8b175fd6482882c" providerId="Windows Live" clId="Web-{45E7A977-D297-4D65-8703-C8C8F35B0075}" dt="2024-02-01T21:58:34.238" v="919" actId="20577"/>
        <pc:sldMkLst>
          <pc:docMk/>
          <pc:sldMk cId="3330994405" sldId="369"/>
        </pc:sldMkLst>
        <pc:spChg chg="mod">
          <ac:chgData name="vytor hugo" userId="e8b175fd6482882c" providerId="Windows Live" clId="Web-{45E7A977-D297-4D65-8703-C8C8F35B0075}" dt="2024-02-01T21:58:10.628" v="902" actId="14100"/>
          <ac:spMkLst>
            <pc:docMk/>
            <pc:sldMk cId="3330994405" sldId="369"/>
            <ac:spMk id="2" creationId="{4023046A-10CF-91F0-E744-659A67651840}"/>
          </ac:spMkLst>
        </pc:spChg>
        <pc:spChg chg="mod">
          <ac:chgData name="vytor hugo" userId="e8b175fd6482882c" providerId="Windows Live" clId="Web-{45E7A977-D297-4D65-8703-C8C8F35B0075}" dt="2024-02-01T21:58:34.238" v="919" actId="20577"/>
          <ac:spMkLst>
            <pc:docMk/>
            <pc:sldMk cId="3330994405" sldId="369"/>
            <ac:spMk id="8" creationId="{80CCD5DF-4490-7EF7-FD3E-20CA65F7C84C}"/>
          </ac:spMkLst>
        </pc:spChg>
        <pc:picChg chg="del">
          <ac:chgData name="vytor hugo" userId="e8b175fd6482882c" providerId="Windows Live" clId="Web-{45E7A977-D297-4D65-8703-C8C8F35B0075}" dt="2024-02-01T21:56:49.844" v="888"/>
          <ac:picMkLst>
            <pc:docMk/>
            <pc:sldMk cId="3330994405" sldId="369"/>
            <ac:picMk id="3" creationId="{B07B6008-4FA2-A420-10B7-CB95CE970545}"/>
          </ac:picMkLst>
        </pc:picChg>
        <pc:picChg chg="add mod">
          <ac:chgData name="vytor hugo" userId="e8b175fd6482882c" providerId="Windows Live" clId="Web-{45E7A977-D297-4D65-8703-C8C8F35B0075}" dt="2024-02-01T21:58:01.362" v="900" actId="1076"/>
          <ac:picMkLst>
            <pc:docMk/>
            <pc:sldMk cId="3330994405" sldId="369"/>
            <ac:picMk id="4" creationId="{8FA1C6B0-89B6-798E-CFB6-B13F099FA9C7}"/>
          </ac:picMkLst>
        </pc:picChg>
        <pc:picChg chg="del">
          <ac:chgData name="vytor hugo" userId="e8b175fd6482882c" providerId="Windows Live" clId="Web-{45E7A977-D297-4D65-8703-C8C8F35B0075}" dt="2024-02-01T21:56:49.094" v="887"/>
          <ac:picMkLst>
            <pc:docMk/>
            <pc:sldMk cId="3330994405" sldId="369"/>
            <ac:picMk id="5" creationId="{7E97540B-0D9F-EE52-2AD5-4E2764233CB5}"/>
          </ac:picMkLst>
        </pc:picChg>
        <pc:picChg chg="add mod">
          <ac:chgData name="vytor hugo" userId="e8b175fd6482882c" providerId="Windows Live" clId="Web-{45E7A977-D297-4D65-8703-C8C8F35B0075}" dt="2024-02-01T21:58:14.909" v="903" actId="14100"/>
          <ac:picMkLst>
            <pc:docMk/>
            <pc:sldMk cId="3330994405" sldId="369"/>
            <ac:picMk id="6" creationId="{48E3999C-7858-4543-3573-19F9095D53E4}"/>
          </ac:picMkLst>
        </pc:picChg>
      </pc:sldChg>
      <pc:sldChg chg="addSp delSp modSp">
        <pc:chgData name="vytor hugo" userId="e8b175fd6482882c" providerId="Windows Live" clId="Web-{45E7A977-D297-4D65-8703-C8C8F35B0075}" dt="2024-02-01T21:59:52.600" v="947" actId="20577"/>
        <pc:sldMkLst>
          <pc:docMk/>
          <pc:sldMk cId="1881484576" sldId="370"/>
        </pc:sldMkLst>
        <pc:spChg chg="mod">
          <ac:chgData name="vytor hugo" userId="e8b175fd6482882c" providerId="Windows Live" clId="Web-{45E7A977-D297-4D65-8703-C8C8F35B0075}" dt="2024-02-01T21:59:52.600" v="947" actId="20577"/>
          <ac:spMkLst>
            <pc:docMk/>
            <pc:sldMk cId="1881484576" sldId="370"/>
            <ac:spMk id="8" creationId="{7FED07BD-5D59-19CA-59F4-7979C47D2E87}"/>
          </ac:spMkLst>
        </pc:spChg>
        <pc:picChg chg="add mod">
          <ac:chgData name="vytor hugo" userId="e8b175fd6482882c" providerId="Windows Live" clId="Web-{45E7A977-D297-4D65-8703-C8C8F35B0075}" dt="2024-02-01T21:59:09.333" v="926" actId="14100"/>
          <ac:picMkLst>
            <pc:docMk/>
            <pc:sldMk cId="1881484576" sldId="370"/>
            <ac:picMk id="3" creationId="{4EE215CD-09D0-4B56-E181-27C60B7B3A2F}"/>
          </ac:picMkLst>
        </pc:picChg>
        <pc:picChg chg="del">
          <ac:chgData name="vytor hugo" userId="e8b175fd6482882c" providerId="Windows Live" clId="Web-{45E7A977-D297-4D65-8703-C8C8F35B0075}" dt="2024-02-01T21:58:37.457" v="921"/>
          <ac:picMkLst>
            <pc:docMk/>
            <pc:sldMk cId="1881484576" sldId="370"/>
            <ac:picMk id="4" creationId="{918090DA-C528-3766-EA71-E928E28B5EE3}"/>
          </ac:picMkLst>
        </pc:picChg>
        <pc:picChg chg="add mod">
          <ac:chgData name="vytor hugo" userId="e8b175fd6482882c" providerId="Windows Live" clId="Web-{45E7A977-D297-4D65-8703-C8C8F35B0075}" dt="2024-02-01T21:59:37.521" v="932" actId="14100"/>
          <ac:picMkLst>
            <pc:docMk/>
            <pc:sldMk cId="1881484576" sldId="370"/>
            <ac:picMk id="5" creationId="{8CE843A4-D642-A17F-6BCC-7FF96DF497A2}"/>
          </ac:picMkLst>
        </pc:picChg>
        <pc:picChg chg="del">
          <ac:chgData name="vytor hugo" userId="e8b175fd6482882c" providerId="Windows Live" clId="Web-{45E7A977-D297-4D65-8703-C8C8F35B0075}" dt="2024-02-01T21:58:36.972" v="92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">
        <pc:chgData name="vytor hugo" userId="e8b175fd6482882c" providerId="Windows Live" clId="Web-{45E7A977-D297-4D65-8703-C8C8F35B0075}" dt="2024-02-01T22:04:22.795" v="998" actId="14100"/>
        <pc:sldMkLst>
          <pc:docMk/>
          <pc:sldMk cId="3386337256" sldId="371"/>
        </pc:sldMkLst>
        <pc:spChg chg="mod">
          <ac:chgData name="vytor hugo" userId="e8b175fd6482882c" providerId="Windows Live" clId="Web-{45E7A977-D297-4D65-8703-C8C8F35B0075}" dt="2024-02-01T22:04:11.779" v="993" actId="20577"/>
          <ac:spMkLst>
            <pc:docMk/>
            <pc:sldMk cId="3386337256" sldId="371"/>
            <ac:spMk id="8" creationId="{B8DB543E-0405-74D9-8797-BAB886A468F2}"/>
          </ac:spMkLst>
        </pc:spChg>
        <pc:picChg chg="del">
          <ac:chgData name="vytor hugo" userId="e8b175fd6482882c" providerId="Windows Live" clId="Web-{45E7A977-D297-4D65-8703-C8C8F35B0075}" dt="2024-02-01T22:01:25.165" v="973"/>
          <ac:picMkLst>
            <pc:docMk/>
            <pc:sldMk cId="3386337256" sldId="371"/>
            <ac:picMk id="3" creationId="{5D049D1E-F56B-53AD-31D4-880AA2DB8023}"/>
          </ac:picMkLst>
        </pc:picChg>
        <pc:picChg chg="add mod">
          <ac:chgData name="vytor hugo" userId="e8b175fd6482882c" providerId="Windows Live" clId="Web-{45E7A977-D297-4D65-8703-C8C8F35B0075}" dt="2024-02-01T22:02:44.636" v="980" actId="14100"/>
          <ac:picMkLst>
            <pc:docMk/>
            <pc:sldMk cId="3386337256" sldId="371"/>
            <ac:picMk id="4" creationId="{47510339-F016-4841-FEE1-63A8946CA1CE}"/>
          </ac:picMkLst>
        </pc:picChg>
        <pc:picChg chg="add mod">
          <ac:chgData name="vytor hugo" userId="e8b175fd6482882c" providerId="Windows Live" clId="Web-{45E7A977-D297-4D65-8703-C8C8F35B0075}" dt="2024-02-01T22:04:22.795" v="998" actId="14100"/>
          <ac:picMkLst>
            <pc:docMk/>
            <pc:sldMk cId="3386337256" sldId="371"/>
            <ac:picMk id="5" creationId="{557BA605-5BE7-12EB-4E5C-000917078277}"/>
          </ac:picMkLst>
        </pc:picChg>
      </pc:sldChg>
      <pc:sldChg chg="addSp delSp modSp">
        <pc:chgData name="vytor hugo" userId="e8b175fd6482882c" providerId="Windows Live" clId="Web-{45E7A977-D297-4D65-8703-C8C8F35B0075}" dt="2024-02-01T22:06:19.017" v="1029" actId="20577"/>
        <pc:sldMkLst>
          <pc:docMk/>
          <pc:sldMk cId="2018824619" sldId="372"/>
        </pc:sldMkLst>
        <pc:spChg chg="mod">
          <ac:chgData name="vytor hugo" userId="e8b175fd6482882c" providerId="Windows Live" clId="Web-{45E7A977-D297-4D65-8703-C8C8F35B0075}" dt="2024-02-01T22:06:19.017" v="1029" actId="20577"/>
          <ac:spMkLst>
            <pc:docMk/>
            <pc:sldMk cId="2018824619" sldId="372"/>
            <ac:spMk id="8" creationId="{4B163480-500D-8545-3DEE-C9E4A2B2DB9D}"/>
          </ac:spMkLst>
        </pc:spChg>
        <pc:picChg chg="add mod">
          <ac:chgData name="vytor hugo" userId="e8b175fd6482882c" providerId="Windows Live" clId="Web-{45E7A977-D297-4D65-8703-C8C8F35B0075}" dt="2024-02-01T22:05:41.157" v="1013" actId="1076"/>
          <ac:picMkLst>
            <pc:docMk/>
            <pc:sldMk cId="2018824619" sldId="372"/>
            <ac:picMk id="3" creationId="{F8FF7015-F0A6-B601-E361-95631ADEFD06}"/>
          </ac:picMkLst>
        </pc:picChg>
        <pc:picChg chg="del">
          <ac:chgData name="vytor hugo" userId="e8b175fd6482882c" providerId="Windows Live" clId="Web-{45E7A977-D297-4D65-8703-C8C8F35B0075}" dt="2024-02-01T22:04:28.311" v="1000"/>
          <ac:picMkLst>
            <pc:docMk/>
            <pc:sldMk cId="2018824619" sldId="372"/>
            <ac:picMk id="4" creationId="{54268D84-F030-3572-A23B-7BE42782A1F9}"/>
          </ac:picMkLst>
        </pc:picChg>
        <pc:picChg chg="del">
          <ac:chgData name="vytor hugo" userId="e8b175fd6482882c" providerId="Windows Live" clId="Web-{45E7A977-D297-4D65-8703-C8C8F35B0075}" dt="2024-02-01T22:04:27.342" v="999"/>
          <ac:picMkLst>
            <pc:docMk/>
            <pc:sldMk cId="2018824619" sldId="372"/>
            <ac:picMk id="5" creationId="{79577838-DEE4-FAB0-DB85-BF8DE10DEACE}"/>
          </ac:picMkLst>
        </pc:picChg>
        <pc:picChg chg="add mod">
          <ac:chgData name="vytor hugo" userId="e8b175fd6482882c" providerId="Windows Live" clId="Web-{45E7A977-D297-4D65-8703-C8C8F35B0075}" dt="2024-02-01T22:06:05.173" v="1017" actId="14100"/>
          <ac:picMkLst>
            <pc:docMk/>
            <pc:sldMk cId="2018824619" sldId="372"/>
            <ac:picMk id="6" creationId="{907432DA-5386-4CA9-B177-A132B2F863E4}"/>
          </ac:picMkLst>
        </pc:picChg>
      </pc:sldChg>
      <pc:sldChg chg="addSp delSp modSp">
        <pc:chgData name="vytor hugo" userId="e8b175fd6482882c" providerId="Windows Live" clId="Web-{45E7A977-D297-4D65-8703-C8C8F35B0075}" dt="2024-02-01T22:07:40.973" v="1054" actId="14100"/>
        <pc:sldMkLst>
          <pc:docMk/>
          <pc:sldMk cId="2976488577" sldId="373"/>
        </pc:sldMkLst>
        <pc:spChg chg="mod">
          <ac:chgData name="vytor hugo" userId="e8b175fd6482882c" providerId="Windows Live" clId="Web-{45E7A977-D297-4D65-8703-C8C8F35B0075}" dt="2024-02-01T22:07:14.613" v="1044" actId="20577"/>
          <ac:spMkLst>
            <pc:docMk/>
            <pc:sldMk cId="2976488577" sldId="373"/>
            <ac:spMk id="8" creationId="{0DC3D22F-1761-F595-0059-B5841E3DDD8D}"/>
          </ac:spMkLst>
        </pc:spChg>
        <pc:picChg chg="del">
          <ac:chgData name="vytor hugo" userId="e8b175fd6482882c" providerId="Windows Live" clId="Web-{45E7A977-D297-4D65-8703-C8C8F35B0075}" dt="2024-02-01T22:06:29.940" v="1031"/>
          <ac:picMkLst>
            <pc:docMk/>
            <pc:sldMk cId="2976488577" sldId="373"/>
            <ac:picMk id="3" creationId="{D8822059-2C62-4699-DCA1-44DA98469619}"/>
          </ac:picMkLst>
        </pc:picChg>
        <pc:picChg chg="add mod">
          <ac:chgData name="vytor hugo" userId="e8b175fd6482882c" providerId="Windows Live" clId="Web-{45E7A977-D297-4D65-8703-C8C8F35B0075}" dt="2024-02-01T22:07:40.973" v="1054" actId="14100"/>
          <ac:picMkLst>
            <pc:docMk/>
            <pc:sldMk cId="2976488577" sldId="373"/>
            <ac:picMk id="4" creationId="{916F793B-4D20-9DB5-AF00-77D792F24D8A}"/>
          </ac:picMkLst>
        </pc:picChg>
        <pc:picChg chg="add mod">
          <ac:chgData name="vytor hugo" userId="e8b175fd6482882c" providerId="Windows Live" clId="Web-{45E7A977-D297-4D65-8703-C8C8F35B0075}" dt="2024-02-01T22:07:26.848" v="1050" actId="14100"/>
          <ac:picMkLst>
            <pc:docMk/>
            <pc:sldMk cId="2976488577" sldId="373"/>
            <ac:picMk id="5" creationId="{33C90B96-97E1-55CD-037F-5F28C6DFD7D8}"/>
          </ac:picMkLst>
        </pc:picChg>
        <pc:picChg chg="del">
          <ac:chgData name="vytor hugo" userId="e8b175fd6482882c" providerId="Windows Live" clId="Web-{45E7A977-D297-4D65-8703-C8C8F35B0075}" dt="2024-02-01T22:06:29.127" v="103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ord">
        <pc:chgData name="vytor hugo" userId="e8b175fd6482882c" providerId="Windows Live" clId="Web-{45E7A977-D297-4D65-8703-C8C8F35B0075}" dt="2024-02-01T22:09:16.273" v="1084" actId="14100"/>
        <pc:sldMkLst>
          <pc:docMk/>
          <pc:sldMk cId="3665677256" sldId="374"/>
        </pc:sldMkLst>
        <pc:spChg chg="mod">
          <ac:chgData name="vytor hugo" userId="e8b175fd6482882c" providerId="Windows Live" clId="Web-{45E7A977-D297-4D65-8703-C8C8F35B0075}" dt="2024-02-01T22:08:43.319" v="1073" actId="20577"/>
          <ac:spMkLst>
            <pc:docMk/>
            <pc:sldMk cId="3665677256" sldId="374"/>
            <ac:spMk id="8" creationId="{CD334133-59B5-A22D-1A7A-35C1DE8C051D}"/>
          </ac:spMkLst>
        </pc:spChg>
        <pc:picChg chg="add mod">
          <ac:chgData name="vytor hugo" userId="e8b175fd6482882c" providerId="Windows Live" clId="Web-{45E7A977-D297-4D65-8703-C8C8F35B0075}" dt="2024-02-01T22:09:16.273" v="1084" actId="14100"/>
          <ac:picMkLst>
            <pc:docMk/>
            <pc:sldMk cId="3665677256" sldId="374"/>
            <ac:picMk id="3" creationId="{4B16177A-42FE-C5D0-3AF2-41E24D23603C}"/>
          </ac:picMkLst>
        </pc:picChg>
        <pc:picChg chg="del">
          <ac:chgData name="vytor hugo" userId="e8b175fd6482882c" providerId="Windows Live" clId="Web-{45E7A977-D297-4D65-8703-C8C8F35B0075}" dt="2024-02-01T22:07:51.551" v="1056"/>
          <ac:picMkLst>
            <pc:docMk/>
            <pc:sldMk cId="3665677256" sldId="374"/>
            <ac:picMk id="4" creationId="{586BB731-ED51-9A03-290C-13C5CB49D218}"/>
          </ac:picMkLst>
        </pc:picChg>
        <pc:picChg chg="del">
          <ac:chgData name="vytor hugo" userId="e8b175fd6482882c" providerId="Windows Live" clId="Web-{45E7A977-D297-4D65-8703-C8C8F35B0075}" dt="2024-02-01T22:07:50.551" v="1055"/>
          <ac:picMkLst>
            <pc:docMk/>
            <pc:sldMk cId="3665677256" sldId="374"/>
            <ac:picMk id="5" creationId="{498CECBE-931F-97AC-04FF-36DF6F453C53}"/>
          </ac:picMkLst>
        </pc:picChg>
        <pc:picChg chg="add mod">
          <ac:chgData name="vytor hugo" userId="e8b175fd6482882c" providerId="Windows Live" clId="Web-{45E7A977-D297-4D65-8703-C8C8F35B0075}" dt="2024-02-01T22:09:13.726" v="1083" actId="14100"/>
          <ac:picMkLst>
            <pc:docMk/>
            <pc:sldMk cId="3665677256" sldId="374"/>
            <ac:picMk id="6" creationId="{2FE29EBE-A4C8-95D6-031C-AE137A730E59}"/>
          </ac:picMkLst>
        </pc:picChg>
      </pc:sldChg>
      <pc:sldChg chg="addSp delSp modSp">
        <pc:chgData name="vytor hugo" userId="e8b175fd6482882c" providerId="Windows Live" clId="Web-{45E7A977-D297-4D65-8703-C8C8F35B0075}" dt="2024-02-01T22:11:05.792" v="1109" actId="14100"/>
        <pc:sldMkLst>
          <pc:docMk/>
          <pc:sldMk cId="3726026529" sldId="375"/>
        </pc:sldMkLst>
        <pc:spChg chg="mod">
          <ac:chgData name="vytor hugo" userId="e8b175fd6482882c" providerId="Windows Live" clId="Web-{45E7A977-D297-4D65-8703-C8C8F35B0075}" dt="2024-02-01T22:10:44.932" v="1100" actId="20577"/>
          <ac:spMkLst>
            <pc:docMk/>
            <pc:sldMk cId="3726026529" sldId="375"/>
            <ac:spMk id="8" creationId="{9740388D-CA32-DE24-5975-B52414039F8C}"/>
          </ac:spMkLst>
        </pc:spChg>
        <pc:picChg chg="del">
          <ac:chgData name="vytor hugo" userId="e8b175fd6482882c" providerId="Windows Live" clId="Web-{45E7A977-D297-4D65-8703-C8C8F35B0075}" dt="2024-02-01T22:09:29.179" v="1086"/>
          <ac:picMkLst>
            <pc:docMk/>
            <pc:sldMk cId="3726026529" sldId="375"/>
            <ac:picMk id="3" creationId="{008AC455-10DD-7EA1-CE48-0C6CBFC3FC35}"/>
          </ac:picMkLst>
        </pc:picChg>
        <pc:picChg chg="add mod">
          <ac:chgData name="vytor hugo" userId="e8b175fd6482882c" providerId="Windows Live" clId="Web-{45E7A977-D297-4D65-8703-C8C8F35B0075}" dt="2024-02-01T22:11:05.792" v="1109" actId="14100"/>
          <ac:picMkLst>
            <pc:docMk/>
            <pc:sldMk cId="3726026529" sldId="375"/>
            <ac:picMk id="4" creationId="{49A24C55-FC0F-3756-14BB-7A2254C0C992}"/>
          </ac:picMkLst>
        </pc:picChg>
        <pc:picChg chg="add mod">
          <ac:chgData name="vytor hugo" userId="e8b175fd6482882c" providerId="Windows Live" clId="Web-{45E7A977-D297-4D65-8703-C8C8F35B0075}" dt="2024-02-01T22:10:54.135" v="1104" actId="14100"/>
          <ac:picMkLst>
            <pc:docMk/>
            <pc:sldMk cId="3726026529" sldId="375"/>
            <ac:picMk id="5" creationId="{AD0A8CB7-E621-2585-06CA-2E1E617B5B99}"/>
          </ac:picMkLst>
        </pc:picChg>
        <pc:picChg chg="del">
          <ac:chgData name="vytor hugo" userId="e8b175fd6482882c" providerId="Windows Live" clId="Web-{45E7A977-D297-4D65-8703-C8C8F35B0075}" dt="2024-02-01T22:09:28.539" v="1085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">
        <pc:chgData name="vytor hugo" userId="e8b175fd6482882c" providerId="Windows Live" clId="Web-{45E7A977-D297-4D65-8703-C8C8F35B0075}" dt="2024-02-01T22:13:08.733" v="1140" actId="20577"/>
        <pc:sldMkLst>
          <pc:docMk/>
          <pc:sldMk cId="319291695" sldId="376"/>
        </pc:sldMkLst>
        <pc:spChg chg="mod">
          <ac:chgData name="vytor hugo" userId="e8b175fd6482882c" providerId="Windows Live" clId="Web-{45E7A977-D297-4D65-8703-C8C8F35B0075}" dt="2024-02-01T22:13:08.733" v="1140" actId="20577"/>
          <ac:spMkLst>
            <pc:docMk/>
            <pc:sldMk cId="319291695" sldId="376"/>
            <ac:spMk id="8" creationId="{86F3CCA0-B8D6-C14D-A00A-A159C46E6DB7}"/>
          </ac:spMkLst>
        </pc:spChg>
        <pc:picChg chg="add mod">
          <ac:chgData name="vytor hugo" userId="e8b175fd6482882c" providerId="Windows Live" clId="Web-{45E7A977-D297-4D65-8703-C8C8F35B0075}" dt="2024-02-01T22:12:53.264" v="1125" actId="14100"/>
          <ac:picMkLst>
            <pc:docMk/>
            <pc:sldMk cId="319291695" sldId="376"/>
            <ac:picMk id="3" creationId="{B9C0CEA3-2A6B-CAE4-E749-62E127B50F1B}"/>
          </ac:picMkLst>
        </pc:picChg>
        <pc:picChg chg="del">
          <ac:chgData name="vytor hugo" userId="e8b175fd6482882c" providerId="Windows Live" clId="Web-{45E7A977-D297-4D65-8703-C8C8F35B0075}" dt="2024-02-01T22:11:13.089" v="1111"/>
          <ac:picMkLst>
            <pc:docMk/>
            <pc:sldMk cId="319291695" sldId="376"/>
            <ac:picMk id="4" creationId="{35A2B729-98B2-AE81-508F-59DCFA2B0C2A}"/>
          </ac:picMkLst>
        </pc:picChg>
        <pc:picChg chg="del">
          <ac:chgData name="vytor hugo" userId="e8b175fd6482882c" providerId="Windows Live" clId="Web-{45E7A977-D297-4D65-8703-C8C8F35B0075}" dt="2024-02-01T22:11:12.401" v="1110"/>
          <ac:picMkLst>
            <pc:docMk/>
            <pc:sldMk cId="319291695" sldId="376"/>
            <ac:picMk id="5" creationId="{539C02F8-D9F8-415F-9F4E-8F81150B413D}"/>
          </ac:picMkLst>
        </pc:picChg>
        <pc:picChg chg="add mod">
          <ac:chgData name="vytor hugo" userId="e8b175fd6482882c" providerId="Windows Live" clId="Web-{45E7A977-D297-4D65-8703-C8C8F35B0075}" dt="2024-02-01T22:12:37.576" v="1119" actId="14100"/>
          <ac:picMkLst>
            <pc:docMk/>
            <pc:sldMk cId="319291695" sldId="376"/>
            <ac:picMk id="6" creationId="{C6D01354-9EBB-F76B-5A26-D9B070FC96A0}"/>
          </ac:picMkLst>
        </pc:picChg>
      </pc:sldChg>
      <pc:sldChg chg="addSp delSp modSp">
        <pc:chgData name="vytor hugo" userId="e8b175fd6482882c" providerId="Windows Live" clId="Web-{45E7A977-D297-4D65-8703-C8C8F35B0075}" dt="2024-02-01T22:14:30.845" v="1173" actId="20577"/>
        <pc:sldMkLst>
          <pc:docMk/>
          <pc:sldMk cId="503467061" sldId="377"/>
        </pc:sldMkLst>
        <pc:spChg chg="mod">
          <ac:chgData name="vytor hugo" userId="e8b175fd6482882c" providerId="Windows Live" clId="Web-{45E7A977-D297-4D65-8703-C8C8F35B0075}" dt="2024-02-01T22:14:30.845" v="1173" actId="20577"/>
          <ac:spMkLst>
            <pc:docMk/>
            <pc:sldMk cId="503467061" sldId="377"/>
            <ac:spMk id="8" creationId="{711CA90B-6AE0-C9F1-A6D1-0BC01AE5F996}"/>
          </ac:spMkLst>
        </pc:spChg>
        <pc:picChg chg="del">
          <ac:chgData name="vytor hugo" userId="e8b175fd6482882c" providerId="Windows Live" clId="Web-{45E7A977-D297-4D65-8703-C8C8F35B0075}" dt="2024-02-01T22:13:13.186" v="1142"/>
          <ac:picMkLst>
            <pc:docMk/>
            <pc:sldMk cId="503467061" sldId="377"/>
            <ac:picMk id="3" creationId="{F6EC793B-3677-7D28-A118-76E1E637A555}"/>
          </ac:picMkLst>
        </pc:picChg>
        <pc:picChg chg="add mod">
          <ac:chgData name="vytor hugo" userId="e8b175fd6482882c" providerId="Windows Live" clId="Web-{45E7A977-D297-4D65-8703-C8C8F35B0075}" dt="2024-02-01T22:14:18.172" v="1158" actId="14100"/>
          <ac:picMkLst>
            <pc:docMk/>
            <pc:sldMk cId="503467061" sldId="377"/>
            <ac:picMk id="4" creationId="{458C61DE-EEBE-E74E-4FD4-0C2F77DBF559}"/>
          </ac:picMkLst>
        </pc:picChg>
        <pc:picChg chg="add mod">
          <ac:chgData name="vytor hugo" userId="e8b175fd6482882c" providerId="Windows Live" clId="Web-{45E7A977-D297-4D65-8703-C8C8F35B0075}" dt="2024-02-01T22:14:09.563" v="1156" actId="14100"/>
          <ac:picMkLst>
            <pc:docMk/>
            <pc:sldMk cId="503467061" sldId="377"/>
            <ac:picMk id="5" creationId="{09EF611B-A834-13FD-AD67-409176C921BB}"/>
          </ac:picMkLst>
        </pc:picChg>
        <pc:picChg chg="del">
          <ac:chgData name="vytor hugo" userId="e8b175fd6482882c" providerId="Windows Live" clId="Web-{45E7A977-D297-4D65-8703-C8C8F35B0075}" dt="2024-02-01T22:13:12.327" v="1141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">
        <pc:chgData name="vytor hugo" userId="e8b175fd6482882c" providerId="Windows Live" clId="Web-{45E7A977-D297-4D65-8703-C8C8F35B0075}" dt="2024-02-01T22:15:30.643" v="1196" actId="14100"/>
        <pc:sldMkLst>
          <pc:docMk/>
          <pc:sldMk cId="1019636235" sldId="378"/>
        </pc:sldMkLst>
        <pc:spChg chg="mod">
          <ac:chgData name="vytor hugo" userId="e8b175fd6482882c" providerId="Windows Live" clId="Web-{45E7A977-D297-4D65-8703-C8C8F35B0075}" dt="2024-02-01T22:15:09.580" v="1187" actId="20577"/>
          <ac:spMkLst>
            <pc:docMk/>
            <pc:sldMk cId="1019636235" sldId="378"/>
            <ac:spMk id="8" creationId="{7A213F54-1CCB-9FA3-5DD3-439B72F25269}"/>
          </ac:spMkLst>
        </pc:spChg>
        <pc:picChg chg="add mod">
          <ac:chgData name="vytor hugo" userId="e8b175fd6482882c" providerId="Windows Live" clId="Web-{45E7A977-D297-4D65-8703-C8C8F35B0075}" dt="2024-02-01T22:15:26.831" v="1195" actId="14100"/>
          <ac:picMkLst>
            <pc:docMk/>
            <pc:sldMk cId="1019636235" sldId="378"/>
            <ac:picMk id="3" creationId="{75294BDD-285D-AA29-DFCF-F91D75A3EB03}"/>
          </ac:picMkLst>
        </pc:picChg>
        <pc:picChg chg="del">
          <ac:chgData name="vytor hugo" userId="e8b175fd6482882c" providerId="Windows Live" clId="Web-{45E7A977-D297-4D65-8703-C8C8F35B0075}" dt="2024-02-01T22:14:33.720" v="1174"/>
          <ac:picMkLst>
            <pc:docMk/>
            <pc:sldMk cId="1019636235" sldId="378"/>
            <ac:picMk id="4" creationId="{F8F8FE34-0720-87B8-68BF-359896D035C8}"/>
          </ac:picMkLst>
        </pc:picChg>
        <pc:picChg chg="del">
          <ac:chgData name="vytor hugo" userId="e8b175fd6482882c" providerId="Windows Live" clId="Web-{45E7A977-D297-4D65-8703-C8C8F35B0075}" dt="2024-02-01T22:14:35.954" v="1175"/>
          <ac:picMkLst>
            <pc:docMk/>
            <pc:sldMk cId="1019636235" sldId="378"/>
            <ac:picMk id="5" creationId="{EAC8798F-C4D5-3A48-9E12-5A165A9B09E4}"/>
          </ac:picMkLst>
        </pc:picChg>
        <pc:picChg chg="add mod">
          <ac:chgData name="vytor hugo" userId="e8b175fd6482882c" providerId="Windows Live" clId="Web-{45E7A977-D297-4D65-8703-C8C8F35B0075}" dt="2024-02-01T22:15:30.643" v="1196" actId="14100"/>
          <ac:picMkLst>
            <pc:docMk/>
            <pc:sldMk cId="1019636235" sldId="378"/>
            <ac:picMk id="6" creationId="{4A9E909D-CE8F-853A-C9F6-B6B264D4884D}"/>
          </ac:picMkLst>
        </pc:picChg>
      </pc:sldChg>
      <pc:sldChg chg="addSp delSp modSp">
        <pc:chgData name="vytor hugo" userId="e8b175fd6482882c" providerId="Windows Live" clId="Web-{45E7A977-D297-4D65-8703-C8C8F35B0075}" dt="2024-02-01T22:17:24.178" v="1215" actId="14100"/>
        <pc:sldMkLst>
          <pc:docMk/>
          <pc:sldMk cId="876830615" sldId="379"/>
        </pc:sldMkLst>
        <pc:picChg chg="del">
          <ac:chgData name="vytor hugo" userId="e8b175fd6482882c" providerId="Windows Live" clId="Web-{45E7A977-D297-4D65-8703-C8C8F35B0075}" dt="2024-02-01T22:15:38.003" v="1198"/>
          <ac:picMkLst>
            <pc:docMk/>
            <pc:sldMk cId="876830615" sldId="379"/>
            <ac:picMk id="3" creationId="{6E9DF071-64D2-4BBB-F3D9-A14F718DB81A}"/>
          </ac:picMkLst>
        </pc:picChg>
        <pc:picChg chg="add mod">
          <ac:chgData name="vytor hugo" userId="e8b175fd6482882c" providerId="Windows Live" clId="Web-{45E7A977-D297-4D65-8703-C8C8F35B0075}" dt="2024-02-01T22:16:54.130" v="1211" actId="14100"/>
          <ac:picMkLst>
            <pc:docMk/>
            <pc:sldMk cId="876830615" sldId="379"/>
            <ac:picMk id="4" creationId="{69BEA9E7-F5F7-D90A-26A4-74F4D68B5EAC}"/>
          </ac:picMkLst>
        </pc:picChg>
        <pc:picChg chg="add mod">
          <ac:chgData name="vytor hugo" userId="e8b175fd6482882c" providerId="Windows Live" clId="Web-{45E7A977-D297-4D65-8703-C8C8F35B0075}" dt="2024-02-01T22:17:24.178" v="1215" actId="14100"/>
          <ac:picMkLst>
            <pc:docMk/>
            <pc:sldMk cId="876830615" sldId="379"/>
            <ac:picMk id="5" creationId="{B388CD53-FEAE-69E6-9EB4-055C8EEC08D0}"/>
          </ac:picMkLst>
        </pc:picChg>
        <pc:picChg chg="del">
          <ac:chgData name="vytor hugo" userId="e8b175fd6482882c" providerId="Windows Live" clId="Web-{45E7A977-D297-4D65-8703-C8C8F35B0075}" dt="2024-02-01T22:15:37.472" v="1197"/>
          <ac:picMkLst>
            <pc:docMk/>
            <pc:sldMk cId="876830615" sldId="379"/>
            <ac:picMk id="6" creationId="{F9D856D1-0C43-8DEC-1C64-31F6B27C1585}"/>
          </ac:picMkLst>
        </pc:picChg>
      </pc:sldChg>
      <pc:sldChg chg="delSp modSp del">
        <pc:chgData name="vytor hugo" userId="e8b175fd6482882c" providerId="Windows Live" clId="Web-{45E7A977-D297-4D65-8703-C8C8F35B0075}" dt="2024-02-01T22:18:05.414" v="1218"/>
        <pc:sldMkLst>
          <pc:docMk/>
          <pc:sldMk cId="1462802093" sldId="380"/>
        </pc:sldMkLst>
        <pc:picChg chg="del mod">
          <ac:chgData name="vytor hugo" userId="e8b175fd6482882c" providerId="Windows Live" clId="Web-{45E7A977-D297-4D65-8703-C8C8F35B0075}" dt="2024-02-01T22:18:03.585" v="1217"/>
          <ac:picMkLst>
            <pc:docMk/>
            <pc:sldMk cId="1462802093" sldId="380"/>
            <ac:picMk id="5" creationId="{E32F0258-C3F2-FAA0-66FE-FC287174AE7D}"/>
          </ac:picMkLst>
        </pc:picChg>
      </pc:sldChg>
      <pc:sldChg chg="del">
        <pc:chgData name="vytor hugo" userId="e8b175fd6482882c" providerId="Windows Live" clId="Web-{45E7A977-D297-4D65-8703-C8C8F35B0075}" dt="2024-02-01T22:18:08.742" v="1219"/>
        <pc:sldMkLst>
          <pc:docMk/>
          <pc:sldMk cId="2822235164" sldId="381"/>
        </pc:sldMkLst>
      </pc:sldChg>
      <pc:sldChg chg="del">
        <pc:chgData name="vytor hugo" userId="e8b175fd6482882c" providerId="Windows Live" clId="Web-{45E7A977-D297-4D65-8703-C8C8F35B0075}" dt="2024-02-01T22:18:11.351" v="1220"/>
        <pc:sldMkLst>
          <pc:docMk/>
          <pc:sldMk cId="1193808486" sldId="382"/>
        </pc:sldMkLst>
      </pc:sldChg>
      <pc:sldChg chg="addSp delSp modSp">
        <pc:chgData name="vytor hugo" userId="e8b175fd6482882c" providerId="Windows Live" clId="Web-{45E7A977-D297-4D65-8703-C8C8F35B0075}" dt="2024-02-01T22:20:19.308" v="1253" actId="20577"/>
        <pc:sldMkLst>
          <pc:docMk/>
          <pc:sldMk cId="1530508130" sldId="383"/>
        </pc:sldMkLst>
        <pc:spChg chg="mod">
          <ac:chgData name="vytor hugo" userId="e8b175fd6482882c" providerId="Windows Live" clId="Web-{45E7A977-D297-4D65-8703-C8C8F35B0075}" dt="2024-02-01T22:20:19.308" v="1253" actId="20577"/>
          <ac:spMkLst>
            <pc:docMk/>
            <pc:sldMk cId="1530508130" sldId="383"/>
            <ac:spMk id="8" creationId="{2F508833-38D9-D62F-3EEE-40DAA8DBB62D}"/>
          </ac:spMkLst>
        </pc:spChg>
        <pc:picChg chg="del">
          <ac:chgData name="vytor hugo" userId="e8b175fd6482882c" providerId="Windows Live" clId="Web-{45E7A977-D297-4D65-8703-C8C8F35B0075}" dt="2024-02-01T22:18:34.227" v="1222"/>
          <ac:picMkLst>
            <pc:docMk/>
            <pc:sldMk cId="1530508130" sldId="383"/>
            <ac:picMk id="3" creationId="{9639BEC0-0E9E-FF06-F69C-8DFDC526B41F}"/>
          </ac:picMkLst>
        </pc:picChg>
        <pc:picChg chg="add mod">
          <ac:chgData name="vytor hugo" userId="e8b175fd6482882c" providerId="Windows Live" clId="Web-{45E7A977-D297-4D65-8703-C8C8F35B0075}" dt="2024-02-01T22:19:49.448" v="1232" actId="14100"/>
          <ac:picMkLst>
            <pc:docMk/>
            <pc:sldMk cId="1530508130" sldId="383"/>
            <ac:picMk id="4" creationId="{70FA4455-9393-42C6-3480-4D20EF534ECB}"/>
          </ac:picMkLst>
        </pc:picChg>
        <pc:picChg chg="add mod">
          <ac:chgData name="vytor hugo" userId="e8b175fd6482882c" providerId="Windows Live" clId="Web-{45E7A977-D297-4D65-8703-C8C8F35B0075}" dt="2024-02-01T22:20:02.870" v="1236" actId="14100"/>
          <ac:picMkLst>
            <pc:docMk/>
            <pc:sldMk cId="1530508130" sldId="383"/>
            <ac:picMk id="5" creationId="{7647E930-E939-5EEA-85FB-1285E9A2A4B4}"/>
          </ac:picMkLst>
        </pc:picChg>
        <pc:picChg chg="del">
          <ac:chgData name="vytor hugo" userId="e8b175fd6482882c" providerId="Windows Live" clId="Web-{45E7A977-D297-4D65-8703-C8C8F35B0075}" dt="2024-02-01T22:18:32.571" v="1221"/>
          <ac:picMkLst>
            <pc:docMk/>
            <pc:sldMk cId="1530508130" sldId="383"/>
            <ac:picMk id="6" creationId="{9D6B5632-3A9D-B07F-26DA-35DF8EC26B65}"/>
          </ac:picMkLst>
        </pc:picChg>
      </pc:sldChg>
      <pc:sldChg chg="del">
        <pc:chgData name="vytor hugo" userId="e8b175fd6482882c" providerId="Windows Live" clId="Web-{45E7A977-D297-4D65-8703-C8C8F35B0075}" dt="2024-02-01T22:20:23.043" v="1254"/>
        <pc:sldMkLst>
          <pc:docMk/>
          <pc:sldMk cId="3764374066" sldId="384"/>
        </pc:sldMkLst>
      </pc:sldChg>
      <pc:sldChg chg="del">
        <pc:chgData name="vytor hugo" userId="e8b175fd6482882c" providerId="Windows Live" clId="Web-{45E7A977-D297-4D65-8703-C8C8F35B0075}" dt="2024-02-01T22:20:26.262" v="1255"/>
        <pc:sldMkLst>
          <pc:docMk/>
          <pc:sldMk cId="3728173913" sldId="385"/>
        </pc:sldMkLst>
      </pc:sldChg>
      <pc:sldChg chg="del">
        <pc:chgData name="vytor hugo" userId="e8b175fd6482882c" providerId="Windows Live" clId="Web-{45E7A977-D297-4D65-8703-C8C8F35B0075}" dt="2024-02-01T22:20:28.996" v="1256"/>
        <pc:sldMkLst>
          <pc:docMk/>
          <pc:sldMk cId="658549209" sldId="386"/>
        </pc:sldMkLst>
      </pc:sldChg>
      <pc:sldChg chg="addSp delSp modSp">
        <pc:chgData name="vytor hugo" userId="e8b175fd6482882c" providerId="Windows Live" clId="Web-{45E7A977-D297-4D65-8703-C8C8F35B0075}" dt="2024-02-01T22:22:22.906" v="1282" actId="20577"/>
        <pc:sldMkLst>
          <pc:docMk/>
          <pc:sldMk cId="1044612210" sldId="387"/>
        </pc:sldMkLst>
        <pc:spChg chg="mod">
          <ac:chgData name="vytor hugo" userId="e8b175fd6482882c" providerId="Windows Live" clId="Web-{45E7A977-D297-4D65-8703-C8C8F35B0075}" dt="2024-02-01T22:22:22.906" v="1282" actId="20577"/>
          <ac:spMkLst>
            <pc:docMk/>
            <pc:sldMk cId="1044612210" sldId="387"/>
            <ac:spMk id="8" creationId="{ACA5E905-8AF2-A68D-C2EF-6CA6DAA1EA40}"/>
          </ac:spMkLst>
        </pc:spChg>
        <pc:picChg chg="del">
          <ac:chgData name="vytor hugo" userId="e8b175fd6482882c" providerId="Windows Live" clId="Web-{45E7A977-D297-4D65-8703-C8C8F35B0075}" dt="2024-02-01T22:21:34.014" v="1258"/>
          <ac:picMkLst>
            <pc:docMk/>
            <pc:sldMk cId="1044612210" sldId="387"/>
            <ac:picMk id="3" creationId="{79178859-B382-3877-3B64-FDA0BFEB3068}"/>
          </ac:picMkLst>
        </pc:picChg>
        <pc:picChg chg="add mod">
          <ac:chgData name="vytor hugo" userId="e8b175fd6482882c" providerId="Windows Live" clId="Web-{45E7A977-D297-4D65-8703-C8C8F35B0075}" dt="2024-02-01T22:22:10.140" v="1268" actId="14100"/>
          <ac:picMkLst>
            <pc:docMk/>
            <pc:sldMk cId="1044612210" sldId="387"/>
            <ac:picMk id="4" creationId="{41227F0A-8F62-8F06-649C-5696B07DDF1F}"/>
          </ac:picMkLst>
        </pc:picChg>
        <pc:picChg chg="del">
          <ac:chgData name="vytor hugo" userId="e8b175fd6482882c" providerId="Windows Live" clId="Web-{45E7A977-D297-4D65-8703-C8C8F35B0075}" dt="2024-02-01T22:21:31.982" v="1257"/>
          <ac:picMkLst>
            <pc:docMk/>
            <pc:sldMk cId="1044612210" sldId="387"/>
            <ac:picMk id="5" creationId="{2B41BA8C-7838-BFB2-627D-F8AB7DC42926}"/>
          </ac:picMkLst>
        </pc:picChg>
        <pc:picChg chg="add mod">
          <ac:chgData name="vytor hugo" userId="e8b175fd6482882c" providerId="Windows Live" clId="Web-{45E7A977-D297-4D65-8703-C8C8F35B0075}" dt="2024-02-01T22:22:06.733" v="1267" actId="14100"/>
          <ac:picMkLst>
            <pc:docMk/>
            <pc:sldMk cId="1044612210" sldId="387"/>
            <ac:picMk id="6" creationId="{2E80B779-60F7-7829-FC2D-B2A31A59F035}"/>
          </ac:picMkLst>
        </pc:picChg>
      </pc:sldChg>
      <pc:sldChg chg="addSp delSp modSp">
        <pc:chgData name="vytor hugo" userId="e8b175fd6482882c" providerId="Windows Live" clId="Web-{45E7A977-D297-4D65-8703-C8C8F35B0075}" dt="2024-02-01T22:24:30.128" v="1311" actId="20577"/>
        <pc:sldMkLst>
          <pc:docMk/>
          <pc:sldMk cId="2137273435" sldId="388"/>
        </pc:sldMkLst>
        <pc:spChg chg="mod">
          <ac:chgData name="vytor hugo" userId="e8b175fd6482882c" providerId="Windows Live" clId="Web-{45E7A977-D297-4D65-8703-C8C8F35B0075}" dt="2024-02-01T22:24:30.128" v="1311" actId="20577"/>
          <ac:spMkLst>
            <pc:docMk/>
            <pc:sldMk cId="2137273435" sldId="388"/>
            <ac:spMk id="8" creationId="{B30936CD-C07E-9547-44C2-C3C001460DF1}"/>
          </ac:spMkLst>
        </pc:spChg>
        <pc:picChg chg="add mod">
          <ac:chgData name="vytor hugo" userId="e8b175fd6482882c" providerId="Windows Live" clId="Web-{45E7A977-D297-4D65-8703-C8C8F35B0075}" dt="2024-02-01T22:24:12.112" v="1296" actId="14100"/>
          <ac:picMkLst>
            <pc:docMk/>
            <pc:sldMk cId="2137273435" sldId="388"/>
            <ac:picMk id="3" creationId="{471E5F27-E063-6404-C699-65375E72B656}"/>
          </ac:picMkLst>
        </pc:picChg>
        <pc:picChg chg="del">
          <ac:chgData name="vytor hugo" userId="e8b175fd6482882c" providerId="Windows Live" clId="Web-{45E7A977-D297-4D65-8703-C8C8F35B0075}" dt="2024-02-01T22:22:26.562" v="1283"/>
          <ac:picMkLst>
            <pc:docMk/>
            <pc:sldMk cId="2137273435" sldId="388"/>
            <ac:picMk id="4" creationId="{9763072F-C8F1-13CC-019E-FC8D48F8F3EB}"/>
          </ac:picMkLst>
        </pc:picChg>
        <pc:picChg chg="add mod">
          <ac:chgData name="vytor hugo" userId="e8b175fd6482882c" providerId="Windows Live" clId="Web-{45E7A977-D297-4D65-8703-C8C8F35B0075}" dt="2024-02-01T22:24:09.706" v="1295" actId="14100"/>
          <ac:picMkLst>
            <pc:docMk/>
            <pc:sldMk cId="2137273435" sldId="388"/>
            <ac:picMk id="5" creationId="{C7A6D5BF-0ED5-222C-01DD-9F436AE98623}"/>
          </ac:picMkLst>
        </pc:picChg>
        <pc:picChg chg="del">
          <ac:chgData name="vytor hugo" userId="e8b175fd6482882c" providerId="Windows Live" clId="Web-{45E7A977-D297-4D65-8703-C8C8F35B0075}" dt="2024-02-01T22:22:27.203" v="1284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">
        <pc:chgData name="vytor hugo" userId="e8b175fd6482882c" providerId="Windows Live" clId="Web-{45E7A977-D297-4D65-8703-C8C8F35B0075}" dt="2024-02-01T22:26:22.225" v="1338" actId="20577"/>
        <pc:sldMkLst>
          <pc:docMk/>
          <pc:sldMk cId="3885730868" sldId="389"/>
        </pc:sldMkLst>
        <pc:spChg chg="mod">
          <ac:chgData name="vytor hugo" userId="e8b175fd6482882c" providerId="Windows Live" clId="Web-{45E7A977-D297-4D65-8703-C8C8F35B0075}" dt="2024-02-01T22:26:22.225" v="1338" actId="20577"/>
          <ac:spMkLst>
            <pc:docMk/>
            <pc:sldMk cId="3885730868" sldId="389"/>
            <ac:spMk id="8" creationId="{A0D42CCE-5FD2-66CC-C878-69AE6BD27BEF}"/>
          </ac:spMkLst>
        </pc:spChg>
        <pc:picChg chg="del">
          <ac:chgData name="vytor hugo" userId="e8b175fd6482882c" providerId="Windows Live" clId="Web-{45E7A977-D297-4D65-8703-C8C8F35B0075}" dt="2024-02-01T22:24:34.550" v="1313"/>
          <ac:picMkLst>
            <pc:docMk/>
            <pc:sldMk cId="3885730868" sldId="389"/>
            <ac:picMk id="3" creationId="{340CD2CB-4984-1E07-1A29-B4C07651732E}"/>
          </ac:picMkLst>
        </pc:picChg>
        <pc:picChg chg="add mod">
          <ac:chgData name="vytor hugo" userId="e8b175fd6482882c" providerId="Windows Live" clId="Web-{45E7A977-D297-4D65-8703-C8C8F35B0075}" dt="2024-02-01T22:25:08.770" v="1319" actId="14100"/>
          <ac:picMkLst>
            <pc:docMk/>
            <pc:sldMk cId="3885730868" sldId="389"/>
            <ac:picMk id="4" creationId="{FA4A7A7B-506F-5C9E-1779-DA812837AE80}"/>
          </ac:picMkLst>
        </pc:picChg>
        <pc:picChg chg="del">
          <ac:chgData name="vytor hugo" userId="e8b175fd6482882c" providerId="Windows Live" clId="Web-{45E7A977-D297-4D65-8703-C8C8F35B0075}" dt="2024-02-01T22:24:33.753" v="1312"/>
          <ac:picMkLst>
            <pc:docMk/>
            <pc:sldMk cId="3885730868" sldId="389"/>
            <ac:picMk id="5" creationId="{5CAF6397-D594-4318-0B98-6117A3DE90D9}"/>
          </ac:picMkLst>
        </pc:picChg>
        <pc:picChg chg="add mod">
          <ac:chgData name="vytor hugo" userId="e8b175fd6482882c" providerId="Windows Live" clId="Web-{45E7A977-D297-4D65-8703-C8C8F35B0075}" dt="2024-02-01T22:25:53.568" v="1327" actId="14100"/>
          <ac:picMkLst>
            <pc:docMk/>
            <pc:sldMk cId="3885730868" sldId="389"/>
            <ac:picMk id="6" creationId="{D312F63F-45FC-9C56-D2F4-9CE6BB30B997}"/>
          </ac:picMkLst>
        </pc:picChg>
      </pc:sldChg>
      <pc:sldChg chg="addSp delSp modSp">
        <pc:chgData name="vytor hugo" userId="e8b175fd6482882c" providerId="Windows Live" clId="Web-{45E7A977-D297-4D65-8703-C8C8F35B0075}" dt="2024-02-01T22:27:29.478" v="1365" actId="20577"/>
        <pc:sldMkLst>
          <pc:docMk/>
          <pc:sldMk cId="2926296632" sldId="390"/>
        </pc:sldMkLst>
        <pc:spChg chg="mod">
          <ac:chgData name="vytor hugo" userId="e8b175fd6482882c" providerId="Windows Live" clId="Web-{45E7A977-D297-4D65-8703-C8C8F35B0075}" dt="2024-02-01T22:27:29.478" v="1365" actId="20577"/>
          <ac:spMkLst>
            <pc:docMk/>
            <pc:sldMk cId="2926296632" sldId="390"/>
            <ac:spMk id="8" creationId="{870DB421-B01C-D73F-E33D-E687EA20214F}"/>
          </ac:spMkLst>
        </pc:spChg>
        <pc:picChg chg="add mod">
          <ac:chgData name="vytor hugo" userId="e8b175fd6482882c" providerId="Windows Live" clId="Web-{45E7A977-D297-4D65-8703-C8C8F35B0075}" dt="2024-02-01T22:26:49.726" v="1345" actId="14100"/>
          <ac:picMkLst>
            <pc:docMk/>
            <pc:sldMk cId="2926296632" sldId="390"/>
            <ac:picMk id="3" creationId="{A85F8F03-ECE2-75EE-981D-D70C9BB27D94}"/>
          </ac:picMkLst>
        </pc:picChg>
        <pc:picChg chg="del">
          <ac:chgData name="vytor hugo" userId="e8b175fd6482882c" providerId="Windows Live" clId="Web-{45E7A977-D297-4D65-8703-C8C8F35B0075}" dt="2024-02-01T22:26:24.819" v="1339"/>
          <ac:picMkLst>
            <pc:docMk/>
            <pc:sldMk cId="2926296632" sldId="390"/>
            <ac:picMk id="4" creationId="{BB8F16E0-3684-C528-0986-6867C3FDE722}"/>
          </ac:picMkLst>
        </pc:picChg>
        <pc:picChg chg="add mod">
          <ac:chgData name="vytor hugo" userId="e8b175fd6482882c" providerId="Windows Live" clId="Web-{45E7A977-D297-4D65-8703-C8C8F35B0075}" dt="2024-02-01T22:27:12.665" v="1351" actId="14100"/>
          <ac:picMkLst>
            <pc:docMk/>
            <pc:sldMk cId="2926296632" sldId="390"/>
            <ac:picMk id="5" creationId="{F2B093D2-0A06-1561-83AC-06ABF27D78A9}"/>
          </ac:picMkLst>
        </pc:picChg>
        <pc:picChg chg="del">
          <ac:chgData name="vytor hugo" userId="e8b175fd6482882c" providerId="Windows Live" clId="Web-{45E7A977-D297-4D65-8703-C8C8F35B0075}" dt="2024-02-01T22:26:25.335" v="134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del">
        <pc:chgData name="vytor hugo" userId="e8b175fd6482882c" providerId="Windows Live" clId="Web-{45E7A977-D297-4D65-8703-C8C8F35B0075}" dt="2024-02-01T22:28:34.651" v="1370"/>
        <pc:sldMkLst>
          <pc:docMk/>
          <pc:sldMk cId="3167617783" sldId="391"/>
        </pc:sldMkLst>
        <pc:picChg chg="del">
          <ac:chgData name="vytor hugo" userId="e8b175fd6482882c" providerId="Windows Live" clId="Web-{45E7A977-D297-4D65-8703-C8C8F35B0075}" dt="2024-02-01T22:28:08.166" v="1367"/>
          <ac:picMkLst>
            <pc:docMk/>
            <pc:sldMk cId="3167617783" sldId="391"/>
            <ac:picMk id="3" creationId="{8C48A3C7-2689-1D2D-B67F-46D7D09BB69D}"/>
          </ac:picMkLst>
        </pc:picChg>
        <pc:picChg chg="add del mod">
          <ac:chgData name="vytor hugo" userId="e8b175fd6482882c" providerId="Windows Live" clId="Web-{45E7A977-D297-4D65-8703-C8C8F35B0075}" dt="2024-02-01T22:28:17.635" v="1369"/>
          <ac:picMkLst>
            <pc:docMk/>
            <pc:sldMk cId="3167617783" sldId="391"/>
            <ac:picMk id="4" creationId="{A161AA12-B126-00EA-8946-4989056ECF4D}"/>
          </ac:picMkLst>
        </pc:picChg>
        <pc:picChg chg="del">
          <ac:chgData name="vytor hugo" userId="e8b175fd6482882c" providerId="Windows Live" clId="Web-{45E7A977-D297-4D65-8703-C8C8F35B0075}" dt="2024-02-01T22:28:07.182" v="1366"/>
          <ac:picMkLst>
            <pc:docMk/>
            <pc:sldMk cId="3167617783" sldId="391"/>
            <ac:picMk id="5" creationId="{35A083D2-B0F2-C338-0DBF-F67236C0122C}"/>
          </ac:picMkLst>
        </pc:picChg>
      </pc:sldChg>
      <pc:sldChg chg="del">
        <pc:chgData name="vytor hugo" userId="e8b175fd6482882c" providerId="Windows Live" clId="Web-{45E7A977-D297-4D65-8703-C8C8F35B0075}" dt="2024-02-01T22:28:37.808" v="1371"/>
        <pc:sldMkLst>
          <pc:docMk/>
          <pc:sldMk cId="2252895103" sldId="392"/>
        </pc:sldMkLst>
      </pc:sldChg>
      <pc:sldChg chg="del">
        <pc:chgData name="vytor hugo" userId="e8b175fd6482882c" providerId="Windows Live" clId="Web-{45E7A977-D297-4D65-8703-C8C8F35B0075}" dt="2024-02-01T22:28:40.652" v="1372"/>
        <pc:sldMkLst>
          <pc:docMk/>
          <pc:sldMk cId="3373726255" sldId="393"/>
        </pc:sldMkLst>
      </pc:sldChg>
      <pc:sldChg chg="del">
        <pc:chgData name="vytor hugo" userId="e8b175fd6482882c" providerId="Windows Live" clId="Web-{45E7A977-D297-4D65-8703-C8C8F35B0075}" dt="2024-02-01T22:28:43.230" v="1373"/>
        <pc:sldMkLst>
          <pc:docMk/>
          <pc:sldMk cId="3505027132" sldId="394"/>
        </pc:sldMkLst>
      </pc:sldChg>
      <pc:sldChg chg="addSp delSp modSp">
        <pc:chgData name="vytor hugo" userId="e8b175fd6482882c" providerId="Windows Live" clId="Web-{45E7A977-D297-4D65-8703-C8C8F35B0075}" dt="2024-02-01T22:30:03.248" v="1395" actId="14100"/>
        <pc:sldMkLst>
          <pc:docMk/>
          <pc:sldMk cId="1287933834" sldId="395"/>
        </pc:sldMkLst>
        <pc:spChg chg="mod">
          <ac:chgData name="vytor hugo" userId="e8b175fd6482882c" providerId="Windows Live" clId="Web-{45E7A977-D297-4D65-8703-C8C8F35B0075}" dt="2024-02-01T22:29:21.668" v="1387" actId="20577"/>
          <ac:spMkLst>
            <pc:docMk/>
            <pc:sldMk cId="1287933834" sldId="395"/>
            <ac:spMk id="8" creationId="{178A15BA-DB56-FC23-B12E-BC5511F943B5}"/>
          </ac:spMkLst>
        </pc:spChg>
        <pc:picChg chg="del">
          <ac:chgData name="vytor hugo" userId="e8b175fd6482882c" providerId="Windows Live" clId="Web-{45E7A977-D297-4D65-8703-C8C8F35B0075}" dt="2024-02-01T22:29:06.137" v="1374"/>
          <ac:picMkLst>
            <pc:docMk/>
            <pc:sldMk cId="1287933834" sldId="395"/>
            <ac:picMk id="3" creationId="{9A0BD3AD-6509-3E9E-A1C6-CB7A522C88C8}"/>
          </ac:picMkLst>
        </pc:picChg>
        <pc:picChg chg="add mod">
          <ac:chgData name="vytor hugo" userId="e8b175fd6482882c" providerId="Windows Live" clId="Web-{45E7A977-D297-4D65-8703-C8C8F35B0075}" dt="2024-02-01T22:30:03.248" v="1395" actId="14100"/>
          <ac:picMkLst>
            <pc:docMk/>
            <pc:sldMk cId="1287933834" sldId="395"/>
            <ac:picMk id="4" creationId="{C1626F6F-989C-0569-41D4-583D26F93D22}"/>
          </ac:picMkLst>
        </pc:picChg>
        <pc:picChg chg="del">
          <ac:chgData name="vytor hugo" userId="e8b175fd6482882c" providerId="Windows Live" clId="Web-{45E7A977-D297-4D65-8703-C8C8F35B0075}" dt="2024-02-01T22:29:06.887" v="1375"/>
          <ac:picMkLst>
            <pc:docMk/>
            <pc:sldMk cId="1287933834" sldId="395"/>
            <ac:picMk id="5" creationId="{5E60E341-7C60-7125-4ABC-EEB48D8E6C1B}"/>
          </ac:picMkLst>
        </pc:picChg>
      </pc:sldChg>
      <pc:sldChg chg="del">
        <pc:chgData name="vytor hugo" userId="e8b175fd6482882c" providerId="Windows Live" clId="Web-{45E7A977-D297-4D65-8703-C8C8F35B0075}" dt="2024-02-01T22:30:09.920" v="1396"/>
        <pc:sldMkLst>
          <pc:docMk/>
          <pc:sldMk cId="620836570" sldId="396"/>
        </pc:sldMkLst>
      </pc:sldChg>
      <pc:sldChg chg="del">
        <pc:chgData name="vytor hugo" userId="e8b175fd6482882c" providerId="Windows Live" clId="Web-{45E7A977-D297-4D65-8703-C8C8F35B0075}" dt="2024-02-01T22:30:12.107" v="1397"/>
        <pc:sldMkLst>
          <pc:docMk/>
          <pc:sldMk cId="795299716" sldId="397"/>
        </pc:sldMkLst>
      </pc:sldChg>
      <pc:sldChg chg="del">
        <pc:chgData name="vytor hugo" userId="e8b175fd6482882c" providerId="Windows Live" clId="Web-{45E7A977-D297-4D65-8703-C8C8F35B0075}" dt="2024-02-01T22:30:16.123" v="1398"/>
        <pc:sldMkLst>
          <pc:docMk/>
          <pc:sldMk cId="309441957" sldId="398"/>
        </pc:sldMkLst>
      </pc:sldChg>
      <pc:sldChg chg="addSp delSp modSp">
        <pc:chgData name="vytor hugo" userId="e8b175fd6482882c" providerId="Windows Live" clId="Web-{45E7A977-D297-4D65-8703-C8C8F35B0075}" dt="2024-02-01T22:33:06.003" v="1420" actId="14100"/>
        <pc:sldMkLst>
          <pc:docMk/>
          <pc:sldMk cId="2325168631" sldId="399"/>
        </pc:sldMkLst>
        <pc:spChg chg="mod">
          <ac:chgData name="vytor hugo" userId="e8b175fd6482882c" providerId="Windows Live" clId="Web-{45E7A977-D297-4D65-8703-C8C8F35B0075}" dt="2024-02-01T22:32:08.798" v="1407" actId="20577"/>
          <ac:spMkLst>
            <pc:docMk/>
            <pc:sldMk cId="2325168631" sldId="399"/>
            <ac:spMk id="8" creationId="{927E94D0-EA27-FB65-2D60-8ED532AC73BD}"/>
          </ac:spMkLst>
        </pc:spChg>
        <pc:picChg chg="del">
          <ac:chgData name="vytor hugo" userId="e8b175fd6482882c" providerId="Windows Live" clId="Web-{45E7A977-D297-4D65-8703-C8C8F35B0075}" dt="2024-02-01T22:31:58.798" v="1400"/>
          <ac:picMkLst>
            <pc:docMk/>
            <pc:sldMk cId="2325168631" sldId="399"/>
            <ac:picMk id="3" creationId="{65C05CA3-28DF-FE72-BCFD-6BF66973771F}"/>
          </ac:picMkLst>
        </pc:picChg>
        <pc:picChg chg="add mod">
          <ac:chgData name="vytor hugo" userId="e8b175fd6482882c" providerId="Windows Live" clId="Web-{45E7A977-D297-4D65-8703-C8C8F35B0075}" dt="2024-02-01T22:33:06.003" v="1420" actId="14100"/>
          <ac:picMkLst>
            <pc:docMk/>
            <pc:sldMk cId="2325168631" sldId="399"/>
            <ac:picMk id="4" creationId="{604078AA-7B20-78DD-FCB5-310265223881}"/>
          </ac:picMkLst>
        </pc:picChg>
        <pc:picChg chg="del">
          <ac:chgData name="vytor hugo" userId="e8b175fd6482882c" providerId="Windows Live" clId="Web-{45E7A977-D297-4D65-8703-C8C8F35B0075}" dt="2024-02-01T22:31:58.251" v="1399"/>
          <ac:picMkLst>
            <pc:docMk/>
            <pc:sldMk cId="2325168631" sldId="399"/>
            <ac:picMk id="5" creationId="{66832DDD-3921-2AE2-FFB6-3B57D55C1EF0}"/>
          </ac:picMkLst>
        </pc:picChg>
        <pc:picChg chg="add mod">
          <ac:chgData name="vytor hugo" userId="e8b175fd6482882c" providerId="Windows Live" clId="Web-{45E7A977-D297-4D65-8703-C8C8F35B0075}" dt="2024-02-01T22:32:55.362" v="1418" actId="14100"/>
          <ac:picMkLst>
            <pc:docMk/>
            <pc:sldMk cId="2325168631" sldId="399"/>
            <ac:picMk id="6" creationId="{6AEA17EC-244D-ABEF-55F8-2EAFB61ECF31}"/>
          </ac:picMkLst>
        </pc:picChg>
      </pc:sldChg>
      <pc:sldChg chg="addSp delSp modSp del">
        <pc:chgData name="vytor hugo" userId="e8b175fd6482882c" providerId="Windows Live" clId="Web-{45E7A977-D297-4D65-8703-C8C8F35B0075}" dt="2024-02-01T22:37:40.980" v="1474"/>
        <pc:sldMkLst>
          <pc:docMk/>
          <pc:sldMk cId="3159728574" sldId="400"/>
        </pc:sldMkLst>
        <pc:spChg chg="mod">
          <ac:chgData name="vytor hugo" userId="e8b175fd6482882c" providerId="Windows Live" clId="Web-{45E7A977-D297-4D65-8703-C8C8F35B0075}" dt="2024-02-01T22:35:15.695" v="1449" actId="20577"/>
          <ac:spMkLst>
            <pc:docMk/>
            <pc:sldMk cId="3159728574" sldId="400"/>
            <ac:spMk id="8" creationId="{5E7AE3BD-BF27-FC25-351A-3D6FBAAC3569}"/>
          </ac:spMkLst>
        </pc:spChg>
        <pc:picChg chg="add mod">
          <ac:chgData name="vytor hugo" userId="e8b175fd6482882c" providerId="Windows Live" clId="Web-{45E7A977-D297-4D65-8703-C8C8F35B0075}" dt="2024-02-01T22:34:45.756" v="1434" actId="14100"/>
          <ac:picMkLst>
            <pc:docMk/>
            <pc:sldMk cId="3159728574" sldId="400"/>
            <ac:picMk id="3" creationId="{5FBB7EEB-707C-B80C-62FA-F632FE2C6F42}"/>
          </ac:picMkLst>
        </pc:picChg>
        <pc:picChg chg="del">
          <ac:chgData name="vytor hugo" userId="e8b175fd6482882c" providerId="Windows Live" clId="Web-{45E7A977-D297-4D65-8703-C8C8F35B0075}" dt="2024-02-01T22:33:14.316" v="1422"/>
          <ac:picMkLst>
            <pc:docMk/>
            <pc:sldMk cId="3159728574" sldId="400"/>
            <ac:picMk id="4" creationId="{96A23F4D-2E62-D031-C2CE-3BB4E41F51C3}"/>
          </ac:picMkLst>
        </pc:picChg>
        <pc:picChg chg="add mod">
          <ac:chgData name="vytor hugo" userId="e8b175fd6482882c" providerId="Windows Live" clId="Web-{45E7A977-D297-4D65-8703-C8C8F35B0075}" dt="2024-02-01T22:34:55.053" v="1437" actId="14100"/>
          <ac:picMkLst>
            <pc:docMk/>
            <pc:sldMk cId="3159728574" sldId="400"/>
            <ac:picMk id="5" creationId="{D6EDA26A-5564-503D-10EA-B51537D83D5B}"/>
          </ac:picMkLst>
        </pc:picChg>
        <pc:picChg chg="del">
          <ac:chgData name="vytor hugo" userId="e8b175fd6482882c" providerId="Windows Live" clId="Web-{45E7A977-D297-4D65-8703-C8C8F35B0075}" dt="2024-02-01T22:33:13.019" v="1421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">
        <pc:chgData name="vytor hugo" userId="e8b175fd6482882c" providerId="Windows Live" clId="Web-{45E7A977-D297-4D65-8703-C8C8F35B0075}" dt="2024-02-01T22:37:08.011" v="1471" actId="20577"/>
        <pc:sldMkLst>
          <pc:docMk/>
          <pc:sldMk cId="1506646673" sldId="401"/>
        </pc:sldMkLst>
        <pc:spChg chg="mod">
          <ac:chgData name="vytor hugo" userId="e8b175fd6482882c" providerId="Windows Live" clId="Web-{45E7A977-D297-4D65-8703-C8C8F35B0075}" dt="2024-02-01T22:37:08.011" v="1471" actId="20577"/>
          <ac:spMkLst>
            <pc:docMk/>
            <pc:sldMk cId="1506646673" sldId="401"/>
            <ac:spMk id="8" creationId="{ABF31F4D-5E31-6BCB-4454-30AF3C714B5D}"/>
          </ac:spMkLst>
        </pc:spChg>
        <pc:picChg chg="del">
          <ac:chgData name="vytor hugo" userId="e8b175fd6482882c" providerId="Windows Live" clId="Web-{45E7A977-D297-4D65-8703-C8C8F35B0075}" dt="2024-02-01T22:35:19.445" v="1451"/>
          <ac:picMkLst>
            <pc:docMk/>
            <pc:sldMk cId="1506646673" sldId="401"/>
            <ac:picMk id="3" creationId="{5E36A753-3C9D-A1D2-E39B-255B92DEDFFA}"/>
          </ac:picMkLst>
        </pc:picChg>
        <pc:picChg chg="add mod">
          <ac:chgData name="vytor hugo" userId="e8b175fd6482882c" providerId="Windows Live" clId="Web-{45E7A977-D297-4D65-8703-C8C8F35B0075}" dt="2024-02-01T22:36:31.119" v="1457" actId="14100"/>
          <ac:picMkLst>
            <pc:docMk/>
            <pc:sldMk cId="1506646673" sldId="401"/>
            <ac:picMk id="4" creationId="{ED53D489-91C5-8984-E2B9-839DD3509842}"/>
          </ac:picMkLst>
        </pc:picChg>
        <pc:picChg chg="del">
          <ac:chgData name="vytor hugo" userId="e8b175fd6482882c" providerId="Windows Live" clId="Web-{45E7A977-D297-4D65-8703-C8C8F35B0075}" dt="2024-02-01T22:35:18.679" v="1450"/>
          <ac:picMkLst>
            <pc:docMk/>
            <pc:sldMk cId="1506646673" sldId="401"/>
            <ac:picMk id="5" creationId="{288A692F-3A3A-7E2B-9503-853C04D0D6BA}"/>
          </ac:picMkLst>
        </pc:picChg>
        <pc:picChg chg="add mod">
          <ac:chgData name="vytor hugo" userId="e8b175fd6482882c" providerId="Windows Live" clId="Web-{45E7A977-D297-4D65-8703-C8C8F35B0075}" dt="2024-02-01T22:36:55.416" v="1461" actId="14100"/>
          <ac:picMkLst>
            <pc:docMk/>
            <pc:sldMk cId="1506646673" sldId="401"/>
            <ac:picMk id="6" creationId="{4C663BC3-B3A9-E50D-A98F-D57487C5C313}"/>
          </ac:picMkLst>
        </pc:picChg>
      </pc:sldChg>
      <pc:sldChg chg="addSp delSp modSp">
        <pc:chgData name="vytor hugo" userId="e8b175fd6482882c" providerId="Windows Live" clId="Web-{45E7A977-D297-4D65-8703-C8C8F35B0075}" dt="2024-02-01T22:39:05.858" v="1496" actId="20577"/>
        <pc:sldMkLst>
          <pc:docMk/>
          <pc:sldMk cId="3965694644" sldId="402"/>
        </pc:sldMkLst>
        <pc:spChg chg="mod">
          <ac:chgData name="vytor hugo" userId="e8b175fd6482882c" providerId="Windows Live" clId="Web-{45E7A977-D297-4D65-8703-C8C8F35B0075}" dt="2024-02-01T22:39:05.858" v="1496" actId="20577"/>
          <ac:spMkLst>
            <pc:docMk/>
            <pc:sldMk cId="3965694644" sldId="402"/>
            <ac:spMk id="8" creationId="{0EE0EDBD-2DEF-4509-F915-295F9C4A2626}"/>
          </ac:spMkLst>
        </pc:spChg>
        <pc:picChg chg="add mod">
          <ac:chgData name="vytor hugo" userId="e8b175fd6482882c" providerId="Windows Live" clId="Web-{45E7A977-D297-4D65-8703-C8C8F35B0075}" dt="2024-02-01T22:38:53.857" v="1487" actId="14100"/>
          <ac:picMkLst>
            <pc:docMk/>
            <pc:sldMk cId="3965694644" sldId="402"/>
            <ac:picMk id="3" creationId="{A1560FE9-D584-17F0-0125-1CDE87CB182D}"/>
          </ac:picMkLst>
        </pc:picChg>
        <pc:picChg chg="del">
          <ac:chgData name="vytor hugo" userId="e8b175fd6482882c" providerId="Windows Live" clId="Web-{45E7A977-D297-4D65-8703-C8C8F35B0075}" dt="2024-02-01T22:37:12.151" v="1473"/>
          <ac:picMkLst>
            <pc:docMk/>
            <pc:sldMk cId="3965694644" sldId="402"/>
            <ac:picMk id="4" creationId="{2173B18A-9FBA-0811-C57B-F9B7B1C49EF4}"/>
          </ac:picMkLst>
        </pc:picChg>
        <pc:picChg chg="add mod">
          <ac:chgData name="vytor hugo" userId="e8b175fd6482882c" providerId="Windows Live" clId="Web-{45E7A977-D297-4D65-8703-C8C8F35B0075}" dt="2024-02-01T22:38:36.716" v="1483" actId="14100"/>
          <ac:picMkLst>
            <pc:docMk/>
            <pc:sldMk cId="3965694644" sldId="402"/>
            <ac:picMk id="5" creationId="{02964E27-D3EA-FAE9-9E0A-589BA032EEE3}"/>
          </ac:picMkLst>
        </pc:picChg>
        <pc:picChg chg="del">
          <ac:chgData name="vytor hugo" userId="e8b175fd6482882c" providerId="Windows Live" clId="Web-{45E7A977-D297-4D65-8703-C8C8F35B0075}" dt="2024-02-01T22:37:11.636" v="1472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">
        <pc:chgData name="vytor hugo" userId="e8b175fd6482882c" providerId="Windows Live" clId="Web-{45E7A977-D297-4D65-8703-C8C8F35B0075}" dt="2024-02-01T22:42:00.551" v="1545" actId="14100"/>
        <pc:sldMkLst>
          <pc:docMk/>
          <pc:sldMk cId="10682127" sldId="403"/>
        </pc:sldMkLst>
        <pc:spChg chg="mod">
          <ac:chgData name="vytor hugo" userId="e8b175fd6482882c" providerId="Windows Live" clId="Web-{45E7A977-D297-4D65-8703-C8C8F35B0075}" dt="2024-02-01T22:41:48.785" v="1540" actId="20577"/>
          <ac:spMkLst>
            <pc:docMk/>
            <pc:sldMk cId="10682127" sldId="403"/>
            <ac:spMk id="8" creationId="{38B04328-E443-536E-C5E9-CDB383674C8A}"/>
          </ac:spMkLst>
        </pc:spChg>
        <pc:picChg chg="del">
          <ac:chgData name="vytor hugo" userId="e8b175fd6482882c" providerId="Windows Live" clId="Web-{45E7A977-D297-4D65-8703-C8C8F35B0075}" dt="2024-02-01T22:40:30.735" v="1519"/>
          <ac:picMkLst>
            <pc:docMk/>
            <pc:sldMk cId="10682127" sldId="403"/>
            <ac:picMk id="3" creationId="{DA662F45-5EB5-4313-BB57-44DE4CD8AC76}"/>
          </ac:picMkLst>
        </pc:picChg>
        <pc:picChg chg="add mod">
          <ac:chgData name="vytor hugo" userId="e8b175fd6482882c" providerId="Windows Live" clId="Web-{45E7A977-D297-4D65-8703-C8C8F35B0075}" dt="2024-02-01T22:41:56.488" v="1543" actId="14100"/>
          <ac:picMkLst>
            <pc:docMk/>
            <pc:sldMk cId="10682127" sldId="403"/>
            <ac:picMk id="4" creationId="{700F91AE-0B1E-9DA1-F1A0-4F32586BCD6B}"/>
          </ac:picMkLst>
        </pc:picChg>
        <pc:picChg chg="del">
          <ac:chgData name="vytor hugo" userId="e8b175fd6482882c" providerId="Windows Live" clId="Web-{45E7A977-D297-4D65-8703-C8C8F35B0075}" dt="2024-02-01T22:40:30.032" v="1518"/>
          <ac:picMkLst>
            <pc:docMk/>
            <pc:sldMk cId="10682127" sldId="403"/>
            <ac:picMk id="5" creationId="{ED1ED298-0333-006E-DD64-DBBFD9F262CD}"/>
          </ac:picMkLst>
        </pc:picChg>
        <pc:picChg chg="add mod">
          <ac:chgData name="vytor hugo" userId="e8b175fd6482882c" providerId="Windows Live" clId="Web-{45E7A977-D297-4D65-8703-C8C8F35B0075}" dt="2024-02-01T22:42:00.551" v="1545" actId="14100"/>
          <ac:picMkLst>
            <pc:docMk/>
            <pc:sldMk cId="10682127" sldId="403"/>
            <ac:picMk id="6" creationId="{6CFAA1C5-83E5-4433-5A3E-AF77E2021CC4}"/>
          </ac:picMkLst>
        </pc:picChg>
      </pc:sldChg>
      <pc:sldChg chg="addSp delSp modSp">
        <pc:chgData name="vytor hugo" userId="e8b175fd6482882c" providerId="Windows Live" clId="Web-{45E7A977-D297-4D65-8703-C8C8F35B0075}" dt="2024-02-01T22:44:03.632" v="1577" actId="20577"/>
        <pc:sldMkLst>
          <pc:docMk/>
          <pc:sldMk cId="436521287" sldId="404"/>
        </pc:sldMkLst>
        <pc:spChg chg="mod">
          <ac:chgData name="vytor hugo" userId="e8b175fd6482882c" providerId="Windows Live" clId="Web-{45E7A977-D297-4D65-8703-C8C8F35B0075}" dt="2024-02-01T22:44:03.632" v="1577" actId="20577"/>
          <ac:spMkLst>
            <pc:docMk/>
            <pc:sldMk cId="436521287" sldId="404"/>
            <ac:spMk id="8" creationId="{4BD92CF7-D809-307A-DA33-0A6B2267F20D}"/>
          </ac:spMkLst>
        </pc:spChg>
        <pc:picChg chg="add mod">
          <ac:chgData name="vytor hugo" userId="e8b175fd6482882c" providerId="Windows Live" clId="Web-{45E7A977-D297-4D65-8703-C8C8F35B0075}" dt="2024-02-01T22:43:39.819" v="1562" actId="14100"/>
          <ac:picMkLst>
            <pc:docMk/>
            <pc:sldMk cId="436521287" sldId="404"/>
            <ac:picMk id="3" creationId="{793913AC-8B23-4D3E-8313-7CB1DD62D185}"/>
          </ac:picMkLst>
        </pc:picChg>
        <pc:picChg chg="del mod">
          <ac:chgData name="vytor hugo" userId="e8b175fd6482882c" providerId="Windows Live" clId="Web-{45E7A977-D297-4D65-8703-C8C8F35B0075}" dt="2024-02-01T22:42:06.754" v="1548"/>
          <ac:picMkLst>
            <pc:docMk/>
            <pc:sldMk cId="436521287" sldId="404"/>
            <ac:picMk id="4" creationId="{C364C5D6-D275-37EB-59FF-7B76F6BF7931}"/>
          </ac:picMkLst>
        </pc:picChg>
        <pc:picChg chg="add mod">
          <ac:chgData name="vytor hugo" userId="e8b175fd6482882c" providerId="Windows Live" clId="Web-{45E7A977-D297-4D65-8703-C8C8F35B0075}" dt="2024-02-01T22:43:46.616" v="1563" actId="14100"/>
          <ac:picMkLst>
            <pc:docMk/>
            <pc:sldMk cId="436521287" sldId="404"/>
            <ac:picMk id="5" creationId="{43448F8B-07F3-6274-693A-E431B994B20F}"/>
          </ac:picMkLst>
        </pc:picChg>
        <pc:picChg chg="del">
          <ac:chgData name="vytor hugo" userId="e8b175fd6482882c" providerId="Windows Live" clId="Web-{45E7A977-D297-4D65-8703-C8C8F35B0075}" dt="2024-02-01T22:42:06.004" v="154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">
        <pc:chgData name="vytor hugo" userId="e8b175fd6482882c" providerId="Windows Live" clId="Web-{45E7A977-D297-4D65-8703-C8C8F35B0075}" dt="2024-02-01T22:46:13.699" v="1609" actId="20577"/>
        <pc:sldMkLst>
          <pc:docMk/>
          <pc:sldMk cId="993188925" sldId="405"/>
        </pc:sldMkLst>
        <pc:spChg chg="mod">
          <ac:chgData name="vytor hugo" userId="e8b175fd6482882c" providerId="Windows Live" clId="Web-{45E7A977-D297-4D65-8703-C8C8F35B0075}" dt="2024-02-01T22:46:13.699" v="1609" actId="20577"/>
          <ac:spMkLst>
            <pc:docMk/>
            <pc:sldMk cId="993188925" sldId="405"/>
            <ac:spMk id="8" creationId="{5CA5F68D-2F6D-CBC9-50DD-31A086B72FEF}"/>
          </ac:spMkLst>
        </pc:spChg>
        <pc:picChg chg="del">
          <ac:chgData name="vytor hugo" userId="e8b175fd6482882c" providerId="Windows Live" clId="Web-{45E7A977-D297-4D65-8703-C8C8F35B0075}" dt="2024-02-01T22:44:10.117" v="1579"/>
          <ac:picMkLst>
            <pc:docMk/>
            <pc:sldMk cId="993188925" sldId="405"/>
            <ac:picMk id="3" creationId="{8E6340BC-AB2D-9AE2-D3F8-1DB0CDA6B414}"/>
          </ac:picMkLst>
        </pc:picChg>
        <pc:picChg chg="add mod">
          <ac:chgData name="vytor hugo" userId="e8b175fd6482882c" providerId="Windows Live" clId="Web-{45E7A977-D297-4D65-8703-C8C8F35B0075}" dt="2024-02-01T22:45:54.026" v="1590" actId="14100"/>
          <ac:picMkLst>
            <pc:docMk/>
            <pc:sldMk cId="993188925" sldId="405"/>
            <ac:picMk id="4" creationId="{8D3BD838-26F4-9D56-ECB2-1AD80E61B22C}"/>
          </ac:picMkLst>
        </pc:picChg>
        <pc:picChg chg="del">
          <ac:chgData name="vytor hugo" userId="e8b175fd6482882c" providerId="Windows Live" clId="Web-{45E7A977-D297-4D65-8703-C8C8F35B0075}" dt="2024-02-01T22:44:07.648" v="1578"/>
          <ac:picMkLst>
            <pc:docMk/>
            <pc:sldMk cId="993188925" sldId="405"/>
            <ac:picMk id="5" creationId="{E25D6ECF-552C-3678-6D15-4C4FA2090E59}"/>
          </ac:picMkLst>
        </pc:picChg>
        <pc:picChg chg="add mod">
          <ac:chgData name="vytor hugo" userId="e8b175fd6482882c" providerId="Windows Live" clId="Web-{45E7A977-D297-4D65-8703-C8C8F35B0075}" dt="2024-02-01T22:46:00.261" v="1592" actId="14100"/>
          <ac:picMkLst>
            <pc:docMk/>
            <pc:sldMk cId="993188925" sldId="405"/>
            <ac:picMk id="6" creationId="{CA01E38D-84B7-5572-28FF-7B2C25608D58}"/>
          </ac:picMkLst>
        </pc:picChg>
      </pc:sldChg>
      <pc:sldChg chg="addSp delSp modSp">
        <pc:chgData name="vytor hugo" userId="e8b175fd6482882c" providerId="Windows Live" clId="Web-{45E7A977-D297-4D65-8703-C8C8F35B0075}" dt="2024-02-01T22:47:48.624" v="1641" actId="20577"/>
        <pc:sldMkLst>
          <pc:docMk/>
          <pc:sldMk cId="3611013688" sldId="406"/>
        </pc:sldMkLst>
        <pc:spChg chg="mod">
          <ac:chgData name="vytor hugo" userId="e8b175fd6482882c" providerId="Windows Live" clId="Web-{45E7A977-D297-4D65-8703-C8C8F35B0075}" dt="2024-02-01T22:47:48.624" v="1641" actId="20577"/>
          <ac:spMkLst>
            <pc:docMk/>
            <pc:sldMk cId="3611013688" sldId="406"/>
            <ac:spMk id="8" creationId="{CA5940E3-C358-886F-2DC0-5D9875839F65}"/>
          </ac:spMkLst>
        </pc:spChg>
        <pc:picChg chg="add mod">
          <ac:chgData name="vytor hugo" userId="e8b175fd6482882c" providerId="Windows Live" clId="Web-{45E7A977-D297-4D65-8703-C8C8F35B0075}" dt="2024-02-01T22:47:22.873" v="1629" actId="14100"/>
          <ac:picMkLst>
            <pc:docMk/>
            <pc:sldMk cId="3611013688" sldId="406"/>
            <ac:picMk id="3" creationId="{393D8978-4EA1-15B4-ABE8-DB6D2DFBADA6}"/>
          </ac:picMkLst>
        </pc:picChg>
        <pc:picChg chg="del">
          <ac:chgData name="vytor hugo" userId="e8b175fd6482882c" providerId="Windows Live" clId="Web-{45E7A977-D297-4D65-8703-C8C8F35B0075}" dt="2024-02-01T22:46:17.058" v="1610"/>
          <ac:picMkLst>
            <pc:docMk/>
            <pc:sldMk cId="3611013688" sldId="406"/>
            <ac:picMk id="4" creationId="{A918471B-021A-697F-11B3-999A48D5D468}"/>
          </ac:picMkLst>
        </pc:picChg>
        <pc:picChg chg="add mod">
          <ac:chgData name="vytor hugo" userId="e8b175fd6482882c" providerId="Windows Live" clId="Web-{45E7A977-D297-4D65-8703-C8C8F35B0075}" dt="2024-02-01T22:47:26.201" v="1630" actId="14100"/>
          <ac:picMkLst>
            <pc:docMk/>
            <pc:sldMk cId="3611013688" sldId="406"/>
            <ac:picMk id="5" creationId="{327E69CB-2C93-CB0A-DB6D-EE52E945390E}"/>
          </ac:picMkLst>
        </pc:picChg>
        <pc:picChg chg="del">
          <ac:chgData name="vytor hugo" userId="e8b175fd6482882c" providerId="Windows Live" clId="Web-{45E7A977-D297-4D65-8703-C8C8F35B0075}" dt="2024-02-01T22:46:18.824" v="1611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">
        <pc:chgData name="vytor hugo" userId="e8b175fd6482882c" providerId="Windows Live" clId="Web-{45E7A977-D297-4D65-8703-C8C8F35B0075}" dt="2024-02-01T22:49:00.298" v="1668" actId="20577"/>
        <pc:sldMkLst>
          <pc:docMk/>
          <pc:sldMk cId="1222432855" sldId="407"/>
        </pc:sldMkLst>
        <pc:spChg chg="mod">
          <ac:chgData name="vytor hugo" userId="e8b175fd6482882c" providerId="Windows Live" clId="Web-{45E7A977-D297-4D65-8703-C8C8F35B0075}" dt="2024-02-01T22:49:00.298" v="1668" actId="20577"/>
          <ac:spMkLst>
            <pc:docMk/>
            <pc:sldMk cId="1222432855" sldId="407"/>
            <ac:spMk id="8" creationId="{23D32DA0-F26A-EF3C-13C2-1E9E7EF8FDDD}"/>
          </ac:spMkLst>
        </pc:spChg>
        <pc:picChg chg="del">
          <ac:chgData name="vytor hugo" userId="e8b175fd6482882c" providerId="Windows Live" clId="Web-{45E7A977-D297-4D65-8703-C8C8F35B0075}" dt="2024-02-01T22:48:10.937" v="1643"/>
          <ac:picMkLst>
            <pc:docMk/>
            <pc:sldMk cId="1222432855" sldId="407"/>
            <ac:picMk id="3" creationId="{B29CF94D-4366-C2E8-E46D-7CC6729E39D1}"/>
          </ac:picMkLst>
        </pc:picChg>
        <pc:picChg chg="add mod">
          <ac:chgData name="vytor hugo" userId="e8b175fd6482882c" providerId="Windows Live" clId="Web-{45E7A977-D297-4D65-8703-C8C8F35B0075}" dt="2024-02-01T22:48:47.547" v="1654" actId="14100"/>
          <ac:picMkLst>
            <pc:docMk/>
            <pc:sldMk cId="1222432855" sldId="407"/>
            <ac:picMk id="4" creationId="{B36FC1E6-DBBB-DC20-11C4-3EDFECEC457D}"/>
          </ac:picMkLst>
        </pc:picChg>
        <pc:picChg chg="del">
          <ac:chgData name="vytor hugo" userId="e8b175fd6482882c" providerId="Windows Live" clId="Web-{45E7A977-D297-4D65-8703-C8C8F35B0075}" dt="2024-02-01T22:48:10.374" v="1642"/>
          <ac:picMkLst>
            <pc:docMk/>
            <pc:sldMk cId="1222432855" sldId="407"/>
            <ac:picMk id="5" creationId="{DE847106-8DE3-FF27-DC1E-BE4F3F4AFF20}"/>
          </ac:picMkLst>
        </pc:picChg>
        <pc:picChg chg="add mod">
          <ac:chgData name="vytor hugo" userId="e8b175fd6482882c" providerId="Windows Live" clId="Web-{45E7A977-D297-4D65-8703-C8C8F35B0075}" dt="2024-02-01T22:48:44.938" v="1653" actId="14100"/>
          <ac:picMkLst>
            <pc:docMk/>
            <pc:sldMk cId="1222432855" sldId="407"/>
            <ac:picMk id="6" creationId="{710D86BF-88F4-03CF-5298-5F41067578EB}"/>
          </ac:picMkLst>
        </pc:picChg>
      </pc:sldChg>
      <pc:sldChg chg="addSp delSp modSp">
        <pc:chgData name="vytor hugo" userId="e8b175fd6482882c" providerId="Windows Live" clId="Web-{45E7A977-D297-4D65-8703-C8C8F35B0075}" dt="2024-02-01T22:50:27.144" v="1698" actId="20577"/>
        <pc:sldMkLst>
          <pc:docMk/>
          <pc:sldMk cId="1181627399" sldId="408"/>
        </pc:sldMkLst>
        <pc:spChg chg="mod">
          <ac:chgData name="vytor hugo" userId="e8b175fd6482882c" providerId="Windows Live" clId="Web-{45E7A977-D297-4D65-8703-C8C8F35B0075}" dt="2024-02-01T22:50:27.144" v="1698" actId="20577"/>
          <ac:spMkLst>
            <pc:docMk/>
            <pc:sldMk cId="1181627399" sldId="408"/>
            <ac:spMk id="8" creationId="{539630D9-AB76-F4B4-B020-C5B2AA8CBF68}"/>
          </ac:spMkLst>
        </pc:spChg>
        <pc:picChg chg="add mod">
          <ac:chgData name="vytor hugo" userId="e8b175fd6482882c" providerId="Windows Live" clId="Web-{45E7A977-D297-4D65-8703-C8C8F35B0075}" dt="2024-02-01T22:50:13.487" v="1682" actId="14100"/>
          <ac:picMkLst>
            <pc:docMk/>
            <pc:sldMk cId="1181627399" sldId="408"/>
            <ac:picMk id="3" creationId="{6A61B925-38C4-3396-9337-AB2C1D8B12A4}"/>
          </ac:picMkLst>
        </pc:picChg>
        <pc:picChg chg="del">
          <ac:chgData name="vytor hugo" userId="e8b175fd6482882c" providerId="Windows Live" clId="Web-{45E7A977-D297-4D65-8703-C8C8F35B0075}" dt="2024-02-01T22:49:04.532" v="1670"/>
          <ac:picMkLst>
            <pc:docMk/>
            <pc:sldMk cId="1181627399" sldId="408"/>
            <ac:picMk id="4" creationId="{12EAEA56-19BF-3185-D5C3-980EEE8FB3EE}"/>
          </ac:picMkLst>
        </pc:picChg>
        <pc:picChg chg="add mod">
          <ac:chgData name="vytor hugo" userId="e8b175fd6482882c" providerId="Windows Live" clId="Web-{45E7A977-D297-4D65-8703-C8C8F35B0075}" dt="2024-02-01T22:50:07.425" v="1681" actId="14100"/>
          <ac:picMkLst>
            <pc:docMk/>
            <pc:sldMk cId="1181627399" sldId="408"/>
            <ac:picMk id="5" creationId="{ACF5AAAA-DC5F-C178-9D61-522BD651715C}"/>
          </ac:picMkLst>
        </pc:picChg>
        <pc:picChg chg="del">
          <ac:chgData name="vytor hugo" userId="e8b175fd6482882c" providerId="Windows Live" clId="Web-{45E7A977-D297-4D65-8703-C8C8F35B0075}" dt="2024-02-01T22:49:03.720" v="1669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">
        <pc:chgData name="vytor hugo" userId="e8b175fd6482882c" providerId="Windows Live" clId="Web-{45E7A977-D297-4D65-8703-C8C8F35B0075}" dt="2024-02-01T22:55:56.279" v="1724" actId="20577"/>
        <pc:sldMkLst>
          <pc:docMk/>
          <pc:sldMk cId="1320487207" sldId="409"/>
        </pc:sldMkLst>
        <pc:spChg chg="mod">
          <ac:chgData name="vytor hugo" userId="e8b175fd6482882c" providerId="Windows Live" clId="Web-{45E7A977-D297-4D65-8703-C8C8F35B0075}" dt="2024-02-01T22:55:56.279" v="1724" actId="20577"/>
          <ac:spMkLst>
            <pc:docMk/>
            <pc:sldMk cId="1320487207" sldId="409"/>
            <ac:spMk id="8" creationId="{555EE60D-55A1-9ED9-A54D-38B7C112910A}"/>
          </ac:spMkLst>
        </pc:spChg>
        <pc:picChg chg="del">
          <ac:chgData name="vytor hugo" userId="e8b175fd6482882c" providerId="Windows Live" clId="Web-{45E7A977-D297-4D65-8703-C8C8F35B0075}" dt="2024-02-01T22:50:31.410" v="1700"/>
          <ac:picMkLst>
            <pc:docMk/>
            <pc:sldMk cId="1320487207" sldId="409"/>
            <ac:picMk id="3" creationId="{18E5AD1D-D7B3-B7DA-468E-49220C80566A}"/>
          </ac:picMkLst>
        </pc:picChg>
        <pc:picChg chg="add mod">
          <ac:chgData name="vytor hugo" userId="e8b175fd6482882c" providerId="Windows Live" clId="Web-{45E7A977-D297-4D65-8703-C8C8F35B0075}" dt="2024-02-01T22:55:38.825" v="1710" actId="14100"/>
          <ac:picMkLst>
            <pc:docMk/>
            <pc:sldMk cId="1320487207" sldId="409"/>
            <ac:picMk id="4" creationId="{895713BF-FCF6-5203-5F91-A80213112565}"/>
          </ac:picMkLst>
        </pc:picChg>
        <pc:picChg chg="del">
          <ac:chgData name="vytor hugo" userId="e8b175fd6482882c" providerId="Windows Live" clId="Web-{45E7A977-D297-4D65-8703-C8C8F35B0075}" dt="2024-02-01T22:50:30.722" v="1699"/>
          <ac:picMkLst>
            <pc:docMk/>
            <pc:sldMk cId="1320487207" sldId="409"/>
            <ac:picMk id="5" creationId="{BD933C7F-85F6-BF06-C64C-677D197826C9}"/>
          </ac:picMkLst>
        </pc:picChg>
        <pc:picChg chg="add mod">
          <ac:chgData name="vytor hugo" userId="e8b175fd6482882c" providerId="Windows Live" clId="Web-{45E7A977-D297-4D65-8703-C8C8F35B0075}" dt="2024-02-01T22:55:27.669" v="1706" actId="14100"/>
          <ac:picMkLst>
            <pc:docMk/>
            <pc:sldMk cId="1320487207" sldId="409"/>
            <ac:picMk id="6" creationId="{7707F745-ED4E-292B-1DB5-110FC7A0C269}"/>
          </ac:picMkLst>
        </pc:picChg>
      </pc:sldChg>
      <pc:sldChg chg="addSp delSp modSp">
        <pc:chgData name="vytor hugo" userId="e8b175fd6482882c" providerId="Windows Live" clId="Web-{45E7A977-D297-4D65-8703-C8C8F35B0075}" dt="2024-02-01T20:45:16.481" v="97" actId="20577"/>
        <pc:sldMkLst>
          <pc:docMk/>
          <pc:sldMk cId="836452081" sldId="412"/>
        </pc:sldMkLst>
        <pc:spChg chg="mod">
          <ac:chgData name="vytor hugo" userId="e8b175fd6482882c" providerId="Windows Live" clId="Web-{45E7A977-D297-4D65-8703-C8C8F35B0075}" dt="2024-02-01T20:45:16.481" v="97" actId="20577"/>
          <ac:spMkLst>
            <pc:docMk/>
            <pc:sldMk cId="836452081" sldId="412"/>
            <ac:spMk id="3" creationId="{D4120873-E17B-B93D-6C6F-AD344695D537}"/>
          </ac:spMkLst>
        </pc:spChg>
        <pc:picChg chg="add mod">
          <ac:chgData name="vytor hugo" userId="e8b175fd6482882c" providerId="Windows Live" clId="Web-{45E7A977-D297-4D65-8703-C8C8F35B0075}" dt="2024-02-01T20:44:53.636" v="81" actId="14100"/>
          <ac:picMkLst>
            <pc:docMk/>
            <pc:sldMk cId="836452081" sldId="412"/>
            <ac:picMk id="4" creationId="{A5831509-CF8E-DE2B-E219-17F5448F4CFC}"/>
          </ac:picMkLst>
        </pc:picChg>
        <pc:picChg chg="add mod">
          <ac:chgData name="vytor hugo" userId="e8b175fd6482882c" providerId="Windows Live" clId="Web-{45E7A977-D297-4D65-8703-C8C8F35B0075}" dt="2024-02-01T20:45:01.355" v="83" actId="14100"/>
          <ac:picMkLst>
            <pc:docMk/>
            <pc:sldMk cId="836452081" sldId="412"/>
            <ac:picMk id="5" creationId="{C2F045DC-F4A0-C7CB-C117-D2265129CBBE}"/>
          </ac:picMkLst>
        </pc:picChg>
        <pc:picChg chg="del">
          <ac:chgData name="vytor hugo" userId="e8b175fd6482882c" providerId="Windows Live" clId="Web-{45E7A977-D297-4D65-8703-C8C8F35B0075}" dt="2024-02-01T20:43:46.306" v="64"/>
          <ac:picMkLst>
            <pc:docMk/>
            <pc:sldMk cId="836452081" sldId="412"/>
            <ac:picMk id="6" creationId="{3FB6392E-05ED-5BBE-6B2B-2BE647AB3A91}"/>
          </ac:picMkLst>
        </pc:picChg>
        <pc:picChg chg="del">
          <ac:chgData name="vytor hugo" userId="e8b175fd6482882c" providerId="Windows Live" clId="Web-{45E7A977-D297-4D65-8703-C8C8F35B0075}" dt="2024-02-01T20:43:47.056" v="65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46:35.077" v="109" actId="1076"/>
        <pc:sldMkLst>
          <pc:docMk/>
          <pc:sldMk cId="874802561" sldId="425"/>
        </pc:sldMkLst>
        <pc:picChg chg="del">
          <ac:chgData name="vytor hugo" userId="e8b175fd6482882c" providerId="Windows Live" clId="Web-{45E7A977-D297-4D65-8703-C8C8F35B0075}" dt="2024-02-01T20:45:31.559" v="99"/>
          <ac:picMkLst>
            <pc:docMk/>
            <pc:sldMk cId="874802561" sldId="425"/>
            <ac:picMk id="4" creationId="{C1D9B086-AADE-F300-CEEC-EED9541C0001}"/>
          </ac:picMkLst>
        </pc:picChg>
        <pc:picChg chg="del">
          <ac:chgData name="vytor hugo" userId="e8b175fd6482882c" providerId="Windows Live" clId="Web-{45E7A977-D297-4D65-8703-C8C8F35B0075}" dt="2024-02-01T20:45:32.325" v="100"/>
          <ac:picMkLst>
            <pc:docMk/>
            <pc:sldMk cId="874802561" sldId="425"/>
            <ac:picMk id="5" creationId="{58265743-FCDF-CDE9-755E-86C068657E4C}"/>
          </ac:picMkLst>
        </pc:picChg>
        <pc:picChg chg="add mod">
          <ac:chgData name="vytor hugo" userId="e8b175fd6482882c" providerId="Windows Live" clId="Web-{45E7A977-D297-4D65-8703-C8C8F35B0075}" dt="2024-02-01T20:46:35.077" v="109" actId="1076"/>
          <ac:picMkLst>
            <pc:docMk/>
            <pc:sldMk cId="874802561" sldId="425"/>
            <ac:picMk id="6" creationId="{7990FA11-83F2-4649-88C7-16036F559825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51:35.148" v="181" actId="14100"/>
        <pc:sldMkLst>
          <pc:docMk/>
          <pc:sldMk cId="1402923105" sldId="426"/>
        </pc:sldMkLst>
        <pc:spChg chg="mod">
          <ac:chgData name="vytor hugo" userId="e8b175fd6482882c" providerId="Windows Live" clId="Web-{45E7A977-D297-4D65-8703-C8C8F35B0075}" dt="2024-02-01T20:51:04.913" v="172" actId="20577"/>
          <ac:spMkLst>
            <pc:docMk/>
            <pc:sldMk cId="1402923105" sldId="426"/>
            <ac:spMk id="8" creationId="{729F4588-35FC-E28C-68D3-8CE5B772F979}"/>
          </ac:spMkLst>
        </pc:spChg>
        <pc:picChg chg="add mod">
          <ac:chgData name="vytor hugo" userId="e8b175fd6482882c" providerId="Windows Live" clId="Web-{45E7A977-D297-4D65-8703-C8C8F35B0075}" dt="2024-02-01T20:51:13.319" v="176" actId="14100"/>
          <ac:picMkLst>
            <pc:docMk/>
            <pc:sldMk cId="1402923105" sldId="426"/>
            <ac:picMk id="3" creationId="{E25FEE86-A379-EBE2-22CB-E972B5FF953B}"/>
          </ac:picMkLst>
        </pc:picChg>
        <pc:picChg chg="add mod">
          <ac:chgData name="vytor hugo" userId="e8b175fd6482882c" providerId="Windows Live" clId="Web-{45E7A977-D297-4D65-8703-C8C8F35B0075}" dt="2024-02-01T20:51:35.148" v="181" actId="14100"/>
          <ac:picMkLst>
            <pc:docMk/>
            <pc:sldMk cId="1402923105" sldId="426"/>
            <ac:picMk id="4" creationId="{F63E9FC1-FD8F-1AE3-052F-0224282B7FA5}"/>
          </ac:picMkLst>
        </pc:picChg>
        <pc:picChg chg="del">
          <ac:chgData name="vytor hugo" userId="e8b175fd6482882c" providerId="Windows Live" clId="Web-{45E7A977-D297-4D65-8703-C8C8F35B0075}" dt="2024-02-01T20:50:46.537" v="169"/>
          <ac:picMkLst>
            <pc:docMk/>
            <pc:sldMk cId="1402923105" sldId="426"/>
            <ac:picMk id="5" creationId="{2B0C99A7-CE68-2E94-5EE2-9BF47E231DF6}"/>
          </ac:picMkLst>
        </pc:picChg>
        <pc:picChg chg="del">
          <ac:chgData name="vytor hugo" userId="e8b175fd6482882c" providerId="Windows Live" clId="Web-{45E7A977-D297-4D65-8703-C8C8F35B0075}" dt="2024-02-01T20:50:45.365" v="168"/>
          <ac:picMkLst>
            <pc:docMk/>
            <pc:sldMk cId="1402923105" sldId="426"/>
            <ac:picMk id="6" creationId="{F2A5EA37-156A-7E62-BD36-50DB7AACAEBE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1:04.572" v="283" actId="14100"/>
        <pc:sldMkLst>
          <pc:docMk/>
          <pc:sldMk cId="2954701071" sldId="427"/>
        </pc:sldMkLst>
        <pc:spChg chg="mod">
          <ac:chgData name="vytor hugo" userId="e8b175fd6482882c" providerId="Windows Live" clId="Web-{45E7A977-D297-4D65-8703-C8C8F35B0075}" dt="2024-02-01T21:00:22.930" v="269" actId="20577"/>
          <ac:spMkLst>
            <pc:docMk/>
            <pc:sldMk cId="2954701071" sldId="427"/>
            <ac:spMk id="8" creationId="{612B95D5-E1CF-CE84-4FB9-A07793AA9480}"/>
          </ac:spMkLst>
        </pc:spChg>
        <pc:picChg chg="add mod">
          <ac:chgData name="vytor hugo" userId="e8b175fd6482882c" providerId="Windows Live" clId="Web-{45E7A977-D297-4D65-8703-C8C8F35B0075}" dt="2024-02-01T21:00:56.868" v="282" actId="14100"/>
          <ac:picMkLst>
            <pc:docMk/>
            <pc:sldMk cId="2954701071" sldId="427"/>
            <ac:picMk id="3" creationId="{27A62F2C-FBC5-169C-1703-C4E44008C406}"/>
          </ac:picMkLst>
        </pc:picChg>
        <pc:picChg chg="add mod">
          <ac:chgData name="vytor hugo" userId="e8b175fd6482882c" providerId="Windows Live" clId="Web-{45E7A977-D297-4D65-8703-C8C8F35B0075}" dt="2024-02-01T21:01:04.572" v="283" actId="14100"/>
          <ac:picMkLst>
            <pc:docMk/>
            <pc:sldMk cId="2954701071" sldId="427"/>
            <ac:picMk id="4" creationId="{41F04989-29F1-924A-44D8-AABDD711819B}"/>
          </ac:picMkLst>
        </pc:picChg>
        <pc:picChg chg="del">
          <ac:chgData name="vytor hugo" userId="e8b175fd6482882c" providerId="Windows Live" clId="Web-{45E7A977-D297-4D65-8703-C8C8F35B0075}" dt="2024-02-01T21:00:11.195" v="267"/>
          <ac:picMkLst>
            <pc:docMk/>
            <pc:sldMk cId="2954701071" sldId="427"/>
            <ac:picMk id="5" creationId="{30554BBE-36AC-CDF8-A59F-932A9768D4A1}"/>
          </ac:picMkLst>
        </pc:picChg>
        <pc:picChg chg="del">
          <ac:chgData name="vytor hugo" userId="e8b175fd6482882c" providerId="Windows Live" clId="Web-{45E7A977-D297-4D65-8703-C8C8F35B0075}" dt="2024-02-01T21:00:10.679" v="266"/>
          <ac:picMkLst>
            <pc:docMk/>
            <pc:sldMk cId="2954701071" sldId="427"/>
            <ac:picMk id="6" creationId="{3FF22516-B993-E5C0-8780-0BE4D18BC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8:32.179" v="376" actId="14100"/>
        <pc:sldMkLst>
          <pc:docMk/>
          <pc:sldMk cId="3331438014" sldId="428"/>
        </pc:sldMkLst>
        <pc:spChg chg="mod">
          <ac:chgData name="vytor hugo" userId="e8b175fd6482882c" providerId="Windows Live" clId="Web-{45E7A977-D297-4D65-8703-C8C8F35B0075}" dt="2024-02-01T21:08:22.616" v="370" actId="20577"/>
          <ac:spMkLst>
            <pc:docMk/>
            <pc:sldMk cId="3331438014" sldId="428"/>
            <ac:spMk id="8" creationId="{74579FE9-E89D-8F4B-6392-B7A1B9A1E4E9}"/>
          </ac:spMkLst>
        </pc:spChg>
        <pc:picChg chg="add mod">
          <ac:chgData name="vytor hugo" userId="e8b175fd6482882c" providerId="Windows Live" clId="Web-{45E7A977-D297-4D65-8703-C8C8F35B0075}" dt="2024-02-01T21:08:32.179" v="376" actId="14100"/>
          <ac:picMkLst>
            <pc:docMk/>
            <pc:sldMk cId="3331438014" sldId="428"/>
            <ac:picMk id="3" creationId="{C536C984-BF82-9B57-C5A8-C425E3019A33}"/>
          </ac:picMkLst>
        </pc:picChg>
        <pc:picChg chg="del">
          <ac:chgData name="vytor hugo" userId="e8b175fd6482882c" providerId="Windows Live" clId="Web-{45E7A977-D297-4D65-8703-C8C8F35B0075}" dt="2024-02-01T21:08:09.553" v="365"/>
          <ac:picMkLst>
            <pc:docMk/>
            <pc:sldMk cId="3331438014" sldId="428"/>
            <ac:picMk id="5" creationId="{E9216B2A-B2A8-85D4-B990-324E75104B3E}"/>
          </ac:picMkLst>
        </pc:picChg>
        <pc:picChg chg="del">
          <ac:chgData name="vytor hugo" userId="e8b175fd6482882c" providerId="Windows Live" clId="Web-{45E7A977-D297-4D65-8703-C8C8F35B0075}" dt="2024-02-01T21:08:09.022" v="364"/>
          <ac:picMkLst>
            <pc:docMk/>
            <pc:sldMk cId="3331438014" sldId="428"/>
            <ac:picMk id="6" creationId="{3DB02C3E-C20E-0C19-CBD3-6B039F6BB88D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19:10.245" v="481" actId="20577"/>
        <pc:sldMkLst>
          <pc:docMk/>
          <pc:sldMk cId="1647067934" sldId="429"/>
        </pc:sldMkLst>
        <pc:spChg chg="mod">
          <ac:chgData name="vytor hugo" userId="e8b175fd6482882c" providerId="Windows Live" clId="Web-{45E7A977-D297-4D65-8703-C8C8F35B0075}" dt="2024-02-01T21:19:10.245" v="481" actId="20577"/>
          <ac:spMkLst>
            <pc:docMk/>
            <pc:sldMk cId="1647067934" sldId="429"/>
            <ac:spMk id="8" creationId="{FB093244-E473-C111-6B2F-50F94048D104}"/>
          </ac:spMkLst>
        </pc:spChg>
        <pc:picChg chg="add mod">
          <ac:chgData name="vytor hugo" userId="e8b175fd6482882c" providerId="Windows Live" clId="Web-{45E7A977-D297-4D65-8703-C8C8F35B0075}" dt="2024-02-01T21:18:47.510" v="463" actId="14100"/>
          <ac:picMkLst>
            <pc:docMk/>
            <pc:sldMk cId="1647067934" sldId="429"/>
            <ac:picMk id="3" creationId="{000479A6-B204-45A6-4DCD-72941F1A5FFE}"/>
          </ac:picMkLst>
        </pc:picChg>
        <pc:picChg chg="del">
          <ac:chgData name="vytor hugo" userId="e8b175fd6482882c" providerId="Windows Live" clId="Web-{45E7A977-D297-4D65-8703-C8C8F35B0075}" dt="2024-02-01T21:18:16.806" v="457"/>
          <ac:picMkLst>
            <pc:docMk/>
            <pc:sldMk cId="1647067934" sldId="429"/>
            <ac:picMk id="4" creationId="{97612EA3-AEE3-0BCE-2B51-59A50FD2EE9A}"/>
          </ac:picMkLst>
        </pc:picChg>
        <pc:picChg chg="add mod">
          <ac:chgData name="vytor hugo" userId="e8b175fd6482882c" providerId="Windows Live" clId="Web-{45E7A977-D297-4D65-8703-C8C8F35B0075}" dt="2024-02-01T21:19:03.088" v="468" actId="14100"/>
          <ac:picMkLst>
            <pc:docMk/>
            <pc:sldMk cId="1647067934" sldId="429"/>
            <ac:picMk id="5" creationId="{4DFAE9BD-FEA1-E670-EF26-4AB9C0F3B929}"/>
          </ac:picMkLst>
        </pc:picChg>
        <pc:picChg chg="del">
          <ac:chgData name="vytor hugo" userId="e8b175fd6482882c" providerId="Windows Live" clId="Web-{45E7A977-D297-4D65-8703-C8C8F35B0075}" dt="2024-02-01T21:18:15.884" v="456"/>
          <ac:picMkLst>
            <pc:docMk/>
            <pc:sldMk cId="1647067934" sldId="429"/>
            <ac:picMk id="6" creationId="{449EA9ED-3D30-2F24-1015-DE40F7E5403A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27:45.823" v="582" actId="1076"/>
        <pc:sldMkLst>
          <pc:docMk/>
          <pc:sldMk cId="3428760309" sldId="430"/>
        </pc:sldMkLst>
        <pc:spChg chg="mod">
          <ac:chgData name="vytor hugo" userId="e8b175fd6482882c" providerId="Windows Live" clId="Web-{45E7A977-D297-4D65-8703-C8C8F35B0075}" dt="2024-02-01T21:27:09.837" v="572" actId="20577"/>
          <ac:spMkLst>
            <pc:docMk/>
            <pc:sldMk cId="3428760309" sldId="430"/>
            <ac:spMk id="8" creationId="{5F2C0E2C-AA29-906D-4DC4-283562717F12}"/>
          </ac:spMkLst>
        </pc:spChg>
        <pc:picChg chg="del">
          <ac:chgData name="vytor hugo" userId="e8b175fd6482882c" providerId="Windows Live" clId="Web-{45E7A977-D297-4D65-8703-C8C8F35B0075}" dt="2024-02-01T21:26:41.290" v="561"/>
          <ac:picMkLst>
            <pc:docMk/>
            <pc:sldMk cId="3428760309" sldId="430"/>
            <ac:picMk id="3" creationId="{FCE40DA1-6397-44C6-D57D-C6846603FFE2}"/>
          </ac:picMkLst>
        </pc:picChg>
        <pc:picChg chg="add mod">
          <ac:chgData name="vytor hugo" userId="e8b175fd6482882c" providerId="Windows Live" clId="Web-{45E7A977-D297-4D65-8703-C8C8F35B0075}" dt="2024-02-01T21:27:26.603" v="577" actId="14100"/>
          <ac:picMkLst>
            <pc:docMk/>
            <pc:sldMk cId="3428760309" sldId="430"/>
            <ac:picMk id="4" creationId="{2376825D-ECE6-E418-05F8-02728FC5C014}"/>
          </ac:picMkLst>
        </pc:picChg>
        <pc:picChg chg="del">
          <ac:chgData name="vytor hugo" userId="e8b175fd6482882c" providerId="Windows Live" clId="Web-{45E7A977-D297-4D65-8703-C8C8F35B0075}" dt="2024-02-01T21:26:40.774" v="560"/>
          <ac:picMkLst>
            <pc:docMk/>
            <pc:sldMk cId="3428760309" sldId="430"/>
            <ac:picMk id="5" creationId="{3A6E374F-117C-5F64-CC3E-EA70BE9A55E2}"/>
          </ac:picMkLst>
        </pc:picChg>
        <pc:picChg chg="add mod">
          <ac:chgData name="vytor hugo" userId="e8b175fd6482882c" providerId="Windows Live" clId="Web-{45E7A977-D297-4D65-8703-C8C8F35B0075}" dt="2024-02-01T21:27:45.823" v="582" actId="1076"/>
          <ac:picMkLst>
            <pc:docMk/>
            <pc:sldMk cId="3428760309" sldId="430"/>
            <ac:picMk id="6" creationId="{4B0204D6-9A0B-5E21-1C40-F514409A24CB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01:10.602" v="972" actId="20577"/>
        <pc:sldMkLst>
          <pc:docMk/>
          <pc:sldMk cId="1817788114" sldId="431"/>
        </pc:sldMkLst>
        <pc:spChg chg="mod">
          <ac:chgData name="vytor hugo" userId="e8b175fd6482882c" providerId="Windows Live" clId="Web-{45E7A977-D297-4D65-8703-C8C8F35B0075}" dt="2024-02-01T22:01:10.602" v="972" actId="20577"/>
          <ac:spMkLst>
            <pc:docMk/>
            <pc:sldMk cId="1817788114" sldId="431"/>
            <ac:spMk id="8" creationId="{29D539FC-DFC8-31C7-CA01-1BE38966835E}"/>
          </ac:spMkLst>
        </pc:spChg>
        <pc:picChg chg="del">
          <ac:chgData name="vytor hugo" userId="e8b175fd6482882c" providerId="Windows Live" clId="Web-{45E7A977-D297-4D65-8703-C8C8F35B0075}" dt="2024-02-01T21:59:58.459" v="949"/>
          <ac:picMkLst>
            <pc:docMk/>
            <pc:sldMk cId="1817788114" sldId="431"/>
            <ac:picMk id="3" creationId="{DDB1DC5F-C70E-CEFB-49CC-C9B7A6AB4451}"/>
          </ac:picMkLst>
        </pc:picChg>
        <pc:picChg chg="add mod">
          <ac:chgData name="vytor hugo" userId="e8b175fd6482882c" providerId="Windows Live" clId="Web-{45E7A977-D297-4D65-8703-C8C8F35B0075}" dt="2024-02-01T22:00:51.273" v="959" actId="14100"/>
          <ac:picMkLst>
            <pc:docMk/>
            <pc:sldMk cId="1817788114" sldId="431"/>
            <ac:picMk id="4" creationId="{5C5DB485-593C-BBC6-3D95-E3D0D5B847CB}"/>
          </ac:picMkLst>
        </pc:picChg>
        <pc:picChg chg="del">
          <ac:chgData name="vytor hugo" userId="e8b175fd6482882c" providerId="Windows Live" clId="Web-{45E7A977-D297-4D65-8703-C8C8F35B0075}" dt="2024-02-01T21:59:59.303" v="950"/>
          <ac:picMkLst>
            <pc:docMk/>
            <pc:sldMk cId="1817788114" sldId="431"/>
            <ac:picMk id="5" creationId="{C5828638-96A2-D480-B5D6-A5416B60352F}"/>
          </ac:picMkLst>
        </pc:picChg>
        <pc:picChg chg="add mod">
          <ac:chgData name="vytor hugo" userId="e8b175fd6482882c" providerId="Windows Live" clId="Web-{45E7A977-D297-4D65-8703-C8C8F35B0075}" dt="2024-02-01T22:01:04.367" v="963" actId="14100"/>
          <ac:picMkLst>
            <pc:docMk/>
            <pc:sldMk cId="1817788114" sldId="431"/>
            <ac:picMk id="6" creationId="{F819D9D9-F7F5-DE4B-895D-9118073D547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40:22.923" v="1517" actId="20577"/>
        <pc:sldMkLst>
          <pc:docMk/>
          <pc:sldMk cId="2590176051" sldId="432"/>
        </pc:sldMkLst>
        <pc:spChg chg="mod">
          <ac:chgData name="vytor hugo" userId="e8b175fd6482882c" providerId="Windows Live" clId="Web-{45E7A977-D297-4D65-8703-C8C8F35B0075}" dt="2024-02-01T22:40:22.923" v="1517" actId="20577"/>
          <ac:spMkLst>
            <pc:docMk/>
            <pc:sldMk cId="2590176051" sldId="432"/>
            <ac:spMk id="8" creationId="{E5D551FF-97BD-579F-2C9F-F9ED015FEF23}"/>
          </ac:spMkLst>
        </pc:spChg>
        <pc:picChg chg="del">
          <ac:chgData name="vytor hugo" userId="e8b175fd6482882c" providerId="Windows Live" clId="Web-{45E7A977-D297-4D65-8703-C8C8F35B0075}" dt="2024-02-01T22:39:18.046" v="1499"/>
          <ac:picMkLst>
            <pc:docMk/>
            <pc:sldMk cId="2590176051" sldId="432"/>
            <ac:picMk id="3" creationId="{E163CCCD-B97F-1306-AC7B-FE991472FD16}"/>
          </ac:picMkLst>
        </pc:picChg>
        <pc:picChg chg="add mod">
          <ac:chgData name="vytor hugo" userId="e8b175fd6482882c" providerId="Windows Live" clId="Web-{45E7A977-D297-4D65-8703-C8C8F35B0075}" dt="2024-02-01T22:40:12.172" v="1512" actId="14100"/>
          <ac:picMkLst>
            <pc:docMk/>
            <pc:sldMk cId="2590176051" sldId="432"/>
            <ac:picMk id="4" creationId="{19BD20CC-7A02-3B83-E7BF-6D682711360F}"/>
          </ac:picMkLst>
        </pc:picChg>
        <pc:picChg chg="del">
          <ac:chgData name="vytor hugo" userId="e8b175fd6482882c" providerId="Windows Live" clId="Web-{45E7A977-D297-4D65-8703-C8C8F35B0075}" dt="2024-02-01T22:39:17.046" v="1498"/>
          <ac:picMkLst>
            <pc:docMk/>
            <pc:sldMk cId="2590176051" sldId="432"/>
            <ac:picMk id="5" creationId="{B9CE375A-53B7-C50E-B2A7-524884E06A09}"/>
          </ac:picMkLst>
        </pc:picChg>
        <pc:picChg chg="add mod">
          <ac:chgData name="vytor hugo" userId="e8b175fd6482882c" providerId="Windows Live" clId="Web-{45E7A977-D297-4D65-8703-C8C8F35B0075}" dt="2024-02-01T22:40:17.829" v="1513" actId="14100"/>
          <ac:picMkLst>
            <pc:docMk/>
            <pc:sldMk cId="2590176051" sldId="432"/>
            <ac:picMk id="6" creationId="{06DCCF4C-AC2C-8507-6078-0507AAB12BA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57:13.297" v="1744" actId="20577"/>
        <pc:sldMkLst>
          <pc:docMk/>
          <pc:sldMk cId="1282495674" sldId="433"/>
        </pc:sldMkLst>
        <pc:spChg chg="mod">
          <ac:chgData name="vytor hugo" userId="e8b175fd6482882c" providerId="Windows Live" clId="Web-{45E7A977-D297-4D65-8703-C8C8F35B0075}" dt="2024-02-01T22:57:13.297" v="1744" actId="20577"/>
          <ac:spMkLst>
            <pc:docMk/>
            <pc:sldMk cId="1282495674" sldId="433"/>
            <ac:spMk id="8" creationId="{6BD37BE6-5624-71B0-8A43-A2AAEFFFE8BE}"/>
          </ac:spMkLst>
        </pc:spChg>
        <pc:picChg chg="add mod">
          <ac:chgData name="vytor hugo" userId="e8b175fd6482882c" providerId="Windows Live" clId="Web-{45E7A977-D297-4D65-8703-C8C8F35B0075}" dt="2024-02-01T22:57:06.765" v="1740" actId="14100"/>
          <ac:picMkLst>
            <pc:docMk/>
            <pc:sldMk cId="1282495674" sldId="433"/>
            <ac:picMk id="3" creationId="{EFABB90B-91F6-3759-73D8-2CB33ABF248C}"/>
          </ac:picMkLst>
        </pc:picChg>
        <pc:picChg chg="del">
          <ac:chgData name="vytor hugo" userId="e8b175fd6482882c" providerId="Windows Live" clId="Web-{45E7A977-D297-4D65-8703-C8C8F35B0075}" dt="2024-02-01T22:56:03.248" v="1727"/>
          <ac:picMkLst>
            <pc:docMk/>
            <pc:sldMk cId="1282495674" sldId="433"/>
            <ac:picMk id="4" creationId="{1D713686-29A5-F93B-901F-FAD6C5E70DE5}"/>
          </ac:picMkLst>
        </pc:picChg>
        <pc:picChg chg="add mod">
          <ac:chgData name="vytor hugo" userId="e8b175fd6482882c" providerId="Windows Live" clId="Web-{45E7A977-D297-4D65-8703-C8C8F35B0075}" dt="2024-02-01T22:57:04.125" v="1739" actId="14100"/>
          <ac:picMkLst>
            <pc:docMk/>
            <pc:sldMk cId="1282495674" sldId="433"/>
            <ac:picMk id="5" creationId="{4D36F593-8CB0-6AD4-7033-CA96BCE7B236}"/>
          </ac:picMkLst>
        </pc:picChg>
        <pc:picChg chg="del">
          <ac:chgData name="vytor hugo" userId="e8b175fd6482882c" providerId="Windows Live" clId="Web-{45E7A977-D297-4D65-8703-C8C8F35B0075}" dt="2024-02-01T22:56:02.717" v="1726"/>
          <ac:picMkLst>
            <pc:docMk/>
            <pc:sldMk cId="1282495674" sldId="433"/>
            <ac:picMk id="6" creationId="{8DDF67DF-842C-B8AA-7EC8-47AE322D07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JOANIN/COOP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 JAN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AC893-66D6-3942-6EF8-86C897F3B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0B5E23F-8FFF-3C44-7E0A-04E5F26E2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DA8A8DE-7155-67F1-68B8-39CF7819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073BCE-E4D0-52DC-65A4-71559D6A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4A419-B290-CEA4-4AF5-0265EF7B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em pé, mesa&#10;&#10;Descrição gerada automaticamente">
            <a:extLst>
              <a:ext uri="{FF2B5EF4-FFF2-40B4-BE49-F238E27FC236}">
                <a16:creationId xmlns:a16="http://schemas.microsoft.com/office/drawing/2014/main" id="{DD0625D8-45A3-5019-240B-08BEBB54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021" y="1897012"/>
            <a:ext cx="6094693" cy="4963064"/>
          </a:xfrm>
          <a:prstGeom prst="rect">
            <a:avLst/>
          </a:prstGeom>
        </p:spPr>
      </p:pic>
      <p:pic>
        <p:nvPicPr>
          <p:cNvPr id="5" name="Imagem 4" descr="Uma imagem contendo no interior, mesa, comida, computador&#10;&#10;Descrição gerada automaticamente">
            <a:extLst>
              <a:ext uri="{FF2B5EF4-FFF2-40B4-BE49-F238E27FC236}">
                <a16:creationId xmlns:a16="http://schemas.microsoft.com/office/drawing/2014/main" id="{5B3E8AA2-D32E-5DC7-C648-613CBF4C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305" y="1901806"/>
            <a:ext cx="3046694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6F718-3802-2B78-71A7-EB9C0829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EBD2439-42EF-E891-F009-BADFAC6D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275AC7-1A8E-7557-E9FC-E277BDF60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20CF7C-A896-1F4F-2512-9406918F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E0419-4D52-2256-6DD3-F3A34A8C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FA10C0-CB9C-D759-F949-B1C130D3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23" y="1902764"/>
            <a:ext cx="4600574" cy="49486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7715E69-925C-CE25-8A0A-0BBE5419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545" y="1891262"/>
            <a:ext cx="3507894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33BF6-7696-A8F0-E913-26C58158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43BF283-8BFD-D137-9285-7AB039EC5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9232EE2-D555-5CD7-A796-A408BBCBF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663569-858A-60EC-92F5-42685AE9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579FE9-E89D-8F4B-6392-B7A1B9A1E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C536C984-BF82-9B57-C5A8-C425E301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485" y="1986152"/>
            <a:ext cx="691532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F136B-A336-4F3E-2213-D9BA5D005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2A071E19-4D38-8CE6-F74E-34B681168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4972C3D-8604-A236-A7BD-AD76CD4FF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325D21-91A1-008F-6D3C-8A07EE83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B9C579-83DE-6086-CCC4-3025077E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97B580-1D6C-3242-83B0-E30CA27D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947" y="2085517"/>
            <a:ext cx="4353908" cy="4776157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0628701B-5AE5-5484-F92C-6E70F089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964" y="2090628"/>
            <a:ext cx="3865078" cy="47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0770C-CC7B-3D0F-2171-EC6D97DC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DEC6AB9-E838-1AC7-E4CB-526C00B3C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2B741FE-28E0-5269-C070-B01F9BCC5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91DD2B-64C8-4AA5-9995-64650800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D58966-7EE5-A625-26F9-1C1F7ECB8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19.01.24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6E496F-C3F7-5DEB-9E18-E735DFB16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797" y="2001169"/>
            <a:ext cx="4915909" cy="4862422"/>
          </a:xfrm>
          <a:prstGeom prst="rect">
            <a:avLst/>
          </a:prstGeom>
        </p:spPr>
      </p:pic>
      <p:pic>
        <p:nvPicPr>
          <p:cNvPr id="5" name="Imagem 4" descr="Interface gráfica do usuário, Site, Calendário&#10;&#10;Descrição gerada automaticamente">
            <a:extLst>
              <a:ext uri="{FF2B5EF4-FFF2-40B4-BE49-F238E27FC236}">
                <a16:creationId xmlns:a16="http://schemas.microsoft.com/office/drawing/2014/main" id="{D575ED26-1C70-7489-7830-E394A805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7" y="1997015"/>
            <a:ext cx="3535684" cy="48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D565-8BE1-04EB-E3D8-276D5F1E5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FDF1CF8-821E-47D7-DD4A-BD36AD27D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031EA91-D519-62D6-FB4B-FCE975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46150A-8867-EA8B-1441-17F6F1FB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59F499-7670-9F07-986F-52149239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26.01.24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FF467863-5A65-A575-07E2-65E78E13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168" y="1991265"/>
            <a:ext cx="4368284" cy="48624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C5F6061-39F0-64A4-034B-9E677D01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344" y="1997016"/>
            <a:ext cx="4253265" cy="48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9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13A5D-9CEC-E644-2D47-44FD71C5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207C32B-6C5B-4755-830E-E04BC4BE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4D5718B-5F53-0A2C-0781-99FA487D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AE9D1F-3AF8-6460-4AE7-932C9752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93244-E473-C111-6B2F-50F94048D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31.01.24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000479A6-B204-45A6-4DCD-72941F1A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895" y="2031202"/>
            <a:ext cx="4167001" cy="4833667"/>
          </a:xfrm>
          <a:prstGeom prst="rect">
            <a:avLst/>
          </a:prstGeom>
        </p:spPr>
      </p:pic>
      <p:pic>
        <p:nvPicPr>
          <p:cNvPr id="5" name="Imagem 4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4DFAE9BD-FEA1-E670-EF26-4AB9C0F3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87" y="2026090"/>
            <a:ext cx="4411417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7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77AE5-AB4A-487D-B278-7F4555DB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55B77D5-40D4-A5E6-D56E-FEA5E3B08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DB548D5-296B-ACD3-02FE-B238C50E5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ED62AA-F7E6-2971-9EE1-077F6E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3D5D83-FFDB-2BB8-14CA-6348E2652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8A86C35E-A0E7-81E1-A646-AC4152FF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11" y="1809790"/>
            <a:ext cx="5702060" cy="5049327"/>
          </a:xfrm>
          <a:prstGeom prst="rect">
            <a:avLst/>
          </a:prstGeom>
        </p:spPr>
      </p:pic>
      <p:pic>
        <p:nvPicPr>
          <p:cNvPr id="5" name="Imagem 4" descr="Uma imagem contendo pessoa, mesa, comida, homem&#10;&#10;Descrição gerada automaticamente">
            <a:extLst>
              <a:ext uri="{FF2B5EF4-FFF2-40B4-BE49-F238E27FC236}">
                <a16:creationId xmlns:a16="http://schemas.microsoft.com/office/drawing/2014/main" id="{5ECAF36C-412F-1C6C-5852-6E8B241F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46" y="1805956"/>
            <a:ext cx="3129232" cy="50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9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0BBB4-12D6-FD93-0A67-549DF93A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B7B5DFE-4FE5-6047-8328-596EBE05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F63DA12-9076-0066-3783-B9019879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2F73E0-57BF-7881-1347-D254ADFD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25547A-0329-4BDF-30E2-A8EC83A5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810099FA-ECAB-2F0A-2DB3-870AAF87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480" y="2026409"/>
            <a:ext cx="5285117" cy="48336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5E334A-B9C6-D546-F834-6EF7CC44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896" y="2031200"/>
            <a:ext cx="3373647" cy="48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92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3515C-0FEB-F7E4-DF9D-DBC2FCC2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32C4163-B836-94AF-5762-4777DA0A0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3FCB1DD-1B35-37D9-0303-84D49A095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85FD86-889E-1ACB-D9E6-CE39079D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1605CE-A22E-FA51-2BC7-8288C9A0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5E86AA-9B3B-5129-8B05-F1557004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08" y="1902125"/>
            <a:ext cx="5486400" cy="4948687"/>
          </a:xfrm>
          <a:prstGeom prst="rect">
            <a:avLst/>
          </a:prstGeom>
        </p:spPr>
      </p:pic>
      <p:pic>
        <p:nvPicPr>
          <p:cNvPr id="5" name="Imagem 4" descr="Uma imagem contendo no interior, mesa, comida, cheio&#10;&#10;Descrição gerada automaticamente">
            <a:extLst>
              <a:ext uri="{FF2B5EF4-FFF2-40B4-BE49-F238E27FC236}">
                <a16:creationId xmlns:a16="http://schemas.microsoft.com/office/drawing/2014/main" id="{ACD45773-491B-9D96-6268-B31DC4F3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671" y="1894777"/>
            <a:ext cx="3086100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2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D79A3-AAE1-AE3E-6564-FB6402C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16DAE-A937-ED25-8741-07FD3C4B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8C697E-2DAE-7BFC-0F84-169EC8FC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520" y="2054525"/>
            <a:ext cx="3781064" cy="48049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FFF91B-195F-8934-7741-56A3C992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694" y="2048456"/>
            <a:ext cx="4370537" cy="47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6145D-3B4D-B0FB-6BC3-E91930C7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7B681EE-26ED-C243-4B0A-55833C707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79C9E0E-B602-DB72-DE26-EE98B05B3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3D5C50-0742-7CCA-4994-86E50AF2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2C0E2C-AA29-906D-4DC4-283562717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76825D-ECE6-E418-05F8-02728FC5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826" y="2043982"/>
            <a:ext cx="5126966" cy="48049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B0204D6-9A0B-5E21-1C40-F514409A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603" y="2065068"/>
            <a:ext cx="3373647" cy="47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EF3F1-084C-D62D-DDCF-52D336DC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A94FA7A-8261-837A-9C09-D8534E277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C4A0BE-DAD1-44BB-2CF8-DBFCAB53F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FEA346-C518-958E-E435-1600D82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E725D7-1206-6807-A041-480E96BE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05.01.24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8495A42A-9258-5F16-9E0A-99EBF1EC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842" y="2041426"/>
            <a:ext cx="4311901" cy="4819290"/>
          </a:xfrm>
          <a:prstGeom prst="rect">
            <a:avLst/>
          </a:prstGeom>
        </p:spPr>
      </p:pic>
      <p:pic>
        <p:nvPicPr>
          <p:cNvPr id="6" name="Imagem 5" descr="Uma imagem contendo Mapa&#10;&#10;Descrição gerada automaticamente">
            <a:extLst>
              <a:ext uri="{FF2B5EF4-FFF2-40B4-BE49-F238E27FC236}">
                <a16:creationId xmlns:a16="http://schemas.microsoft.com/office/drawing/2014/main" id="{8FD286E4-4DFA-539A-7CB4-7F1A0ACE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135" y="2047816"/>
            <a:ext cx="3966845" cy="48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7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05735-B456-5976-7842-6B25AE0BA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676A2B9-CCBC-423F-995E-E2C544AAD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AA19F6D-C824-071F-5FE7-C2BEA1024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E04F63-A838-B264-6941-621CA159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85430E-9B2E-CEAA-1423-67803FB0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10.01.24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comida, mesa, itens&#10;&#10;Descrição gerada automaticamente">
            <a:extLst>
              <a:ext uri="{FF2B5EF4-FFF2-40B4-BE49-F238E27FC236}">
                <a16:creationId xmlns:a16="http://schemas.microsoft.com/office/drawing/2014/main" id="{4B42F1E2-1998-E535-62B3-11617314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02" y="2029284"/>
            <a:ext cx="4413668" cy="4833667"/>
          </a:xfrm>
          <a:prstGeom prst="rect">
            <a:avLst/>
          </a:prstGeom>
        </p:spPr>
      </p:pic>
      <p:pic>
        <p:nvPicPr>
          <p:cNvPr id="5" name="Imagem 4" descr="Caixa de loja&#10;&#10;Descrição gerada automaticamente">
            <a:extLst>
              <a:ext uri="{FF2B5EF4-FFF2-40B4-BE49-F238E27FC236}">
                <a16:creationId xmlns:a16="http://schemas.microsoft.com/office/drawing/2014/main" id="{DC3C16F1-477A-B38D-2ECB-41B2964F7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91" y="2030243"/>
            <a:ext cx="4082989" cy="48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7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DD3A0-9737-B109-961E-27DDA674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E485838-799E-F092-F484-B339D6E03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8643738-B5A4-3B6B-B6D9-B876ADE03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4DA5CD-F1D8-4CA4-14EE-60BBAF51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F11CFD-BC2D-029A-1758-0906FE513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24.01.24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ixa de loja&#10;&#10;Descrição gerada automaticamente">
            <a:extLst>
              <a:ext uri="{FF2B5EF4-FFF2-40B4-BE49-F238E27FC236}">
                <a16:creationId xmlns:a16="http://schemas.microsoft.com/office/drawing/2014/main" id="{AF5BBAD8-A146-A797-BB8E-70C31C6DE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227" y="1890304"/>
            <a:ext cx="4498806" cy="4963063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4FC7E075-BF0E-4C19-ECE2-D886CB9C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09" y="1890624"/>
            <a:ext cx="3938088" cy="4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5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8F9DA-45AD-AB20-A6AF-2F05428AB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9E76717-1D39-BC5C-1076-A5F112480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DAD8715-D997-A306-8634-852849D19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69D133-E9CA-3C8A-24F4-3A80BE92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6A49AA-F97E-C8EB-F46A-291D253B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mesa, comida, itens&#10;&#10;Descrição gerada automaticamente">
            <a:extLst>
              <a:ext uri="{FF2B5EF4-FFF2-40B4-BE49-F238E27FC236}">
                <a16:creationId xmlns:a16="http://schemas.microsoft.com/office/drawing/2014/main" id="{B803AE72-D236-E645-2C1C-A4DF42B3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818" y="2097977"/>
            <a:ext cx="4700090" cy="47617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7549CD-C676-78E1-CFF9-C581ECEF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02" y="1974651"/>
            <a:ext cx="385182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7AF09-05B2-5199-1235-0EBD9476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0DC12D3-5050-17AC-81D4-9BEFABFCE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FEF8E4-2820-A9BF-231A-6882CB85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6C70BE-61B0-A7F1-9110-36DD6B84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B7E01B-764B-0E21-F101-4C66E705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- 8</a:t>
            </a: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16194EA2-0668-A990-484F-9BAF8E42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302" y="1778800"/>
            <a:ext cx="4770851" cy="5078082"/>
          </a:xfrm>
          <a:prstGeom prst="rect">
            <a:avLst/>
          </a:prstGeom>
        </p:spPr>
      </p:pic>
      <p:pic>
        <p:nvPicPr>
          <p:cNvPr id="6" name="Imagem 5" descr="Uma imagem contendo no interior, mesa, computador, cheio&#10;&#10;Descrição gerada automaticamente">
            <a:extLst>
              <a:ext uri="{FF2B5EF4-FFF2-40B4-BE49-F238E27FC236}">
                <a16:creationId xmlns:a16="http://schemas.microsoft.com/office/drawing/2014/main" id="{82B81572-D3E8-02F5-C1BC-F07842D2A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95" y="1904042"/>
            <a:ext cx="3821944" cy="49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0C890-4E4E-BA7B-71A3-A430EC77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31D6CAE-390A-D251-437F-452ACF6F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E564329-74E2-557D-0D5E-B6E1489F8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A1B39-6810-66E1-85DF-B5035A6B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57C977-A4F2-21D8-2B5D-6DAE71072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- 8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D213B051-9807-5146-9C5C-AF72BD9DB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60" y="2053248"/>
            <a:ext cx="2499228" cy="4804911"/>
          </a:xfrm>
          <a:prstGeom prst="rect">
            <a:avLst/>
          </a:prstGeom>
        </p:spPr>
      </p:pic>
      <p:pic>
        <p:nvPicPr>
          <p:cNvPr id="5" name="Imagem 4" descr="Calendário&#10;&#10;Descrição gerada automaticamente">
            <a:extLst>
              <a:ext uri="{FF2B5EF4-FFF2-40B4-BE49-F238E27FC236}">
                <a16:creationId xmlns:a16="http://schemas.microsoft.com/office/drawing/2014/main" id="{9582E8AA-95F0-7F2E-080B-5D3EA5F41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26" y="2040831"/>
            <a:ext cx="6096000" cy="48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5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45C42-DFBF-1949-9CB2-8BC91733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B52C970-81EF-2861-C76E-29A8838D6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47F24B-0F53-2A0B-3D0D-E3B6F16A9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F0CB5E-C1CF-F509-6F40-817CBE18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7961C1-E53D-39E7-B849-457CE50E5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- 8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DA22D04-B456-65BB-A2EA-6AD07754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14" y="1985195"/>
            <a:ext cx="3016813" cy="4876798"/>
          </a:xfrm>
          <a:prstGeom prst="rect">
            <a:avLst/>
          </a:prstGeom>
        </p:spPr>
      </p:pic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9FD8D56A-E540-3203-E3E9-F65AEF0B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40" y="1983641"/>
            <a:ext cx="5779699" cy="48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F03B5-9871-B56C-34CD-F2963826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E407F99-127F-208A-E731-11B88700E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DB79512-EC38-F578-F18D-BDB31B60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1D3013-DCD3-85D4-C7F5-F3182C09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649B22-A2C1-D462-69DD-64595F84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- 9</a:t>
            </a: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ixa com rosquinhas&#10;&#10;Descrição gerada automaticamente">
            <a:extLst>
              <a:ext uri="{FF2B5EF4-FFF2-40B4-BE49-F238E27FC236}">
                <a16:creationId xmlns:a16="http://schemas.microsoft.com/office/drawing/2014/main" id="{AAD687CC-1487-4A9B-FBF1-D9E52CD3C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653" y="1888386"/>
            <a:ext cx="4872617" cy="4963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18DF16-565A-CEA7-590D-D4B8D129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48" y="1883914"/>
            <a:ext cx="3622914" cy="4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6B154-ED15-5317-5C0D-4B8D227C1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AE21B5A-AF20-4D6E-BFAB-303289636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5898ABF-F587-7364-82C8-90B514601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56F725-F55A-FF75-E034-343E861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FBF5D2-EED8-63DB-5B02-62C525DC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- 9</a:t>
            </a:r>
          </a:p>
          <a:p>
            <a:r>
              <a:rPr lang="en-US" sz="2000" b="1">
                <a:latin typeface="Segoe UI"/>
                <a:cs typeface="Segoe UI"/>
              </a:rPr>
              <a:t>DATA: 22.01.24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3D4CAD-D5DA-5CF6-3E4D-F324F97F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377" y="2101811"/>
            <a:ext cx="3709178" cy="4761780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D4AF2197-A533-73E8-3E80-4FF229FC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00" y="2101491"/>
            <a:ext cx="4958881" cy="47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1DB51-0E10-371F-8ECC-3B909883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B08988-382F-CF57-5EAB-9B651F99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6B9DC8-AEF1-AD44-5449-5555D97DB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ADC305-F105-F649-FEA1-EF3CCD7E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470" y="2181045"/>
            <a:ext cx="4135647" cy="46755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4CEFB5-B989-D351-19D5-A01BF272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243" y="2181046"/>
            <a:ext cx="4314269" cy="46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7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509BFA-052D-B90D-189E-6E6581F6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215C042-EC62-2824-69DD-1C275EE97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9EF0FE1-43FF-DFB1-FAAF-C978100C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4638AA-E223-F2C6-0D78-7BD5FE78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9C207F-CAB3-1F25-531A-69E0334D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- 9</a:t>
            </a: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519A93A4-4E43-BB43-FDA0-C7C36F8A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515" y="1899887"/>
            <a:ext cx="4485555" cy="4963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1F3307-657F-F457-5665-3690BA52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41" y="1897013"/>
            <a:ext cx="3795441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E536E-5B0B-2F9B-6BEE-658999553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FB5A49F-709F-4568-0AC7-13A14BD9A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7EF548D-0ACF-1629-9DF7-C917232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FD1810-2BB5-EC95-3DA2-AD26A253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9F4588-35FC-E28C-68D3-8CE5B772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5FEE86-A379-EBE2-22CB-E972B5FF9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306" y="1941423"/>
            <a:ext cx="4710740" cy="49199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3E9FC1-FD8F-1AE3-052F-0224282B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75" y="1949730"/>
            <a:ext cx="3689948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2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93DC0-653D-1221-304E-88AD19EE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E2F13D2-F3F4-2AF7-E93B-B5AA3059F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31E4AA-304F-7C28-EE1D-E35AD56F1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F8DE1C-1CC5-DF49-4F61-DE44A0F0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13DE89-724B-C2DD-8C8A-1566CCCE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7502F3-75DF-390C-8B5F-772E2D06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69" y="2107881"/>
            <a:ext cx="4571820" cy="4761780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78A3BC5-2D51-C6ED-B755-703C95A0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329" y="2103408"/>
            <a:ext cx="3824197" cy="47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7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9944B-F5A1-0EEA-0E0F-3D877E8F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66CEAE4-F15C-07B6-A5B0-DBB6209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477AC8F-DD5B-1412-14EF-2921B30E6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5F4A07-B296-5843-B0E7-4EBC16A5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FFBCCD-61EA-F09E-3E7F-2B5DBB2A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15.01.24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ata de loja&#10;&#10;Descrição gerada automaticamente">
            <a:extLst>
              <a:ext uri="{FF2B5EF4-FFF2-40B4-BE49-F238E27FC236}">
                <a16:creationId xmlns:a16="http://schemas.microsoft.com/office/drawing/2014/main" id="{76DF89A1-D191-3B9A-D6C6-A0EBE194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367" y="2116827"/>
            <a:ext cx="4701216" cy="4747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606DE07-308B-341E-F8D6-F2B1A6EE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59" y="2125133"/>
            <a:ext cx="3680423" cy="47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0001D-AABF-03FA-9A62-1C0938F81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30AEC69-FD09-F630-BCEC-D179286F3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BC9D743-2298-F21F-0196-F21F61BBA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02E2B3-7E33-A21E-AA03-21597BB3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42A78C-C08E-C391-7962-05DB24D5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24.01.24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637D3-F7BD-A0F8-8600-651513936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57" y="1902764"/>
            <a:ext cx="4284271" cy="4948685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3DBE3D7-8BAD-A2A0-4A3D-58172888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40" y="1956439"/>
            <a:ext cx="4284272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7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246A-781A-FDE1-8C3B-4E776F5B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8221141-4A8C-1DC4-B110-41CCA642D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020636-D64B-7B26-A6A0-270B47930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B973EE-4693-3E37-65C7-4E397132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2B95D5-E1CF-CE84-4FB9-A07793AA9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27A62F2C-FBC5-169C-1703-C4E44008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224" y="2002766"/>
            <a:ext cx="4456800" cy="4862422"/>
          </a:xfrm>
          <a:prstGeom prst="rect">
            <a:avLst/>
          </a:prstGeom>
        </p:spPr>
      </p:pic>
      <p:pic>
        <p:nvPicPr>
          <p:cNvPr id="4" name="Imagem 3" descr="Uma imagem contendo brinquedo, pequeno, criança, jovem&#10;&#10;Descrição gerada automaticamente">
            <a:extLst>
              <a:ext uri="{FF2B5EF4-FFF2-40B4-BE49-F238E27FC236}">
                <a16:creationId xmlns:a16="http://schemas.microsoft.com/office/drawing/2014/main" id="{41F04989-29F1-924A-44D8-AABDD711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13" y="1998933"/>
            <a:ext cx="4428046" cy="48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778FC-0EAF-E5BC-4E1A-11B47B6B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FA65CE3-D919-E556-1925-E517DA82C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69E08CA-7973-660D-9F5A-621FAA896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0A9E66-F6E6-9CBD-0E38-991EFB72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8E8A93-EFB0-D28B-1729-FF452BC6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5AA8312B-8688-C4C8-EA5B-8B86C48F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18" y="2053886"/>
            <a:ext cx="5592609" cy="47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540</Words>
  <Application>Microsoft Office PowerPoint</Application>
  <PresentationFormat>Widescreen</PresentationFormat>
  <Paragraphs>148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 JAN 2024 </vt:lpstr>
      <vt:lpstr>COOP SÃO CAETANO</vt:lpstr>
      <vt:lpstr>COOP SÃO CAETANO</vt:lpstr>
      <vt:lpstr>COOP SÃO CAETANO</vt:lpstr>
      <vt:lpstr>JOANIN – LOJA 1</vt:lpstr>
      <vt:lpstr>JOANIN – LOJA 1</vt:lpstr>
      <vt:lpstr>JOANIN – LOJA 1</vt:lpstr>
      <vt:lpstr>JOANIN – LOJA 1</vt:lpstr>
      <vt:lpstr>JOANIN – LOJA 2</vt:lpstr>
      <vt:lpstr>JOANIN – LOJA 2</vt:lpstr>
      <vt:lpstr>JOANIN – LOJA 2</vt:lpstr>
      <vt:lpstr>JOANIN – LOJA 2</vt:lpstr>
      <vt:lpstr>JOANIN – LOJA 3</vt:lpstr>
      <vt:lpstr>JOANIN – LOJA 3</vt:lpstr>
      <vt:lpstr>JOANIN – LOJA 3</vt:lpstr>
      <vt:lpstr>JOANIN – LOJA 3</vt:lpstr>
      <vt:lpstr>JOANIN – LOJA 4</vt:lpstr>
      <vt:lpstr>JOANIN – LOJA 4</vt:lpstr>
      <vt:lpstr>JOANIN – LOJA 4</vt:lpstr>
      <vt:lpstr>JOANIN – LOJA 4</vt:lpstr>
      <vt:lpstr>JOANIN – LOJA 6</vt:lpstr>
      <vt:lpstr>JOANIN – LOJA 6</vt:lpstr>
      <vt:lpstr>JOANIN – LOJA 6</vt:lpstr>
      <vt:lpstr>JOANIN – LOJA 6</vt:lpstr>
      <vt:lpstr>JOANIN – LOJA 8</vt:lpstr>
      <vt:lpstr>JOANIN – LOJA 8</vt:lpstr>
      <vt:lpstr>JOANIN – LOJA 8</vt:lpstr>
      <vt:lpstr>JOANIN – LOJA 9</vt:lpstr>
      <vt:lpstr>JOANIN – LOJA 9</vt:lpstr>
      <vt:lpstr>JOANIN – LOJA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3</cp:revision>
  <dcterms:created xsi:type="dcterms:W3CDTF">2023-12-18T23:02:40Z</dcterms:created>
  <dcterms:modified xsi:type="dcterms:W3CDTF">2024-04-08T14:25:08Z</dcterms:modified>
</cp:coreProperties>
</file>