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5" r:id="rId3"/>
    <p:sldId id="304" r:id="rId4"/>
    <p:sldId id="305" r:id="rId5"/>
    <p:sldId id="345" r:id="rId6"/>
    <p:sldId id="266" r:id="rId7"/>
    <p:sldId id="306" r:id="rId8"/>
    <p:sldId id="307" r:id="rId9"/>
    <p:sldId id="346" r:id="rId10"/>
    <p:sldId id="267" r:id="rId11"/>
    <p:sldId id="347" r:id="rId12"/>
    <p:sldId id="268" r:id="rId13"/>
    <p:sldId id="308" r:id="rId14"/>
    <p:sldId id="309" r:id="rId15"/>
    <p:sldId id="348" r:id="rId16"/>
    <p:sldId id="270" r:id="rId17"/>
    <p:sldId id="311" r:id="rId18"/>
    <p:sldId id="312" r:id="rId19"/>
    <p:sldId id="313" r:id="rId20"/>
    <p:sldId id="272" r:id="rId21"/>
    <p:sldId id="314" r:id="rId22"/>
    <p:sldId id="315" r:id="rId23"/>
    <p:sldId id="316" r:id="rId24"/>
    <p:sldId id="277" r:id="rId25"/>
    <p:sldId id="317" r:id="rId26"/>
    <p:sldId id="318" r:id="rId27"/>
    <p:sldId id="278" r:id="rId28"/>
    <p:sldId id="321" r:id="rId29"/>
    <p:sldId id="300" r:id="rId30"/>
    <p:sldId id="324" r:id="rId31"/>
    <p:sldId id="325" r:id="rId32"/>
    <p:sldId id="279" r:id="rId33"/>
    <p:sldId id="326" r:id="rId34"/>
    <p:sldId id="281" r:id="rId35"/>
    <p:sldId id="329" r:id="rId36"/>
    <p:sldId id="330" r:id="rId37"/>
    <p:sldId id="331" r:id="rId38"/>
    <p:sldId id="290" r:id="rId39"/>
    <p:sldId id="332" r:id="rId40"/>
    <p:sldId id="291" r:id="rId41"/>
    <p:sldId id="301" r:id="rId42"/>
    <p:sldId id="293" r:id="rId43"/>
    <p:sldId id="334" r:id="rId44"/>
    <p:sldId id="294" r:id="rId45"/>
    <p:sldId id="335" r:id="rId46"/>
    <p:sldId id="295" r:id="rId47"/>
    <p:sldId id="337" r:id="rId48"/>
    <p:sldId id="338" r:id="rId49"/>
    <p:sldId id="339" r:id="rId50"/>
    <p:sldId id="296" r:id="rId51"/>
    <p:sldId id="299" r:id="rId52"/>
    <p:sldId id="343" r:id="rId53"/>
    <p:sldId id="297" r:id="rId54"/>
    <p:sldId id="344" r:id="rId5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DDEFBE-57B9-4C99-B191-6584A9C499E1}" v="1599" dt="2024-02-04T17:12:17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ytor hugo" userId="e8b175fd6482882c" providerId="Windows Live" clId="Web-{B3DDEFBE-57B9-4C99-B191-6584A9C499E1}"/>
    <pc:docChg chg="addSld delSld modSld">
      <pc:chgData name="vytor hugo" userId="e8b175fd6482882c" providerId="Windows Live" clId="Web-{B3DDEFBE-57B9-4C99-B191-6584A9C499E1}" dt="2024-02-04T17:12:15.453" v="1489" actId="20577"/>
      <pc:docMkLst>
        <pc:docMk/>
      </pc:docMkLst>
      <pc:sldChg chg="modSp">
        <pc:chgData name="vytor hugo" userId="e8b175fd6482882c" providerId="Windows Live" clId="Web-{B3DDEFBE-57B9-4C99-B191-6584A9C499E1}" dt="2024-02-04T13:35:45.264" v="9" actId="20577"/>
        <pc:sldMkLst>
          <pc:docMk/>
          <pc:sldMk cId="2210866551" sldId="256"/>
        </pc:sldMkLst>
        <pc:spChg chg="mod">
          <ac:chgData name="vytor hugo" userId="e8b175fd6482882c" providerId="Windows Live" clId="Web-{B3DDEFBE-57B9-4C99-B191-6584A9C499E1}" dt="2024-02-04T13:35:45.264" v="9" actId="20577"/>
          <ac:spMkLst>
            <pc:docMk/>
            <pc:sldMk cId="2210866551" sldId="256"/>
            <ac:spMk id="2" creationId="{00000000-0000-0000-0000-000000000000}"/>
          </ac:spMkLst>
        </pc:spChg>
      </pc:sldChg>
      <pc:sldChg chg="addSp delSp modSp">
        <pc:chgData name="vytor hugo" userId="e8b175fd6482882c" providerId="Windows Live" clId="Web-{B3DDEFBE-57B9-4C99-B191-6584A9C499E1}" dt="2024-02-04T13:36:53.203" v="40" actId="14100"/>
        <pc:sldMkLst>
          <pc:docMk/>
          <pc:sldMk cId="518712620" sldId="265"/>
        </pc:sldMkLst>
        <pc:spChg chg="mod">
          <ac:chgData name="vytor hugo" userId="e8b175fd6482882c" providerId="Windows Live" clId="Web-{B3DDEFBE-57B9-4C99-B191-6584A9C499E1}" dt="2024-02-04T13:35:54.124" v="24" actId="20577"/>
          <ac:spMkLst>
            <pc:docMk/>
            <pc:sldMk cId="518712620" sldId="265"/>
            <ac:spMk id="8" creationId="{4EB8BC23-4A31-0DDC-6F41-5840F7423C75}"/>
          </ac:spMkLst>
        </pc:spChg>
        <pc:picChg chg="add mod">
          <ac:chgData name="vytor hugo" userId="e8b175fd6482882c" providerId="Windows Live" clId="Web-{B3DDEFBE-57B9-4C99-B191-6584A9C499E1}" dt="2024-02-04T13:36:35.765" v="33" actId="14100"/>
          <ac:picMkLst>
            <pc:docMk/>
            <pc:sldMk cId="518712620" sldId="265"/>
            <ac:picMk id="3" creationId="{6FAED4B7-46C0-CC90-FD1A-90B4B4D198E6}"/>
          </ac:picMkLst>
        </pc:picChg>
        <pc:picChg chg="add mod">
          <ac:chgData name="vytor hugo" userId="e8b175fd6482882c" providerId="Windows Live" clId="Web-{B3DDEFBE-57B9-4C99-B191-6584A9C499E1}" dt="2024-02-04T13:36:53.203" v="40" actId="14100"/>
          <ac:picMkLst>
            <pc:docMk/>
            <pc:sldMk cId="518712620" sldId="265"/>
            <ac:picMk id="4" creationId="{16D86AF5-F51F-006D-D96B-4D631BE85EF9}"/>
          </ac:picMkLst>
        </pc:picChg>
        <pc:picChg chg="del">
          <ac:chgData name="vytor hugo" userId="e8b175fd6482882c" providerId="Windows Live" clId="Web-{B3DDEFBE-57B9-4C99-B191-6584A9C499E1}" dt="2024-02-04T13:35:55.639" v="26"/>
          <ac:picMkLst>
            <pc:docMk/>
            <pc:sldMk cId="518712620" sldId="265"/>
            <ac:picMk id="6" creationId="{C6B7F03A-E429-86FD-5D03-0D1B3434A2A6}"/>
          </ac:picMkLst>
        </pc:picChg>
        <pc:picChg chg="del">
          <ac:chgData name="vytor hugo" userId="e8b175fd6482882c" providerId="Windows Live" clId="Web-{B3DDEFBE-57B9-4C99-B191-6584A9C499E1}" dt="2024-02-04T13:35:55.014" v="25"/>
          <ac:picMkLst>
            <pc:docMk/>
            <pc:sldMk cId="518712620" sldId="265"/>
            <ac:picMk id="7" creationId="{E61DA1CD-B1EA-0DCA-46A4-04505F81D496}"/>
          </ac:picMkLst>
        </pc:picChg>
      </pc:sldChg>
      <pc:sldChg chg="addSp delSp modSp">
        <pc:chgData name="vytor hugo" userId="e8b175fd6482882c" providerId="Windows Live" clId="Web-{B3DDEFBE-57B9-4C99-B191-6584A9C499E1}" dt="2024-02-04T13:42:55.695" v="155" actId="20577"/>
        <pc:sldMkLst>
          <pc:docMk/>
          <pc:sldMk cId="4217959247" sldId="266"/>
        </pc:sldMkLst>
        <pc:spChg chg="mod">
          <ac:chgData name="vytor hugo" userId="e8b175fd6482882c" providerId="Windows Live" clId="Web-{B3DDEFBE-57B9-4C99-B191-6584A9C499E1}" dt="2024-02-04T13:42:55.695" v="155" actId="20577"/>
          <ac:spMkLst>
            <pc:docMk/>
            <pc:sldMk cId="4217959247" sldId="266"/>
            <ac:spMk id="8" creationId="{8A2232C6-A2F5-9ABD-42EC-148B3B5E5987}"/>
          </ac:spMkLst>
        </pc:spChg>
        <pc:picChg chg="del">
          <ac:chgData name="vytor hugo" userId="e8b175fd6482882c" providerId="Windows Live" clId="Web-{B3DDEFBE-57B9-4C99-B191-6584A9C499E1}" dt="2024-02-04T13:41:53.725" v="126"/>
          <ac:picMkLst>
            <pc:docMk/>
            <pc:sldMk cId="4217959247" sldId="266"/>
            <ac:picMk id="3" creationId="{3F902133-73BB-0E33-D310-B91F88C3FDC1}"/>
          </ac:picMkLst>
        </pc:picChg>
        <pc:picChg chg="del">
          <ac:chgData name="vytor hugo" userId="e8b175fd6482882c" providerId="Windows Live" clId="Web-{B3DDEFBE-57B9-4C99-B191-6584A9C499E1}" dt="2024-02-04T13:41:55.381" v="127"/>
          <ac:picMkLst>
            <pc:docMk/>
            <pc:sldMk cId="4217959247" sldId="266"/>
            <ac:picMk id="4" creationId="{50C5A491-59A4-66A1-3E7C-7A221A8C481B}"/>
          </ac:picMkLst>
        </pc:picChg>
        <pc:picChg chg="add mod">
          <ac:chgData name="vytor hugo" userId="e8b175fd6482882c" providerId="Windows Live" clId="Web-{B3DDEFBE-57B9-4C99-B191-6584A9C499E1}" dt="2024-02-04T13:42:36.070" v="139" actId="1076"/>
          <ac:picMkLst>
            <pc:docMk/>
            <pc:sldMk cId="4217959247" sldId="266"/>
            <ac:picMk id="5" creationId="{0D851853-50DF-5711-6A27-3EE0F68A488A}"/>
          </ac:picMkLst>
        </pc:picChg>
        <pc:picChg chg="add mod">
          <ac:chgData name="vytor hugo" userId="e8b175fd6482882c" providerId="Windows Live" clId="Web-{B3DDEFBE-57B9-4C99-B191-6584A9C499E1}" dt="2024-02-04T13:42:43.054" v="141" actId="14100"/>
          <ac:picMkLst>
            <pc:docMk/>
            <pc:sldMk cId="4217959247" sldId="266"/>
            <ac:picMk id="6" creationId="{3314A810-33A8-F8B2-FB3F-01C025A4D470}"/>
          </ac:picMkLst>
        </pc:picChg>
      </pc:sldChg>
      <pc:sldChg chg="addSp delSp modSp">
        <pc:chgData name="vytor hugo" userId="e8b175fd6482882c" providerId="Windows Live" clId="Web-{B3DDEFBE-57B9-4C99-B191-6584A9C499E1}" dt="2024-02-04T13:48:23.092" v="267" actId="20577"/>
        <pc:sldMkLst>
          <pc:docMk/>
          <pc:sldMk cId="3044813234" sldId="267"/>
        </pc:sldMkLst>
        <pc:spChg chg="mod">
          <ac:chgData name="vytor hugo" userId="e8b175fd6482882c" providerId="Windows Live" clId="Web-{B3DDEFBE-57B9-4C99-B191-6584A9C499E1}" dt="2024-02-04T13:48:23.092" v="267" actId="20577"/>
          <ac:spMkLst>
            <pc:docMk/>
            <pc:sldMk cId="3044813234" sldId="267"/>
            <ac:spMk id="8" creationId="{E38CDCEB-A0AD-AE26-838F-5677542F7B9C}"/>
          </ac:spMkLst>
        </pc:spChg>
        <pc:picChg chg="add mod">
          <ac:chgData name="vytor hugo" userId="e8b175fd6482882c" providerId="Windows Live" clId="Web-{B3DDEFBE-57B9-4C99-B191-6584A9C499E1}" dt="2024-02-04T13:48:01.013" v="251" actId="14100"/>
          <ac:picMkLst>
            <pc:docMk/>
            <pc:sldMk cId="3044813234" sldId="267"/>
            <ac:picMk id="3" creationId="{32F0AC2C-CED0-B920-D077-CF021A0A2E7B}"/>
          </ac:picMkLst>
        </pc:picChg>
        <pc:picChg chg="add mod">
          <ac:chgData name="vytor hugo" userId="e8b175fd6482882c" providerId="Windows Live" clId="Web-{B3DDEFBE-57B9-4C99-B191-6584A9C499E1}" dt="2024-02-04T13:47:51.435" v="249" actId="14100"/>
          <ac:picMkLst>
            <pc:docMk/>
            <pc:sldMk cId="3044813234" sldId="267"/>
            <ac:picMk id="4" creationId="{8A30FA6C-FAE7-2D62-6052-C105B145E52A}"/>
          </ac:picMkLst>
        </pc:picChg>
        <pc:picChg chg="del">
          <ac:chgData name="vytor hugo" userId="e8b175fd6482882c" providerId="Windows Live" clId="Web-{B3DDEFBE-57B9-4C99-B191-6584A9C499E1}" dt="2024-02-04T13:47:23.356" v="242"/>
          <ac:picMkLst>
            <pc:docMk/>
            <pc:sldMk cId="3044813234" sldId="267"/>
            <ac:picMk id="5" creationId="{005FC0E9-DDAC-549B-44A1-3459C1DC8155}"/>
          </ac:picMkLst>
        </pc:picChg>
      </pc:sldChg>
      <pc:sldChg chg="addSp delSp modSp">
        <pc:chgData name="vytor hugo" userId="e8b175fd6482882c" providerId="Windows Live" clId="Web-{B3DDEFBE-57B9-4C99-B191-6584A9C499E1}" dt="2024-02-04T13:51:12.720" v="328" actId="20577"/>
        <pc:sldMkLst>
          <pc:docMk/>
          <pc:sldMk cId="3197108967" sldId="268"/>
        </pc:sldMkLst>
        <pc:spChg chg="mod">
          <ac:chgData name="vytor hugo" userId="e8b175fd6482882c" providerId="Windows Live" clId="Web-{B3DDEFBE-57B9-4C99-B191-6584A9C499E1}" dt="2024-02-04T13:51:12.720" v="328" actId="20577"/>
          <ac:spMkLst>
            <pc:docMk/>
            <pc:sldMk cId="3197108967" sldId="268"/>
            <ac:spMk id="8" creationId="{73B7B843-00F1-1FF7-9C22-7CE271F5E48B}"/>
          </ac:spMkLst>
        </pc:spChg>
        <pc:picChg chg="add mod">
          <ac:chgData name="vytor hugo" userId="e8b175fd6482882c" providerId="Windows Live" clId="Web-{B3DDEFBE-57B9-4C99-B191-6584A9C499E1}" dt="2024-02-04T13:50:55.798" v="311" actId="14100"/>
          <ac:picMkLst>
            <pc:docMk/>
            <pc:sldMk cId="3197108967" sldId="268"/>
            <ac:picMk id="3" creationId="{2D103794-6354-1715-E737-69D36A08369E}"/>
          </ac:picMkLst>
        </pc:picChg>
        <pc:picChg chg="add mod">
          <ac:chgData name="vytor hugo" userId="e8b175fd6482882c" providerId="Windows Live" clId="Web-{B3DDEFBE-57B9-4C99-B191-6584A9C499E1}" dt="2024-02-04T13:50:48.532" v="308" actId="14100"/>
          <ac:picMkLst>
            <pc:docMk/>
            <pc:sldMk cId="3197108967" sldId="268"/>
            <ac:picMk id="4" creationId="{A3710EBE-4E0B-6301-6B9C-60D5A0C6CC2F}"/>
          </ac:picMkLst>
        </pc:picChg>
        <pc:picChg chg="del">
          <ac:chgData name="vytor hugo" userId="e8b175fd6482882c" providerId="Windows Live" clId="Web-{B3DDEFBE-57B9-4C99-B191-6584A9C499E1}" dt="2024-02-04T13:50:30.625" v="301"/>
          <ac:picMkLst>
            <pc:docMk/>
            <pc:sldMk cId="3197108967" sldId="268"/>
            <ac:picMk id="7" creationId="{E632C5AE-7BD7-F94C-F30A-56F44AB868F6}"/>
          </ac:picMkLst>
        </pc:picChg>
        <pc:picChg chg="del">
          <ac:chgData name="vytor hugo" userId="e8b175fd6482882c" providerId="Windows Live" clId="Web-{B3DDEFBE-57B9-4C99-B191-6584A9C499E1}" dt="2024-02-04T13:50:32.032" v="302"/>
          <ac:picMkLst>
            <pc:docMk/>
            <pc:sldMk cId="3197108967" sldId="268"/>
            <ac:picMk id="9" creationId="{1DC008E8-5162-4956-F439-A0505B50BEA7}"/>
          </ac:picMkLst>
        </pc:picChg>
      </pc:sldChg>
      <pc:sldChg chg="addSp delSp modSp">
        <pc:chgData name="vytor hugo" userId="e8b175fd6482882c" providerId="Windows Live" clId="Web-{B3DDEFBE-57B9-4C99-B191-6584A9C499E1}" dt="2024-02-04T13:58:36.493" v="445" actId="20577"/>
        <pc:sldMkLst>
          <pc:docMk/>
          <pc:sldMk cId="49069085" sldId="270"/>
        </pc:sldMkLst>
        <pc:spChg chg="mod">
          <ac:chgData name="vytor hugo" userId="e8b175fd6482882c" providerId="Windows Live" clId="Web-{B3DDEFBE-57B9-4C99-B191-6584A9C499E1}" dt="2024-02-04T13:58:36.493" v="445" actId="20577"/>
          <ac:spMkLst>
            <pc:docMk/>
            <pc:sldMk cId="49069085" sldId="270"/>
            <ac:spMk id="8" creationId="{121F8F1A-9090-FDFA-478D-CBCB72D05031}"/>
          </ac:spMkLst>
        </pc:spChg>
        <pc:picChg chg="del">
          <ac:chgData name="vytor hugo" userId="e8b175fd6482882c" providerId="Windows Live" clId="Web-{B3DDEFBE-57B9-4C99-B191-6584A9C499E1}" dt="2024-02-04T13:55:26.427" v="416"/>
          <ac:picMkLst>
            <pc:docMk/>
            <pc:sldMk cId="49069085" sldId="270"/>
            <ac:picMk id="3" creationId="{5524F4F2-A390-A4EB-5A27-2ED61DD8462A}"/>
          </ac:picMkLst>
        </pc:picChg>
        <pc:picChg chg="del">
          <ac:chgData name="vytor hugo" userId="e8b175fd6482882c" providerId="Windows Live" clId="Web-{B3DDEFBE-57B9-4C99-B191-6584A9C499E1}" dt="2024-02-04T13:55:24.912" v="415"/>
          <ac:picMkLst>
            <pc:docMk/>
            <pc:sldMk cId="49069085" sldId="270"/>
            <ac:picMk id="4" creationId="{C810064B-4DE1-7359-3D09-4C9663AC8A85}"/>
          </ac:picMkLst>
        </pc:picChg>
        <pc:picChg chg="add mod">
          <ac:chgData name="vytor hugo" userId="e8b175fd6482882c" providerId="Windows Live" clId="Web-{B3DDEFBE-57B9-4C99-B191-6584A9C499E1}" dt="2024-02-04T13:57:53.539" v="433" actId="14100"/>
          <ac:picMkLst>
            <pc:docMk/>
            <pc:sldMk cId="49069085" sldId="270"/>
            <ac:picMk id="5" creationId="{EEDF2A41-BA42-7495-D080-A555715D5197}"/>
          </ac:picMkLst>
        </pc:picChg>
        <pc:picChg chg="add mod">
          <ac:chgData name="vytor hugo" userId="e8b175fd6482882c" providerId="Windows Live" clId="Web-{B3DDEFBE-57B9-4C99-B191-6584A9C499E1}" dt="2024-02-04T13:58:07.227" v="436" actId="14100"/>
          <ac:picMkLst>
            <pc:docMk/>
            <pc:sldMk cId="49069085" sldId="270"/>
            <ac:picMk id="6" creationId="{83A076C7-068A-73D1-F993-CFBC23777F46}"/>
          </ac:picMkLst>
        </pc:picChg>
      </pc:sldChg>
      <pc:sldChg chg="addSp delSp modSp">
        <pc:chgData name="vytor hugo" userId="e8b175fd6482882c" providerId="Windows Live" clId="Web-{B3DDEFBE-57B9-4C99-B191-6584A9C499E1}" dt="2024-02-04T15:01:05.256" v="593" actId="20577"/>
        <pc:sldMkLst>
          <pc:docMk/>
          <pc:sldMk cId="4201881128" sldId="272"/>
        </pc:sldMkLst>
        <pc:spChg chg="mod">
          <ac:chgData name="vytor hugo" userId="e8b175fd6482882c" providerId="Windows Live" clId="Web-{B3DDEFBE-57B9-4C99-B191-6584A9C499E1}" dt="2024-02-04T15:01:05.256" v="593" actId="20577"/>
          <ac:spMkLst>
            <pc:docMk/>
            <pc:sldMk cId="4201881128" sldId="272"/>
            <ac:spMk id="8" creationId="{C04F9436-AD1C-A8CD-DCE2-C6BEF6EB8E2B}"/>
          </ac:spMkLst>
        </pc:spChg>
        <pc:picChg chg="add mod">
          <ac:chgData name="vytor hugo" userId="e8b175fd6482882c" providerId="Windows Live" clId="Web-{B3DDEFBE-57B9-4C99-B191-6584A9C499E1}" dt="2024-02-04T15:00:47.069" v="579" actId="14100"/>
          <ac:picMkLst>
            <pc:docMk/>
            <pc:sldMk cId="4201881128" sldId="272"/>
            <ac:picMk id="3" creationId="{D34DD329-2A78-D705-B177-92C0722664BE}"/>
          </ac:picMkLst>
        </pc:picChg>
        <pc:picChg chg="del">
          <ac:chgData name="vytor hugo" userId="e8b175fd6482882c" providerId="Windows Live" clId="Web-{B3DDEFBE-57B9-4C99-B191-6584A9C499E1}" dt="2024-02-04T14:57:35.535" v="560"/>
          <ac:picMkLst>
            <pc:docMk/>
            <pc:sldMk cId="4201881128" sldId="272"/>
            <ac:picMk id="4" creationId="{33A808FC-8E43-D478-A38E-83A2528EE77B}"/>
          </ac:picMkLst>
        </pc:picChg>
        <pc:picChg chg="del">
          <ac:chgData name="vytor hugo" userId="e8b175fd6482882c" providerId="Windows Live" clId="Web-{B3DDEFBE-57B9-4C99-B191-6584A9C499E1}" dt="2024-02-04T14:57:37.910" v="561"/>
          <ac:picMkLst>
            <pc:docMk/>
            <pc:sldMk cId="4201881128" sldId="272"/>
            <ac:picMk id="5" creationId="{BDDFFEEA-2B95-B2DD-871A-CEA9614E32AE}"/>
          </ac:picMkLst>
        </pc:picChg>
        <pc:picChg chg="add mod">
          <ac:chgData name="vytor hugo" userId="e8b175fd6482882c" providerId="Windows Live" clId="Web-{B3DDEFBE-57B9-4C99-B191-6584A9C499E1}" dt="2024-02-04T15:00:45.256" v="578" actId="14100"/>
          <ac:picMkLst>
            <pc:docMk/>
            <pc:sldMk cId="4201881128" sldId="272"/>
            <ac:picMk id="6" creationId="{A76709C2-4650-8EBC-4030-797EAA04191D}"/>
          </ac:picMkLst>
        </pc:picChg>
      </pc:sldChg>
      <pc:sldChg chg="addSp delSp modSp">
        <pc:chgData name="vytor hugo" userId="e8b175fd6482882c" providerId="Windows Live" clId="Web-{B3DDEFBE-57B9-4C99-B191-6584A9C499E1}" dt="2024-02-04T15:09:42.154" v="697" actId="20577"/>
        <pc:sldMkLst>
          <pc:docMk/>
          <pc:sldMk cId="4245751548" sldId="277"/>
        </pc:sldMkLst>
        <pc:spChg chg="mod">
          <ac:chgData name="vytor hugo" userId="e8b175fd6482882c" providerId="Windows Live" clId="Web-{B3DDEFBE-57B9-4C99-B191-6584A9C499E1}" dt="2024-02-04T15:09:42.154" v="697" actId="20577"/>
          <ac:spMkLst>
            <pc:docMk/>
            <pc:sldMk cId="4245751548" sldId="277"/>
            <ac:spMk id="8" creationId="{A8646F14-A324-A42A-1202-E68EF25B40ED}"/>
          </ac:spMkLst>
        </pc:spChg>
        <pc:picChg chg="del">
          <ac:chgData name="vytor hugo" userId="e8b175fd6482882c" providerId="Windows Live" clId="Web-{B3DDEFBE-57B9-4C99-B191-6584A9C499E1}" dt="2024-02-04T15:05:38.307" v="671"/>
          <ac:picMkLst>
            <pc:docMk/>
            <pc:sldMk cId="4245751548" sldId="277"/>
            <ac:picMk id="3" creationId="{65B995BA-53EC-CCBE-B74E-4C87375C70F8}"/>
          </ac:picMkLst>
        </pc:picChg>
        <pc:picChg chg="del">
          <ac:chgData name="vytor hugo" userId="e8b175fd6482882c" providerId="Windows Live" clId="Web-{B3DDEFBE-57B9-4C99-B191-6584A9C499E1}" dt="2024-02-04T15:05:36.869" v="670"/>
          <ac:picMkLst>
            <pc:docMk/>
            <pc:sldMk cId="4245751548" sldId="277"/>
            <ac:picMk id="4" creationId="{7F5C499B-6EB7-8D34-E4DF-E1A5E994FC12}"/>
          </ac:picMkLst>
        </pc:picChg>
        <pc:picChg chg="add mod">
          <ac:chgData name="vytor hugo" userId="e8b175fd6482882c" providerId="Windows Live" clId="Web-{B3DDEFBE-57B9-4C99-B191-6584A9C499E1}" dt="2024-02-04T15:07:16.449" v="683" actId="14100"/>
          <ac:picMkLst>
            <pc:docMk/>
            <pc:sldMk cId="4245751548" sldId="277"/>
            <ac:picMk id="5" creationId="{B7A9A77F-392C-C084-A6B1-9F1D81ABB216}"/>
          </ac:picMkLst>
        </pc:picChg>
        <pc:picChg chg="add mod">
          <ac:chgData name="vytor hugo" userId="e8b175fd6482882c" providerId="Windows Live" clId="Web-{B3DDEFBE-57B9-4C99-B191-6584A9C499E1}" dt="2024-02-04T15:07:13.824" v="682" actId="14100"/>
          <ac:picMkLst>
            <pc:docMk/>
            <pc:sldMk cId="4245751548" sldId="277"/>
            <ac:picMk id="6" creationId="{22E4109E-065B-8FF0-96A8-F42E0ED42AAD}"/>
          </ac:picMkLst>
        </pc:picChg>
      </pc:sldChg>
      <pc:sldChg chg="addSp delSp modSp">
        <pc:chgData name="vytor hugo" userId="e8b175fd6482882c" providerId="Windows Live" clId="Web-{B3DDEFBE-57B9-4C99-B191-6584A9C499E1}" dt="2024-02-04T15:20:05.274" v="779" actId="20577"/>
        <pc:sldMkLst>
          <pc:docMk/>
          <pc:sldMk cId="1438843373" sldId="278"/>
        </pc:sldMkLst>
        <pc:spChg chg="mod">
          <ac:chgData name="vytor hugo" userId="e8b175fd6482882c" providerId="Windows Live" clId="Web-{B3DDEFBE-57B9-4C99-B191-6584A9C499E1}" dt="2024-02-04T15:20:05.274" v="779" actId="20577"/>
          <ac:spMkLst>
            <pc:docMk/>
            <pc:sldMk cId="1438843373" sldId="278"/>
            <ac:spMk id="8" creationId="{593E660E-219B-15EA-BDAA-297127D84605}"/>
          </ac:spMkLst>
        </pc:spChg>
        <pc:picChg chg="add mod">
          <ac:chgData name="vytor hugo" userId="e8b175fd6482882c" providerId="Windows Live" clId="Web-{B3DDEFBE-57B9-4C99-B191-6584A9C499E1}" dt="2024-02-04T15:19:00.114" v="765" actId="14100"/>
          <ac:picMkLst>
            <pc:docMk/>
            <pc:sldMk cId="1438843373" sldId="278"/>
            <ac:picMk id="3" creationId="{5FA38EE1-5F05-72FE-AF41-1263A1048681}"/>
          </ac:picMkLst>
        </pc:picChg>
        <pc:picChg chg="add mod">
          <ac:chgData name="vytor hugo" userId="e8b175fd6482882c" providerId="Windows Live" clId="Web-{B3DDEFBE-57B9-4C99-B191-6584A9C499E1}" dt="2024-02-04T15:18:41.302" v="763" actId="14100"/>
          <ac:picMkLst>
            <pc:docMk/>
            <pc:sldMk cId="1438843373" sldId="278"/>
            <ac:picMk id="4" creationId="{D42088E2-47C2-F217-1722-0F07462237EF}"/>
          </ac:picMkLst>
        </pc:picChg>
        <pc:picChg chg="del">
          <ac:chgData name="vytor hugo" userId="e8b175fd6482882c" providerId="Windows Live" clId="Web-{B3DDEFBE-57B9-4C99-B191-6584A9C499E1}" dt="2024-02-04T15:16:23.237" v="751"/>
          <ac:picMkLst>
            <pc:docMk/>
            <pc:sldMk cId="1438843373" sldId="278"/>
            <ac:picMk id="6" creationId="{25A7FB37-8C14-7775-32FA-25C25EE80013}"/>
          </ac:picMkLst>
        </pc:picChg>
        <pc:picChg chg="del">
          <ac:chgData name="vytor hugo" userId="e8b175fd6482882c" providerId="Windows Live" clId="Web-{B3DDEFBE-57B9-4C99-B191-6584A9C499E1}" dt="2024-02-04T15:16:22.706" v="750"/>
          <ac:picMkLst>
            <pc:docMk/>
            <pc:sldMk cId="1438843373" sldId="278"/>
            <ac:picMk id="7" creationId="{CDAF9777-A900-6B0A-57D8-50863C4E02A6}"/>
          </ac:picMkLst>
        </pc:picChg>
      </pc:sldChg>
      <pc:sldChg chg="addSp delSp modSp">
        <pc:chgData name="vytor hugo" userId="e8b175fd6482882c" providerId="Windows Live" clId="Web-{B3DDEFBE-57B9-4C99-B191-6584A9C499E1}" dt="2024-02-04T16:31:39.887" v="906" actId="14100"/>
        <pc:sldMkLst>
          <pc:docMk/>
          <pc:sldMk cId="2330717593" sldId="279"/>
        </pc:sldMkLst>
        <pc:spChg chg="mod">
          <ac:chgData name="vytor hugo" userId="e8b175fd6482882c" providerId="Windows Live" clId="Web-{B3DDEFBE-57B9-4C99-B191-6584A9C499E1}" dt="2024-02-04T16:30:37.917" v="895" actId="20577"/>
          <ac:spMkLst>
            <pc:docMk/>
            <pc:sldMk cId="2330717593" sldId="279"/>
            <ac:spMk id="8" creationId="{5E8CADE3-F824-4756-6F47-D6760BB43441}"/>
          </ac:spMkLst>
        </pc:spChg>
        <pc:picChg chg="add mod">
          <ac:chgData name="vytor hugo" userId="e8b175fd6482882c" providerId="Windows Live" clId="Web-{B3DDEFBE-57B9-4C99-B191-6584A9C499E1}" dt="2024-02-04T16:30:45.558" v="899" actId="14100"/>
          <ac:picMkLst>
            <pc:docMk/>
            <pc:sldMk cId="2330717593" sldId="279"/>
            <ac:picMk id="3" creationId="{574B1015-43DF-70DF-440A-FC043E95EB8D}"/>
          </ac:picMkLst>
        </pc:picChg>
        <pc:picChg chg="add mod">
          <ac:chgData name="vytor hugo" userId="e8b175fd6482882c" providerId="Windows Live" clId="Web-{B3DDEFBE-57B9-4C99-B191-6584A9C499E1}" dt="2024-02-04T16:31:39.887" v="906" actId="14100"/>
          <ac:picMkLst>
            <pc:docMk/>
            <pc:sldMk cId="2330717593" sldId="279"/>
            <ac:picMk id="4" creationId="{AC89327B-E400-CB4C-74C6-16A6065A72C3}"/>
          </ac:picMkLst>
        </pc:picChg>
        <pc:picChg chg="del">
          <ac:chgData name="vytor hugo" userId="e8b175fd6482882c" providerId="Windows Live" clId="Web-{B3DDEFBE-57B9-4C99-B191-6584A9C499E1}" dt="2024-02-04T15:28:45.421" v="883"/>
          <ac:picMkLst>
            <pc:docMk/>
            <pc:sldMk cId="2330717593" sldId="279"/>
            <ac:picMk id="6" creationId="{B5C1C9A1-703E-3FF5-5ECE-70EB2AC49B77}"/>
          </ac:picMkLst>
        </pc:picChg>
        <pc:picChg chg="del">
          <ac:chgData name="vytor hugo" userId="e8b175fd6482882c" providerId="Windows Live" clId="Web-{B3DDEFBE-57B9-4C99-B191-6584A9C499E1}" dt="2024-02-04T15:28:44.640" v="882"/>
          <ac:picMkLst>
            <pc:docMk/>
            <pc:sldMk cId="2330717593" sldId="279"/>
            <ac:picMk id="7" creationId="{10596F3A-AF9D-F22E-73BC-0E9647D64B10}"/>
          </ac:picMkLst>
        </pc:picChg>
      </pc:sldChg>
      <pc:sldChg chg="addSp delSp modSp">
        <pc:chgData name="vytor hugo" userId="e8b175fd6482882c" providerId="Windows Live" clId="Web-{B3DDEFBE-57B9-4C99-B191-6584A9C499E1}" dt="2024-02-04T16:38:59.085" v="954" actId="20577"/>
        <pc:sldMkLst>
          <pc:docMk/>
          <pc:sldMk cId="2396363842" sldId="281"/>
        </pc:sldMkLst>
        <pc:spChg chg="mod">
          <ac:chgData name="vytor hugo" userId="e8b175fd6482882c" providerId="Windows Live" clId="Web-{B3DDEFBE-57B9-4C99-B191-6584A9C499E1}" dt="2024-02-04T16:38:59.085" v="954" actId="20577"/>
          <ac:spMkLst>
            <pc:docMk/>
            <pc:sldMk cId="2396363842" sldId="281"/>
            <ac:spMk id="8" creationId="{0B5C2CE9-30F6-4633-F1BD-F1AB6D56507E}"/>
          </ac:spMkLst>
        </pc:spChg>
        <pc:picChg chg="del">
          <ac:chgData name="vytor hugo" userId="e8b175fd6482882c" providerId="Windows Live" clId="Web-{B3DDEFBE-57B9-4C99-B191-6584A9C499E1}" dt="2024-02-04T16:33:35.733" v="933"/>
          <ac:picMkLst>
            <pc:docMk/>
            <pc:sldMk cId="2396363842" sldId="281"/>
            <ac:picMk id="3" creationId="{9FB505BC-2C58-6CCB-09FD-F22D57918EAF}"/>
          </ac:picMkLst>
        </pc:picChg>
        <pc:picChg chg="del">
          <ac:chgData name="vytor hugo" userId="e8b175fd6482882c" providerId="Windows Live" clId="Web-{B3DDEFBE-57B9-4C99-B191-6584A9C499E1}" dt="2024-02-04T16:33:35.015" v="932"/>
          <ac:picMkLst>
            <pc:docMk/>
            <pc:sldMk cId="2396363842" sldId="281"/>
            <ac:picMk id="4" creationId="{7D2DBB71-BA2F-229C-A7DD-C88BC81DF951}"/>
          </ac:picMkLst>
        </pc:picChg>
        <pc:picChg chg="add mod">
          <ac:chgData name="vytor hugo" userId="e8b175fd6482882c" providerId="Windows Live" clId="Web-{B3DDEFBE-57B9-4C99-B191-6584A9C499E1}" dt="2024-02-04T16:37:52.943" v="937" actId="14100"/>
          <ac:picMkLst>
            <pc:docMk/>
            <pc:sldMk cId="2396363842" sldId="281"/>
            <ac:picMk id="5" creationId="{35A4264E-DACD-60C4-A718-899C48F8C556}"/>
          </ac:picMkLst>
        </pc:picChg>
        <pc:picChg chg="add mod">
          <ac:chgData name="vytor hugo" userId="e8b175fd6482882c" providerId="Windows Live" clId="Web-{B3DDEFBE-57B9-4C99-B191-6584A9C499E1}" dt="2024-02-04T16:38:31.709" v="941" actId="14100"/>
          <ac:picMkLst>
            <pc:docMk/>
            <pc:sldMk cId="2396363842" sldId="281"/>
            <ac:picMk id="6" creationId="{EC6DB650-A3E7-4429-0D16-4E6847F84CBB}"/>
          </ac:picMkLst>
        </pc:picChg>
      </pc:sldChg>
      <pc:sldChg chg="addSp delSp modSp">
        <pc:chgData name="vytor hugo" userId="e8b175fd6482882c" providerId="Windows Live" clId="Web-{B3DDEFBE-57B9-4C99-B191-6584A9C499E1}" dt="2024-02-04T16:45:50.141" v="1069" actId="20577"/>
        <pc:sldMkLst>
          <pc:docMk/>
          <pc:sldMk cId="1041965198" sldId="290"/>
        </pc:sldMkLst>
        <pc:spChg chg="mod">
          <ac:chgData name="vytor hugo" userId="e8b175fd6482882c" providerId="Windows Live" clId="Web-{B3DDEFBE-57B9-4C99-B191-6584A9C499E1}" dt="2024-02-04T16:45:50.141" v="1069" actId="20577"/>
          <ac:spMkLst>
            <pc:docMk/>
            <pc:sldMk cId="1041965198" sldId="290"/>
            <ac:spMk id="8" creationId="{88853480-B47F-EB3E-5191-060A28E3CAF3}"/>
          </ac:spMkLst>
        </pc:spChg>
        <pc:picChg chg="del">
          <ac:chgData name="vytor hugo" userId="e8b175fd6482882c" providerId="Windows Live" clId="Web-{B3DDEFBE-57B9-4C99-B191-6584A9C499E1}" dt="2024-02-04T16:44:22.905" v="1043"/>
          <ac:picMkLst>
            <pc:docMk/>
            <pc:sldMk cId="1041965198" sldId="290"/>
            <ac:picMk id="3" creationId="{6EBCE2E1-7693-10C4-C92E-EF9F92A73029}"/>
          </ac:picMkLst>
        </pc:picChg>
        <pc:picChg chg="del">
          <ac:chgData name="vytor hugo" userId="e8b175fd6482882c" providerId="Windows Live" clId="Web-{B3DDEFBE-57B9-4C99-B191-6584A9C499E1}" dt="2024-02-04T16:44:21.561" v="1042"/>
          <ac:picMkLst>
            <pc:docMk/>
            <pc:sldMk cId="1041965198" sldId="290"/>
            <ac:picMk id="4" creationId="{378D2DBF-3623-3B33-9696-2A658976CB9A}"/>
          </ac:picMkLst>
        </pc:picChg>
        <pc:picChg chg="add mod">
          <ac:chgData name="vytor hugo" userId="e8b175fd6482882c" providerId="Windows Live" clId="Web-{B3DDEFBE-57B9-4C99-B191-6584A9C499E1}" dt="2024-02-04T16:45:37.047" v="1056" actId="14100"/>
          <ac:picMkLst>
            <pc:docMk/>
            <pc:sldMk cId="1041965198" sldId="290"/>
            <ac:picMk id="5" creationId="{6085E05C-D7B4-3BA0-6F83-2C47762526DD}"/>
          </ac:picMkLst>
        </pc:picChg>
        <pc:picChg chg="add mod">
          <ac:chgData name="vytor hugo" userId="e8b175fd6482882c" providerId="Windows Live" clId="Web-{B3DDEFBE-57B9-4C99-B191-6584A9C499E1}" dt="2024-02-04T16:45:30.922" v="1054" actId="14100"/>
          <ac:picMkLst>
            <pc:docMk/>
            <pc:sldMk cId="1041965198" sldId="290"/>
            <ac:picMk id="6" creationId="{53A5AA8B-F7C0-DC34-3925-705902BA9262}"/>
          </ac:picMkLst>
        </pc:picChg>
      </pc:sldChg>
      <pc:sldChg chg="addSp delSp modSp">
        <pc:chgData name="vytor hugo" userId="e8b175fd6482882c" providerId="Windows Live" clId="Web-{B3DDEFBE-57B9-4C99-B191-6584A9C499E1}" dt="2024-02-04T16:50:35.622" v="1125" actId="20577"/>
        <pc:sldMkLst>
          <pc:docMk/>
          <pc:sldMk cId="3242730115" sldId="291"/>
        </pc:sldMkLst>
        <pc:spChg chg="mod">
          <ac:chgData name="vytor hugo" userId="e8b175fd6482882c" providerId="Windows Live" clId="Web-{B3DDEFBE-57B9-4C99-B191-6584A9C499E1}" dt="2024-02-04T16:50:35.622" v="1125" actId="20577"/>
          <ac:spMkLst>
            <pc:docMk/>
            <pc:sldMk cId="3242730115" sldId="291"/>
            <ac:spMk id="8" creationId="{F375A019-B496-37AC-DADA-00E8A2301F59}"/>
          </ac:spMkLst>
        </pc:spChg>
        <pc:picChg chg="del">
          <ac:chgData name="vytor hugo" userId="e8b175fd6482882c" providerId="Windows Live" clId="Web-{B3DDEFBE-57B9-4C99-B191-6584A9C499E1}" dt="2024-02-04T16:49:40.418" v="1102"/>
          <ac:picMkLst>
            <pc:docMk/>
            <pc:sldMk cId="3242730115" sldId="291"/>
            <ac:picMk id="3" creationId="{C0898F4B-2E44-68B8-91F2-718AFF6DF3EA}"/>
          </ac:picMkLst>
        </pc:picChg>
        <pc:picChg chg="del">
          <ac:chgData name="vytor hugo" userId="e8b175fd6482882c" providerId="Windows Live" clId="Web-{B3DDEFBE-57B9-4C99-B191-6584A9C499E1}" dt="2024-02-04T16:49:39.683" v="1101"/>
          <ac:picMkLst>
            <pc:docMk/>
            <pc:sldMk cId="3242730115" sldId="291"/>
            <ac:picMk id="4" creationId="{FDC19E6B-A55F-470D-2B8B-D2B459BBEE56}"/>
          </ac:picMkLst>
        </pc:picChg>
        <pc:picChg chg="add mod">
          <ac:chgData name="vytor hugo" userId="e8b175fd6482882c" providerId="Windows Live" clId="Web-{B3DDEFBE-57B9-4C99-B191-6584A9C499E1}" dt="2024-02-04T16:49:59.840" v="1108" actId="14100"/>
          <ac:picMkLst>
            <pc:docMk/>
            <pc:sldMk cId="3242730115" sldId="291"/>
            <ac:picMk id="5" creationId="{73470CB8-99FF-1957-52D8-AF7568D6AD3E}"/>
          </ac:picMkLst>
        </pc:picChg>
        <pc:picChg chg="add mod">
          <ac:chgData name="vytor hugo" userId="e8b175fd6482882c" providerId="Windows Live" clId="Web-{B3DDEFBE-57B9-4C99-B191-6584A9C499E1}" dt="2024-02-04T16:50:23.700" v="1112" actId="14100"/>
          <ac:picMkLst>
            <pc:docMk/>
            <pc:sldMk cId="3242730115" sldId="291"/>
            <ac:picMk id="6" creationId="{B58FAB7D-F1AB-9B1F-6D23-281D0D3EA379}"/>
          </ac:picMkLst>
        </pc:picChg>
      </pc:sldChg>
      <pc:sldChg chg="addSp delSp modSp">
        <pc:chgData name="vytor hugo" userId="e8b175fd6482882c" providerId="Windows Live" clId="Web-{B3DDEFBE-57B9-4C99-B191-6584A9C499E1}" dt="2024-02-04T16:53:42.205" v="1181" actId="20577"/>
        <pc:sldMkLst>
          <pc:docMk/>
          <pc:sldMk cId="2446951532" sldId="293"/>
        </pc:sldMkLst>
        <pc:spChg chg="mod">
          <ac:chgData name="vytor hugo" userId="e8b175fd6482882c" providerId="Windows Live" clId="Web-{B3DDEFBE-57B9-4C99-B191-6584A9C499E1}" dt="2024-02-04T16:53:42.205" v="1181" actId="20577"/>
          <ac:spMkLst>
            <pc:docMk/>
            <pc:sldMk cId="2446951532" sldId="293"/>
            <ac:spMk id="8" creationId="{0C6CC767-0118-0C0A-61AF-859838103D67}"/>
          </ac:spMkLst>
        </pc:spChg>
        <pc:picChg chg="del">
          <ac:chgData name="vytor hugo" userId="e8b175fd6482882c" providerId="Windows Live" clId="Web-{B3DDEFBE-57B9-4C99-B191-6584A9C499E1}" dt="2024-02-04T16:52:31.422" v="1156"/>
          <ac:picMkLst>
            <pc:docMk/>
            <pc:sldMk cId="2446951532" sldId="293"/>
            <ac:picMk id="3" creationId="{B1F60EFE-D57F-4B38-285C-CF8DD60DC09A}"/>
          </ac:picMkLst>
        </pc:picChg>
        <pc:picChg chg="del">
          <ac:chgData name="vytor hugo" userId="e8b175fd6482882c" providerId="Windows Live" clId="Web-{B3DDEFBE-57B9-4C99-B191-6584A9C499E1}" dt="2024-02-04T16:52:31.969" v="1157"/>
          <ac:picMkLst>
            <pc:docMk/>
            <pc:sldMk cId="2446951532" sldId="293"/>
            <ac:picMk id="4" creationId="{2DECBECB-F5F7-E98C-F4E2-2D91C47CE1D1}"/>
          </ac:picMkLst>
        </pc:picChg>
        <pc:picChg chg="add mod">
          <ac:chgData name="vytor hugo" userId="e8b175fd6482882c" providerId="Windows Live" clId="Web-{B3DDEFBE-57B9-4C99-B191-6584A9C499E1}" dt="2024-02-04T16:53:04.266" v="1162" actId="14100"/>
          <ac:picMkLst>
            <pc:docMk/>
            <pc:sldMk cId="2446951532" sldId="293"/>
            <ac:picMk id="5" creationId="{7C78F6C7-45F9-7528-390E-51DB5CA283C1}"/>
          </ac:picMkLst>
        </pc:picChg>
        <pc:picChg chg="add mod">
          <ac:chgData name="vytor hugo" userId="e8b175fd6482882c" providerId="Windows Live" clId="Web-{B3DDEFBE-57B9-4C99-B191-6584A9C499E1}" dt="2024-02-04T16:53:30.392" v="1167" actId="14100"/>
          <ac:picMkLst>
            <pc:docMk/>
            <pc:sldMk cId="2446951532" sldId="293"/>
            <ac:picMk id="6" creationId="{DD61DBF3-64A7-9952-BE43-3EFEE75188EC}"/>
          </ac:picMkLst>
        </pc:picChg>
      </pc:sldChg>
      <pc:sldChg chg="addSp delSp modSp">
        <pc:chgData name="vytor hugo" userId="e8b175fd6482882c" providerId="Windows Live" clId="Web-{B3DDEFBE-57B9-4C99-B191-6584A9C499E1}" dt="2024-02-04T16:56:15.411" v="1231" actId="20577"/>
        <pc:sldMkLst>
          <pc:docMk/>
          <pc:sldMk cId="4145768599" sldId="294"/>
        </pc:sldMkLst>
        <pc:spChg chg="mod">
          <ac:chgData name="vytor hugo" userId="e8b175fd6482882c" providerId="Windows Live" clId="Web-{B3DDEFBE-57B9-4C99-B191-6584A9C499E1}" dt="2024-02-04T16:56:15.411" v="1231" actId="20577"/>
          <ac:spMkLst>
            <pc:docMk/>
            <pc:sldMk cId="4145768599" sldId="294"/>
            <ac:spMk id="8" creationId="{8F6851EB-C01A-EEC9-E27D-8E396A2AE446}"/>
          </ac:spMkLst>
        </pc:spChg>
        <pc:picChg chg="del">
          <ac:chgData name="vytor hugo" userId="e8b175fd6482882c" providerId="Windows Live" clId="Web-{B3DDEFBE-57B9-4C99-B191-6584A9C499E1}" dt="2024-02-04T16:55:19.269" v="1210"/>
          <ac:picMkLst>
            <pc:docMk/>
            <pc:sldMk cId="4145768599" sldId="294"/>
            <ac:picMk id="3" creationId="{BC402D15-3BA7-68DE-0EB5-5F17063BD1C6}"/>
          </ac:picMkLst>
        </pc:picChg>
        <pc:picChg chg="del">
          <ac:chgData name="vytor hugo" userId="e8b175fd6482882c" providerId="Windows Live" clId="Web-{B3DDEFBE-57B9-4C99-B191-6584A9C499E1}" dt="2024-02-04T16:55:20.160" v="1211"/>
          <ac:picMkLst>
            <pc:docMk/>
            <pc:sldMk cId="4145768599" sldId="294"/>
            <ac:picMk id="4" creationId="{0EE373D0-C96B-93EF-692E-B882F8929881}"/>
          </ac:picMkLst>
        </pc:picChg>
        <pc:picChg chg="add mod">
          <ac:chgData name="vytor hugo" userId="e8b175fd6482882c" providerId="Windows Live" clId="Web-{B3DDEFBE-57B9-4C99-B191-6584A9C499E1}" dt="2024-02-04T16:55:44.942" v="1216" actId="14100"/>
          <ac:picMkLst>
            <pc:docMk/>
            <pc:sldMk cId="4145768599" sldId="294"/>
            <ac:picMk id="5" creationId="{A2D2DF33-3B1F-8B63-3EF6-B4FFC86E2A12}"/>
          </ac:picMkLst>
        </pc:picChg>
        <pc:picChg chg="add mod">
          <ac:chgData name="vytor hugo" userId="e8b175fd6482882c" providerId="Windows Live" clId="Web-{B3DDEFBE-57B9-4C99-B191-6584A9C499E1}" dt="2024-02-04T16:56:02.786" v="1221" actId="14100"/>
          <ac:picMkLst>
            <pc:docMk/>
            <pc:sldMk cId="4145768599" sldId="294"/>
            <ac:picMk id="6" creationId="{01E63CB8-2801-9A80-7471-F8FF25332534}"/>
          </ac:picMkLst>
        </pc:picChg>
      </pc:sldChg>
      <pc:sldChg chg="addSp delSp modSp">
        <pc:chgData name="vytor hugo" userId="e8b175fd6482882c" providerId="Windows Live" clId="Web-{B3DDEFBE-57B9-4C99-B191-6584A9C499E1}" dt="2024-02-04T16:59:01.040" v="1285" actId="20577"/>
        <pc:sldMkLst>
          <pc:docMk/>
          <pc:sldMk cId="3030379439" sldId="295"/>
        </pc:sldMkLst>
        <pc:spChg chg="mod">
          <ac:chgData name="vytor hugo" userId="e8b175fd6482882c" providerId="Windows Live" clId="Web-{B3DDEFBE-57B9-4C99-B191-6584A9C499E1}" dt="2024-02-04T16:59:01.040" v="1285" actId="20577"/>
          <ac:spMkLst>
            <pc:docMk/>
            <pc:sldMk cId="3030379439" sldId="295"/>
            <ac:spMk id="8" creationId="{6BE8BAC7-2C4F-FB97-98D9-17CBA35F571C}"/>
          </ac:spMkLst>
        </pc:spChg>
        <pc:picChg chg="del">
          <ac:chgData name="vytor hugo" userId="e8b175fd6482882c" providerId="Windows Live" clId="Web-{B3DDEFBE-57B9-4C99-B191-6584A9C499E1}" dt="2024-02-04T16:57:49.210" v="1260"/>
          <ac:picMkLst>
            <pc:docMk/>
            <pc:sldMk cId="3030379439" sldId="295"/>
            <ac:picMk id="3" creationId="{C7EFC5F7-7457-4DC3-B651-1846ACA6B309}"/>
          </ac:picMkLst>
        </pc:picChg>
        <pc:picChg chg="del">
          <ac:chgData name="vytor hugo" userId="e8b175fd6482882c" providerId="Windows Live" clId="Web-{B3DDEFBE-57B9-4C99-B191-6584A9C499E1}" dt="2024-02-04T16:57:47.398" v="1259"/>
          <ac:picMkLst>
            <pc:docMk/>
            <pc:sldMk cId="3030379439" sldId="295"/>
            <ac:picMk id="4" creationId="{80CE6DDF-B2CC-7220-D535-2C2B5DF42DE4}"/>
          </ac:picMkLst>
        </pc:picChg>
        <pc:picChg chg="add mod">
          <ac:chgData name="vytor hugo" userId="e8b175fd6482882c" providerId="Windows Live" clId="Web-{B3DDEFBE-57B9-4C99-B191-6584A9C499E1}" dt="2024-02-04T16:58:05.805" v="1265" actId="14100"/>
          <ac:picMkLst>
            <pc:docMk/>
            <pc:sldMk cId="3030379439" sldId="295"/>
            <ac:picMk id="5" creationId="{0FB78795-526B-718C-1A7E-10E99B5B1B48}"/>
          </ac:picMkLst>
        </pc:picChg>
        <pc:picChg chg="add mod">
          <ac:chgData name="vytor hugo" userId="e8b175fd6482882c" providerId="Windows Live" clId="Web-{B3DDEFBE-57B9-4C99-B191-6584A9C499E1}" dt="2024-02-04T16:58:22.242" v="1268" actId="14100"/>
          <ac:picMkLst>
            <pc:docMk/>
            <pc:sldMk cId="3030379439" sldId="295"/>
            <ac:picMk id="6" creationId="{2FD00507-59E2-8B58-B9CA-980A6E90C555}"/>
          </ac:picMkLst>
        </pc:picChg>
      </pc:sldChg>
      <pc:sldChg chg="addSp delSp modSp">
        <pc:chgData name="vytor hugo" userId="e8b175fd6482882c" providerId="Windows Live" clId="Web-{B3DDEFBE-57B9-4C99-B191-6584A9C499E1}" dt="2024-02-04T17:07:17.259" v="1412"/>
        <pc:sldMkLst>
          <pc:docMk/>
          <pc:sldMk cId="43847040" sldId="296"/>
        </pc:sldMkLst>
        <pc:spChg chg="mod">
          <ac:chgData name="vytor hugo" userId="e8b175fd6482882c" providerId="Windows Live" clId="Web-{B3DDEFBE-57B9-4C99-B191-6584A9C499E1}" dt="2024-02-04T17:06:21.726" v="1397" actId="20577"/>
          <ac:spMkLst>
            <pc:docMk/>
            <pc:sldMk cId="43847040" sldId="296"/>
            <ac:spMk id="8" creationId="{F75CB445-98FE-EB0A-DDD0-EC7743F506CF}"/>
          </ac:spMkLst>
        </pc:spChg>
        <pc:picChg chg="del">
          <ac:chgData name="vytor hugo" userId="e8b175fd6482882c" providerId="Windows Live" clId="Web-{B3DDEFBE-57B9-4C99-B191-6584A9C499E1}" dt="2024-02-04T17:05:11.768" v="1373"/>
          <ac:picMkLst>
            <pc:docMk/>
            <pc:sldMk cId="43847040" sldId="296"/>
            <ac:picMk id="3" creationId="{152A6265-C11B-5DCD-42CB-4255A53477F0}"/>
          </ac:picMkLst>
        </pc:picChg>
        <pc:picChg chg="del">
          <ac:chgData name="vytor hugo" userId="e8b175fd6482882c" providerId="Windows Live" clId="Web-{B3DDEFBE-57B9-4C99-B191-6584A9C499E1}" dt="2024-02-04T17:05:11.158" v="1372"/>
          <ac:picMkLst>
            <pc:docMk/>
            <pc:sldMk cId="43847040" sldId="296"/>
            <ac:picMk id="4" creationId="{91713D18-11CB-B40D-750F-6D8DB686CDCF}"/>
          </ac:picMkLst>
        </pc:picChg>
        <pc:picChg chg="add mod">
          <ac:chgData name="vytor hugo" userId="e8b175fd6482882c" providerId="Windows Live" clId="Web-{B3DDEFBE-57B9-4C99-B191-6584A9C499E1}" dt="2024-02-04T17:06:09.445" v="1383" actId="14100"/>
          <ac:picMkLst>
            <pc:docMk/>
            <pc:sldMk cId="43847040" sldId="296"/>
            <ac:picMk id="5" creationId="{0D95ABC3-1574-1B96-F05B-BCB6AF0136D9}"/>
          </ac:picMkLst>
        </pc:picChg>
        <pc:picChg chg="add del mod">
          <ac:chgData name="vytor hugo" userId="e8b175fd6482882c" providerId="Windows Live" clId="Web-{B3DDEFBE-57B9-4C99-B191-6584A9C499E1}" dt="2024-02-04T17:07:17.259" v="1412"/>
          <ac:picMkLst>
            <pc:docMk/>
            <pc:sldMk cId="43847040" sldId="296"/>
            <ac:picMk id="6" creationId="{F0C0E87E-2692-712E-7F8B-16741D203EC5}"/>
          </ac:picMkLst>
        </pc:picChg>
      </pc:sldChg>
      <pc:sldChg chg="addSp delSp modSp">
        <pc:chgData name="vytor hugo" userId="e8b175fd6482882c" providerId="Windows Live" clId="Web-{B3DDEFBE-57B9-4C99-B191-6584A9C499E1}" dt="2024-02-04T17:11:21.827" v="1463" actId="14100"/>
        <pc:sldMkLst>
          <pc:docMk/>
          <pc:sldMk cId="3038506130" sldId="297"/>
        </pc:sldMkLst>
        <pc:spChg chg="mod">
          <ac:chgData name="vytor hugo" userId="e8b175fd6482882c" providerId="Windows Live" clId="Web-{B3DDEFBE-57B9-4C99-B191-6584A9C499E1}" dt="2024-02-04T17:10:50.061" v="1451" actId="20577"/>
          <ac:spMkLst>
            <pc:docMk/>
            <pc:sldMk cId="3038506130" sldId="297"/>
            <ac:spMk id="8" creationId="{FCB16DAE-A937-ED25-8741-07FD3C4B8D3C}"/>
          </ac:spMkLst>
        </pc:spChg>
        <pc:picChg chg="del">
          <ac:chgData name="vytor hugo" userId="e8b175fd6482882c" providerId="Windows Live" clId="Web-{B3DDEFBE-57B9-4C99-B191-6584A9C499E1}" dt="2024-02-04T17:10:37.013" v="1436"/>
          <ac:picMkLst>
            <pc:docMk/>
            <pc:sldMk cId="3038506130" sldId="297"/>
            <ac:picMk id="3" creationId="{82D7A37D-15E3-2405-AEA1-832983BE7D97}"/>
          </ac:picMkLst>
        </pc:picChg>
        <pc:picChg chg="del">
          <ac:chgData name="vytor hugo" userId="e8b175fd6482882c" providerId="Windows Live" clId="Web-{B3DDEFBE-57B9-4C99-B191-6584A9C499E1}" dt="2024-02-04T17:10:36.138" v="1435"/>
          <ac:picMkLst>
            <pc:docMk/>
            <pc:sldMk cId="3038506130" sldId="297"/>
            <ac:picMk id="4" creationId="{4D423817-8966-38F2-272F-62F31EA5BCAE}"/>
          </ac:picMkLst>
        </pc:picChg>
        <pc:picChg chg="add mod">
          <ac:chgData name="vytor hugo" userId="e8b175fd6482882c" providerId="Windows Live" clId="Web-{B3DDEFBE-57B9-4C99-B191-6584A9C499E1}" dt="2024-02-04T17:11:21.827" v="1463" actId="14100"/>
          <ac:picMkLst>
            <pc:docMk/>
            <pc:sldMk cId="3038506130" sldId="297"/>
            <ac:picMk id="5" creationId="{832DAE0E-85DD-B7CD-3A0F-629667F43995}"/>
          </ac:picMkLst>
        </pc:picChg>
        <pc:picChg chg="add mod">
          <ac:chgData name="vytor hugo" userId="e8b175fd6482882c" providerId="Windows Live" clId="Web-{B3DDEFBE-57B9-4C99-B191-6584A9C499E1}" dt="2024-02-04T17:11:14.014" v="1461" actId="14100"/>
          <ac:picMkLst>
            <pc:docMk/>
            <pc:sldMk cId="3038506130" sldId="297"/>
            <ac:picMk id="6" creationId="{CDF9DC51-C03A-6DEA-B519-CC3ADE78D979}"/>
          </ac:picMkLst>
        </pc:picChg>
      </pc:sldChg>
      <pc:sldChg chg="delSp del">
        <pc:chgData name="vytor hugo" userId="e8b175fd6482882c" providerId="Windows Live" clId="Web-{B3DDEFBE-57B9-4C99-B191-6584A9C499E1}" dt="2024-02-04T17:04:55.783" v="1370"/>
        <pc:sldMkLst>
          <pc:docMk/>
          <pc:sldMk cId="146330770" sldId="298"/>
        </pc:sldMkLst>
        <pc:picChg chg="del">
          <ac:chgData name="vytor hugo" userId="e8b175fd6482882c" providerId="Windows Live" clId="Web-{B3DDEFBE-57B9-4C99-B191-6584A9C499E1}" dt="2024-02-04T17:03:10.437" v="1369"/>
          <ac:picMkLst>
            <pc:docMk/>
            <pc:sldMk cId="146330770" sldId="298"/>
            <ac:picMk id="4" creationId="{6BF8D9A2-4E11-1F9D-7CDC-9141E1BC06D6}"/>
          </ac:picMkLst>
        </pc:picChg>
        <pc:picChg chg="del">
          <ac:chgData name="vytor hugo" userId="e8b175fd6482882c" providerId="Windows Live" clId="Web-{B3DDEFBE-57B9-4C99-B191-6584A9C499E1}" dt="2024-02-04T17:03:08.890" v="1368"/>
          <ac:picMkLst>
            <pc:docMk/>
            <pc:sldMk cId="146330770" sldId="298"/>
            <ac:picMk id="5" creationId="{19C28911-7BD1-3328-0609-BBE3772060C1}"/>
          </ac:picMkLst>
        </pc:picChg>
      </pc:sldChg>
      <pc:sldChg chg="addSp delSp modSp">
        <pc:chgData name="vytor hugo" userId="e8b175fd6482882c" providerId="Windows Live" clId="Web-{B3DDEFBE-57B9-4C99-B191-6584A9C499E1}" dt="2024-02-04T17:07:09.321" v="1410" actId="20577"/>
        <pc:sldMkLst>
          <pc:docMk/>
          <pc:sldMk cId="1922599321" sldId="299"/>
        </pc:sldMkLst>
        <pc:spChg chg="mod">
          <ac:chgData name="vytor hugo" userId="e8b175fd6482882c" providerId="Windows Live" clId="Web-{B3DDEFBE-57B9-4C99-B191-6584A9C499E1}" dt="2024-02-04T17:07:09.321" v="1410" actId="20577"/>
          <ac:spMkLst>
            <pc:docMk/>
            <pc:sldMk cId="1922599321" sldId="299"/>
            <ac:spMk id="3" creationId="{7772222F-E368-5F8F-78C6-1B6B36531825}"/>
          </ac:spMkLst>
        </pc:spChg>
        <pc:picChg chg="add mod">
          <ac:chgData name="vytor hugo" userId="e8b175fd6482882c" providerId="Windows Live" clId="Web-{B3DDEFBE-57B9-4C99-B191-6584A9C499E1}" dt="2024-02-04T17:06:51.336" v="1404" actId="14100"/>
          <ac:picMkLst>
            <pc:docMk/>
            <pc:sldMk cId="1922599321" sldId="299"/>
            <ac:picMk id="4" creationId="{701ED4CE-B808-BC19-5A29-DCBAFF30FC50}"/>
          </ac:picMkLst>
        </pc:picChg>
        <pc:picChg chg="del">
          <ac:chgData name="vytor hugo" userId="e8b175fd6482882c" providerId="Windows Live" clId="Web-{B3DDEFBE-57B9-4C99-B191-6584A9C499E1}" dt="2024-02-04T17:06:35.008" v="1399"/>
          <ac:picMkLst>
            <pc:docMk/>
            <pc:sldMk cId="1922599321" sldId="299"/>
            <ac:picMk id="10" creationId="{5AD3D407-A05C-A125-EA26-8C8365CF5DBA}"/>
          </ac:picMkLst>
        </pc:picChg>
      </pc:sldChg>
      <pc:sldChg chg="addSp delSp modSp">
        <pc:chgData name="vytor hugo" userId="e8b175fd6482882c" providerId="Windows Live" clId="Web-{B3DDEFBE-57B9-4C99-B191-6584A9C499E1}" dt="2024-02-04T15:23:40.761" v="832" actId="14100"/>
        <pc:sldMkLst>
          <pc:docMk/>
          <pc:sldMk cId="3833786692" sldId="300"/>
        </pc:sldMkLst>
        <pc:spChg chg="mod">
          <ac:chgData name="vytor hugo" userId="e8b175fd6482882c" providerId="Windows Live" clId="Web-{B3DDEFBE-57B9-4C99-B191-6584A9C499E1}" dt="2024-02-04T15:22:56.120" v="821" actId="20577"/>
          <ac:spMkLst>
            <pc:docMk/>
            <pc:sldMk cId="3833786692" sldId="300"/>
            <ac:spMk id="3" creationId="{7A2F6005-60FC-1CA9-2A1E-F82DB18303E8}"/>
          </ac:spMkLst>
        </pc:spChg>
        <pc:picChg chg="add mod">
          <ac:chgData name="vytor hugo" userId="e8b175fd6482882c" providerId="Windows Live" clId="Web-{B3DDEFBE-57B9-4C99-B191-6584A9C499E1}" dt="2024-02-04T15:23:40.761" v="832" actId="14100"/>
          <ac:picMkLst>
            <pc:docMk/>
            <pc:sldMk cId="3833786692" sldId="300"/>
            <ac:picMk id="4" creationId="{63751429-BBAD-6820-688F-C5EAF9199D4C}"/>
          </ac:picMkLst>
        </pc:picChg>
        <pc:picChg chg="del">
          <ac:chgData name="vytor hugo" userId="e8b175fd6482882c" providerId="Windows Live" clId="Web-{B3DDEFBE-57B9-4C99-B191-6584A9C499E1}" dt="2024-02-04T15:21:37.775" v="810"/>
          <ac:picMkLst>
            <pc:docMk/>
            <pc:sldMk cId="3833786692" sldId="300"/>
            <ac:picMk id="5" creationId="{1518C7BC-5DD0-AFEE-36B3-FAA200C06549}"/>
          </ac:picMkLst>
        </pc:picChg>
        <pc:picChg chg="del">
          <ac:chgData name="vytor hugo" userId="e8b175fd6482882c" providerId="Windows Live" clId="Web-{B3DDEFBE-57B9-4C99-B191-6584A9C499E1}" dt="2024-02-04T15:21:37.103" v="809"/>
          <ac:picMkLst>
            <pc:docMk/>
            <pc:sldMk cId="3833786692" sldId="300"/>
            <ac:picMk id="6" creationId="{5EF7DE0F-24E3-C6AF-2CBA-1D6E3C36D567}"/>
          </ac:picMkLst>
        </pc:picChg>
        <pc:picChg chg="add mod">
          <ac:chgData name="vytor hugo" userId="e8b175fd6482882c" providerId="Windows Live" clId="Web-{B3DDEFBE-57B9-4C99-B191-6584A9C499E1}" dt="2024-02-04T15:23:37.448" v="831" actId="14100"/>
          <ac:picMkLst>
            <pc:docMk/>
            <pc:sldMk cId="3833786692" sldId="300"/>
            <ac:picMk id="7" creationId="{13986B46-F126-8AF7-C3DB-DF1588A6C639}"/>
          </ac:picMkLst>
        </pc:picChg>
      </pc:sldChg>
      <pc:sldChg chg="addSp delSp modSp">
        <pc:chgData name="vytor hugo" userId="e8b175fd6482882c" providerId="Windows Live" clId="Web-{B3DDEFBE-57B9-4C99-B191-6584A9C499E1}" dt="2024-02-04T16:52:03.374" v="1151" actId="20577"/>
        <pc:sldMkLst>
          <pc:docMk/>
          <pc:sldMk cId="1563581213" sldId="301"/>
        </pc:sldMkLst>
        <pc:spChg chg="mod">
          <ac:chgData name="vytor hugo" userId="e8b175fd6482882c" providerId="Windows Live" clId="Web-{B3DDEFBE-57B9-4C99-B191-6584A9C499E1}" dt="2024-02-04T16:52:03.374" v="1151" actId="20577"/>
          <ac:spMkLst>
            <pc:docMk/>
            <pc:sldMk cId="1563581213" sldId="301"/>
            <ac:spMk id="3" creationId="{99BF5AE3-ED0B-5E6B-4A47-8B25E73A0CD5}"/>
          </ac:spMkLst>
        </pc:spChg>
        <pc:picChg chg="del">
          <ac:chgData name="vytor hugo" userId="e8b175fd6482882c" providerId="Windows Live" clId="Web-{B3DDEFBE-57B9-4C99-B191-6584A9C499E1}" dt="2024-02-04T16:50:37.200" v="1126"/>
          <ac:picMkLst>
            <pc:docMk/>
            <pc:sldMk cId="1563581213" sldId="301"/>
            <ac:picMk id="4" creationId="{D0DF5479-85D0-2B27-F31B-AED4B5B0804F}"/>
          </ac:picMkLst>
        </pc:picChg>
        <pc:picChg chg="del">
          <ac:chgData name="vytor hugo" userId="e8b175fd6482882c" providerId="Windows Live" clId="Web-{B3DDEFBE-57B9-4C99-B191-6584A9C499E1}" dt="2024-02-04T16:50:37.825" v="1127"/>
          <ac:picMkLst>
            <pc:docMk/>
            <pc:sldMk cId="1563581213" sldId="301"/>
            <ac:picMk id="5" creationId="{5D935838-8B63-684F-1855-B9AAF770D009}"/>
          </ac:picMkLst>
        </pc:picChg>
        <pc:picChg chg="add mod">
          <ac:chgData name="vytor hugo" userId="e8b175fd6482882c" providerId="Windows Live" clId="Web-{B3DDEFBE-57B9-4C99-B191-6584A9C499E1}" dt="2024-02-04T16:51:50.358" v="1136" actId="14100"/>
          <ac:picMkLst>
            <pc:docMk/>
            <pc:sldMk cId="1563581213" sldId="301"/>
            <ac:picMk id="6" creationId="{2AF82E0F-1AD6-D4D9-D994-4B816D3BEAB6}"/>
          </ac:picMkLst>
        </pc:picChg>
        <pc:picChg chg="add mod">
          <ac:chgData name="vytor hugo" userId="e8b175fd6482882c" providerId="Windows Live" clId="Web-{B3DDEFBE-57B9-4C99-B191-6584A9C499E1}" dt="2024-02-04T16:51:45.296" v="1134" actId="14100"/>
          <ac:picMkLst>
            <pc:docMk/>
            <pc:sldMk cId="1563581213" sldId="301"/>
            <ac:picMk id="7" creationId="{936A3249-3A9A-C48A-433A-BF51AF17B12C}"/>
          </ac:picMkLst>
        </pc:picChg>
      </pc:sldChg>
      <pc:sldChg chg="delSp del">
        <pc:chgData name="vytor hugo" userId="e8b175fd6482882c" providerId="Windows Live" clId="Web-{B3DDEFBE-57B9-4C99-B191-6584A9C499E1}" dt="2024-02-04T16:52:28.187" v="1154"/>
        <pc:sldMkLst>
          <pc:docMk/>
          <pc:sldMk cId="536958605" sldId="302"/>
        </pc:sldMkLst>
        <pc:picChg chg="del">
          <ac:chgData name="vytor hugo" userId="e8b175fd6482882c" providerId="Windows Live" clId="Web-{B3DDEFBE-57B9-4C99-B191-6584A9C499E1}" dt="2024-02-04T16:52:05.546" v="1153"/>
          <ac:picMkLst>
            <pc:docMk/>
            <pc:sldMk cId="536958605" sldId="302"/>
            <ac:picMk id="4" creationId="{334C6AA4-1544-E1DD-5E11-1BC4F25D7C4A}"/>
          </ac:picMkLst>
        </pc:picChg>
        <pc:picChg chg="del">
          <ac:chgData name="vytor hugo" userId="e8b175fd6482882c" providerId="Windows Live" clId="Web-{B3DDEFBE-57B9-4C99-B191-6584A9C499E1}" dt="2024-02-04T16:52:05.062" v="1152"/>
          <ac:picMkLst>
            <pc:docMk/>
            <pc:sldMk cId="536958605" sldId="302"/>
            <ac:picMk id="5" creationId="{1F39A0EB-B206-E7EF-181B-4A98FE3EFC18}"/>
          </ac:picMkLst>
        </pc:picChg>
      </pc:sldChg>
      <pc:sldChg chg="del">
        <pc:chgData name="vytor hugo" userId="e8b175fd6482882c" providerId="Windows Live" clId="Web-{B3DDEFBE-57B9-4C99-B191-6584A9C499E1}" dt="2024-02-04T16:52:29.484" v="1155"/>
        <pc:sldMkLst>
          <pc:docMk/>
          <pc:sldMk cId="1832919723" sldId="303"/>
        </pc:sldMkLst>
      </pc:sldChg>
      <pc:sldChg chg="addSp delSp modSp">
        <pc:chgData name="vytor hugo" userId="e8b175fd6482882c" providerId="Windows Live" clId="Web-{B3DDEFBE-57B9-4C99-B191-6584A9C499E1}" dt="2024-02-04T13:38:11.096" v="68" actId="20577"/>
        <pc:sldMkLst>
          <pc:docMk/>
          <pc:sldMk cId="419009664" sldId="304"/>
        </pc:sldMkLst>
        <pc:spChg chg="mod">
          <ac:chgData name="vytor hugo" userId="e8b175fd6482882c" providerId="Windows Live" clId="Web-{B3DDEFBE-57B9-4C99-B191-6584A9C499E1}" dt="2024-02-04T13:38:11.096" v="68" actId="20577"/>
          <ac:spMkLst>
            <pc:docMk/>
            <pc:sldMk cId="419009664" sldId="304"/>
            <ac:spMk id="3" creationId="{E2735472-5F7D-1834-56D4-4F6079F5F00F}"/>
          </ac:spMkLst>
        </pc:spChg>
        <pc:picChg chg="del">
          <ac:chgData name="vytor hugo" userId="e8b175fd6482882c" providerId="Windows Live" clId="Web-{B3DDEFBE-57B9-4C99-B191-6584A9C499E1}" dt="2024-02-04T13:37:18.141" v="42"/>
          <ac:picMkLst>
            <pc:docMk/>
            <pc:sldMk cId="419009664" sldId="304"/>
            <ac:picMk id="4" creationId="{CD14E050-3B2A-35E9-514B-3A0B02C81180}"/>
          </ac:picMkLst>
        </pc:picChg>
        <pc:picChg chg="del">
          <ac:chgData name="vytor hugo" userId="e8b175fd6482882c" providerId="Windows Live" clId="Web-{B3DDEFBE-57B9-4C99-B191-6584A9C499E1}" dt="2024-02-04T13:37:17.594" v="41"/>
          <ac:picMkLst>
            <pc:docMk/>
            <pc:sldMk cId="419009664" sldId="304"/>
            <ac:picMk id="5" creationId="{F356C01F-EBBC-B4CC-4F27-695AA429AD29}"/>
          </ac:picMkLst>
        </pc:picChg>
        <pc:picChg chg="add mod">
          <ac:chgData name="vytor hugo" userId="e8b175fd6482882c" providerId="Windows Live" clId="Web-{B3DDEFBE-57B9-4C99-B191-6584A9C499E1}" dt="2024-02-04T13:37:54.127" v="51" actId="14100"/>
          <ac:picMkLst>
            <pc:docMk/>
            <pc:sldMk cId="419009664" sldId="304"/>
            <ac:picMk id="6" creationId="{77850306-C1FC-9856-BE85-67BAD296EB35}"/>
          </ac:picMkLst>
        </pc:picChg>
        <pc:picChg chg="add mod">
          <ac:chgData name="vytor hugo" userId="e8b175fd6482882c" providerId="Windows Live" clId="Web-{B3DDEFBE-57B9-4C99-B191-6584A9C499E1}" dt="2024-02-04T13:38:01.799" v="54" actId="14100"/>
          <ac:picMkLst>
            <pc:docMk/>
            <pc:sldMk cId="419009664" sldId="304"/>
            <ac:picMk id="7" creationId="{7254E74C-56ED-8C0D-FF5A-5544AE6336DA}"/>
          </ac:picMkLst>
        </pc:picChg>
      </pc:sldChg>
      <pc:sldChg chg="addSp delSp modSp">
        <pc:chgData name="vytor hugo" userId="e8b175fd6482882c" providerId="Windows Live" clId="Web-{B3DDEFBE-57B9-4C99-B191-6584A9C499E1}" dt="2024-02-04T13:39:24.160" v="97" actId="20577"/>
        <pc:sldMkLst>
          <pc:docMk/>
          <pc:sldMk cId="2961251807" sldId="305"/>
        </pc:sldMkLst>
        <pc:spChg chg="mod">
          <ac:chgData name="vytor hugo" userId="e8b175fd6482882c" providerId="Windows Live" clId="Web-{B3DDEFBE-57B9-4C99-B191-6584A9C499E1}" dt="2024-02-04T13:39:24.160" v="97" actId="20577"/>
          <ac:spMkLst>
            <pc:docMk/>
            <pc:sldMk cId="2961251807" sldId="305"/>
            <ac:spMk id="3" creationId="{2B3B030A-EF87-2C82-8153-8CBEC2E323DB}"/>
          </ac:spMkLst>
        </pc:spChg>
        <pc:picChg chg="del">
          <ac:chgData name="vytor hugo" userId="e8b175fd6482882c" providerId="Windows Live" clId="Web-{B3DDEFBE-57B9-4C99-B191-6584A9C499E1}" dt="2024-02-04T13:38:12.878" v="69"/>
          <ac:picMkLst>
            <pc:docMk/>
            <pc:sldMk cId="2961251807" sldId="305"/>
            <ac:picMk id="4" creationId="{79983FCE-D41D-50B9-7433-61A8D5381FD1}"/>
          </ac:picMkLst>
        </pc:picChg>
        <pc:picChg chg="del">
          <ac:chgData name="vytor hugo" userId="e8b175fd6482882c" providerId="Windows Live" clId="Web-{B3DDEFBE-57B9-4C99-B191-6584A9C499E1}" dt="2024-02-04T13:38:13.518" v="70"/>
          <ac:picMkLst>
            <pc:docMk/>
            <pc:sldMk cId="2961251807" sldId="305"/>
            <ac:picMk id="5" creationId="{C1481C63-CBC8-6180-6065-8D054F5155A7}"/>
          </ac:picMkLst>
        </pc:picChg>
        <pc:picChg chg="add mod">
          <ac:chgData name="vytor hugo" userId="e8b175fd6482882c" providerId="Windows Live" clId="Web-{B3DDEFBE-57B9-4C99-B191-6584A9C499E1}" dt="2024-02-04T13:39:14.441" v="83" actId="14100"/>
          <ac:picMkLst>
            <pc:docMk/>
            <pc:sldMk cId="2961251807" sldId="305"/>
            <ac:picMk id="6" creationId="{6FDD2398-72D3-61B1-66AA-1D23B9CF9038}"/>
          </ac:picMkLst>
        </pc:picChg>
        <pc:picChg chg="add mod">
          <ac:chgData name="vytor hugo" userId="e8b175fd6482882c" providerId="Windows Live" clId="Web-{B3DDEFBE-57B9-4C99-B191-6584A9C499E1}" dt="2024-02-04T13:38:52.691" v="75" actId="14100"/>
          <ac:picMkLst>
            <pc:docMk/>
            <pc:sldMk cId="2961251807" sldId="305"/>
            <ac:picMk id="7" creationId="{A63CED3F-BB82-CFA9-0A47-875252218387}"/>
          </ac:picMkLst>
        </pc:picChg>
      </pc:sldChg>
      <pc:sldChg chg="addSp delSp modSp">
        <pc:chgData name="vytor hugo" userId="e8b175fd6482882c" providerId="Windows Live" clId="Web-{B3DDEFBE-57B9-4C99-B191-6584A9C499E1}" dt="2024-02-04T13:44:40.838" v="185" actId="20577"/>
        <pc:sldMkLst>
          <pc:docMk/>
          <pc:sldMk cId="3407214055" sldId="306"/>
        </pc:sldMkLst>
        <pc:spChg chg="mod">
          <ac:chgData name="vytor hugo" userId="e8b175fd6482882c" providerId="Windows Live" clId="Web-{B3DDEFBE-57B9-4C99-B191-6584A9C499E1}" dt="2024-02-04T13:44:40.838" v="185" actId="20577"/>
          <ac:spMkLst>
            <pc:docMk/>
            <pc:sldMk cId="3407214055" sldId="306"/>
            <ac:spMk id="3" creationId="{5D4A8208-B9A4-4FD6-C4AD-8515E4861C0E}"/>
          </ac:spMkLst>
        </pc:spChg>
        <pc:picChg chg="del">
          <ac:chgData name="vytor hugo" userId="e8b175fd6482882c" providerId="Windows Live" clId="Web-{B3DDEFBE-57B9-4C99-B191-6584A9C499E1}" dt="2024-02-04T13:42:58.117" v="157"/>
          <ac:picMkLst>
            <pc:docMk/>
            <pc:sldMk cId="3407214055" sldId="306"/>
            <ac:picMk id="4" creationId="{C12C1EA3-CCB8-B4C3-DF61-973F6161F026}"/>
          </ac:picMkLst>
        </pc:picChg>
        <pc:picChg chg="del">
          <ac:chgData name="vytor hugo" userId="e8b175fd6482882c" providerId="Windows Live" clId="Web-{B3DDEFBE-57B9-4C99-B191-6584A9C499E1}" dt="2024-02-04T13:42:58.054" v="156"/>
          <ac:picMkLst>
            <pc:docMk/>
            <pc:sldMk cId="3407214055" sldId="306"/>
            <ac:picMk id="5" creationId="{ED6B0C85-83F7-E4F8-7308-2DE5BA41F942}"/>
          </ac:picMkLst>
        </pc:picChg>
        <pc:picChg chg="add mod">
          <ac:chgData name="vytor hugo" userId="e8b175fd6482882c" providerId="Windows Live" clId="Web-{B3DDEFBE-57B9-4C99-B191-6584A9C499E1}" dt="2024-02-04T13:44:16.681" v="164" actId="14100"/>
          <ac:picMkLst>
            <pc:docMk/>
            <pc:sldMk cId="3407214055" sldId="306"/>
            <ac:picMk id="6" creationId="{9F45EAB2-089A-D327-2EE8-B2A799B66415}"/>
          </ac:picMkLst>
        </pc:picChg>
        <pc:picChg chg="add mod">
          <ac:chgData name="vytor hugo" userId="e8b175fd6482882c" providerId="Windows Live" clId="Web-{B3DDEFBE-57B9-4C99-B191-6584A9C499E1}" dt="2024-02-04T13:44:31.228" v="170" actId="14100"/>
          <ac:picMkLst>
            <pc:docMk/>
            <pc:sldMk cId="3407214055" sldId="306"/>
            <ac:picMk id="7" creationId="{08B636A1-448D-1387-2A34-932A36C74ECD}"/>
          </ac:picMkLst>
        </pc:picChg>
      </pc:sldChg>
      <pc:sldChg chg="addSp delSp modSp">
        <pc:chgData name="vytor hugo" userId="e8b175fd6482882c" providerId="Windows Live" clId="Web-{B3DDEFBE-57B9-4C99-B191-6584A9C499E1}" dt="2024-02-04T13:45:51.949" v="214" actId="20577"/>
        <pc:sldMkLst>
          <pc:docMk/>
          <pc:sldMk cId="25060143" sldId="307"/>
        </pc:sldMkLst>
        <pc:spChg chg="mod">
          <ac:chgData name="vytor hugo" userId="e8b175fd6482882c" providerId="Windows Live" clId="Web-{B3DDEFBE-57B9-4C99-B191-6584A9C499E1}" dt="2024-02-04T13:45:51.949" v="214" actId="20577"/>
          <ac:spMkLst>
            <pc:docMk/>
            <pc:sldMk cId="25060143" sldId="307"/>
            <ac:spMk id="3" creationId="{8B209940-F1D3-5F60-AF50-7548E690EE43}"/>
          </ac:spMkLst>
        </pc:spChg>
        <pc:picChg chg="add mod">
          <ac:chgData name="vytor hugo" userId="e8b175fd6482882c" providerId="Windows Live" clId="Web-{B3DDEFBE-57B9-4C99-B191-6584A9C499E1}" dt="2024-02-04T13:45:31.042" v="195" actId="14100"/>
          <ac:picMkLst>
            <pc:docMk/>
            <pc:sldMk cId="25060143" sldId="307"/>
            <ac:picMk id="4" creationId="{385F36D5-F4E4-188A-AD2C-A9E9AA3DA35E}"/>
          </ac:picMkLst>
        </pc:picChg>
        <pc:picChg chg="del">
          <ac:chgData name="vytor hugo" userId="e8b175fd6482882c" providerId="Windows Live" clId="Web-{B3DDEFBE-57B9-4C99-B191-6584A9C499E1}" dt="2024-02-04T13:44:42.838" v="187"/>
          <ac:picMkLst>
            <pc:docMk/>
            <pc:sldMk cId="25060143" sldId="307"/>
            <ac:picMk id="5" creationId="{8E0E3188-D5A0-A5F6-F55F-E6B74B8C9E26}"/>
          </ac:picMkLst>
        </pc:picChg>
        <pc:picChg chg="del">
          <ac:chgData name="vytor hugo" userId="e8b175fd6482882c" providerId="Windows Live" clId="Web-{B3DDEFBE-57B9-4C99-B191-6584A9C499E1}" dt="2024-02-04T13:44:42.166" v="186"/>
          <ac:picMkLst>
            <pc:docMk/>
            <pc:sldMk cId="25060143" sldId="307"/>
            <ac:picMk id="6" creationId="{5AAFAAA9-6B96-4F01-9BCD-1370F266EADD}"/>
          </ac:picMkLst>
        </pc:picChg>
        <pc:picChg chg="add mod">
          <ac:chgData name="vytor hugo" userId="e8b175fd6482882c" providerId="Windows Live" clId="Web-{B3DDEFBE-57B9-4C99-B191-6584A9C499E1}" dt="2024-02-04T13:45:41.277" v="199" actId="14100"/>
          <ac:picMkLst>
            <pc:docMk/>
            <pc:sldMk cId="25060143" sldId="307"/>
            <ac:picMk id="7" creationId="{6AFE67BB-B6A5-0912-9206-687196A36E1E}"/>
          </ac:picMkLst>
        </pc:picChg>
      </pc:sldChg>
      <pc:sldChg chg="addSp delSp modSp">
        <pc:chgData name="vytor hugo" userId="e8b175fd6482882c" providerId="Windows Live" clId="Web-{B3DDEFBE-57B9-4C99-B191-6584A9C499E1}" dt="2024-02-04T13:52:16.627" v="355" actId="20577"/>
        <pc:sldMkLst>
          <pc:docMk/>
          <pc:sldMk cId="1063653161" sldId="308"/>
        </pc:sldMkLst>
        <pc:spChg chg="mod">
          <ac:chgData name="vytor hugo" userId="e8b175fd6482882c" providerId="Windows Live" clId="Web-{B3DDEFBE-57B9-4C99-B191-6584A9C499E1}" dt="2024-02-04T13:52:16.627" v="355" actId="20577"/>
          <ac:spMkLst>
            <pc:docMk/>
            <pc:sldMk cId="1063653161" sldId="308"/>
            <ac:spMk id="3" creationId="{1FAEDC49-698D-4909-9B9E-45F73983CCED}"/>
          </ac:spMkLst>
        </pc:spChg>
        <pc:picChg chg="del">
          <ac:chgData name="vytor hugo" userId="e8b175fd6482882c" providerId="Windows Live" clId="Web-{B3DDEFBE-57B9-4C99-B191-6584A9C499E1}" dt="2024-02-04T13:51:15.532" v="330"/>
          <ac:picMkLst>
            <pc:docMk/>
            <pc:sldMk cId="1063653161" sldId="308"/>
            <ac:picMk id="4" creationId="{38E268D5-A8A2-43CB-AD62-BF9D122A79E2}"/>
          </ac:picMkLst>
        </pc:picChg>
        <pc:picChg chg="del">
          <ac:chgData name="vytor hugo" userId="e8b175fd6482882c" providerId="Windows Live" clId="Web-{B3DDEFBE-57B9-4C99-B191-6584A9C499E1}" dt="2024-02-04T13:51:14.298" v="329"/>
          <ac:picMkLst>
            <pc:docMk/>
            <pc:sldMk cId="1063653161" sldId="308"/>
            <ac:picMk id="5" creationId="{DB8F7C7D-BB36-D480-0268-50E39862D36B}"/>
          </ac:picMkLst>
        </pc:picChg>
        <pc:picChg chg="add mod">
          <ac:chgData name="vytor hugo" userId="e8b175fd6482882c" providerId="Windows Live" clId="Web-{B3DDEFBE-57B9-4C99-B191-6584A9C499E1}" dt="2024-02-04T13:52:04.861" v="340" actId="14100"/>
          <ac:picMkLst>
            <pc:docMk/>
            <pc:sldMk cId="1063653161" sldId="308"/>
            <ac:picMk id="6" creationId="{156EC863-FF22-35E1-D7F1-83C0C70E386C}"/>
          </ac:picMkLst>
        </pc:picChg>
        <pc:picChg chg="add mod">
          <ac:chgData name="vytor hugo" userId="e8b175fd6482882c" providerId="Windows Live" clId="Web-{B3DDEFBE-57B9-4C99-B191-6584A9C499E1}" dt="2024-02-04T13:51:56.924" v="336" actId="14100"/>
          <ac:picMkLst>
            <pc:docMk/>
            <pc:sldMk cId="1063653161" sldId="308"/>
            <ac:picMk id="7" creationId="{1AD2C2C1-2138-420D-7116-BADD62AF439F}"/>
          </ac:picMkLst>
        </pc:picChg>
      </pc:sldChg>
      <pc:sldChg chg="addSp delSp modSp">
        <pc:chgData name="vytor hugo" userId="e8b175fd6482882c" providerId="Windows Live" clId="Web-{B3DDEFBE-57B9-4C99-B191-6584A9C499E1}" dt="2024-02-04T13:53:22.066" v="389" actId="14100"/>
        <pc:sldMkLst>
          <pc:docMk/>
          <pc:sldMk cId="1141533451" sldId="309"/>
        </pc:sldMkLst>
        <pc:spChg chg="mod">
          <ac:chgData name="vytor hugo" userId="e8b175fd6482882c" providerId="Windows Live" clId="Web-{B3DDEFBE-57B9-4C99-B191-6584A9C499E1}" dt="2024-02-04T13:52:53.315" v="375" actId="20577"/>
          <ac:spMkLst>
            <pc:docMk/>
            <pc:sldMk cId="1141533451" sldId="309"/>
            <ac:spMk id="3" creationId="{4D562358-03EE-BE44-A16C-8E5DEF0F3D22}"/>
          </ac:spMkLst>
        </pc:spChg>
        <pc:picChg chg="del">
          <ac:chgData name="vytor hugo" userId="e8b175fd6482882c" providerId="Windows Live" clId="Web-{B3DDEFBE-57B9-4C99-B191-6584A9C499E1}" dt="2024-02-04T13:52:19.393" v="357"/>
          <ac:picMkLst>
            <pc:docMk/>
            <pc:sldMk cId="1141533451" sldId="309"/>
            <ac:picMk id="4" creationId="{E7738E27-0C4C-A214-3298-9A84A69DA9A5}"/>
          </ac:picMkLst>
        </pc:picChg>
        <pc:picChg chg="del">
          <ac:chgData name="vytor hugo" userId="e8b175fd6482882c" providerId="Windows Live" clId="Web-{B3DDEFBE-57B9-4C99-B191-6584A9C499E1}" dt="2024-02-04T13:52:18.143" v="356"/>
          <ac:picMkLst>
            <pc:docMk/>
            <pc:sldMk cId="1141533451" sldId="309"/>
            <ac:picMk id="5" creationId="{4C409718-3961-E26D-ECF3-8220DC0A9365}"/>
          </ac:picMkLst>
        </pc:picChg>
        <pc:picChg chg="add mod">
          <ac:chgData name="vytor hugo" userId="e8b175fd6482882c" providerId="Windows Live" clId="Web-{B3DDEFBE-57B9-4C99-B191-6584A9C499E1}" dt="2024-02-04T13:53:09.191" v="384" actId="1076"/>
          <ac:picMkLst>
            <pc:docMk/>
            <pc:sldMk cId="1141533451" sldId="309"/>
            <ac:picMk id="6" creationId="{22F0524F-EC29-F812-1A53-5B814671AE68}"/>
          </ac:picMkLst>
        </pc:picChg>
        <pc:picChg chg="add mod">
          <ac:chgData name="vytor hugo" userId="e8b175fd6482882c" providerId="Windows Live" clId="Web-{B3DDEFBE-57B9-4C99-B191-6584A9C499E1}" dt="2024-02-04T13:53:22.066" v="389" actId="14100"/>
          <ac:picMkLst>
            <pc:docMk/>
            <pc:sldMk cId="1141533451" sldId="309"/>
            <ac:picMk id="7" creationId="{50564EE0-60A4-E635-2EB4-3A335C657893}"/>
          </ac:picMkLst>
        </pc:picChg>
      </pc:sldChg>
      <pc:sldChg chg="addSp delSp modSp">
        <pc:chgData name="vytor hugo" userId="e8b175fd6482882c" providerId="Windows Live" clId="Web-{B3DDEFBE-57B9-4C99-B191-6584A9C499E1}" dt="2024-02-04T13:59:31.635" v="475" actId="20577"/>
        <pc:sldMkLst>
          <pc:docMk/>
          <pc:sldMk cId="3089579906" sldId="311"/>
        </pc:sldMkLst>
        <pc:spChg chg="mod">
          <ac:chgData name="vytor hugo" userId="e8b175fd6482882c" providerId="Windows Live" clId="Web-{B3DDEFBE-57B9-4C99-B191-6584A9C499E1}" dt="2024-02-04T13:59:31.635" v="475" actId="20577"/>
          <ac:spMkLst>
            <pc:docMk/>
            <pc:sldMk cId="3089579906" sldId="311"/>
            <ac:spMk id="8" creationId="{AD5A64B6-BAD5-59B6-9078-381D7B1C81F6}"/>
          </ac:spMkLst>
        </pc:spChg>
        <pc:picChg chg="add mod">
          <ac:chgData name="vytor hugo" userId="e8b175fd6482882c" providerId="Windows Live" clId="Web-{B3DDEFBE-57B9-4C99-B191-6584A9C499E1}" dt="2024-02-04T13:59:13.916" v="459" actId="14100"/>
          <ac:picMkLst>
            <pc:docMk/>
            <pc:sldMk cId="3089579906" sldId="311"/>
            <ac:picMk id="3" creationId="{74EEC629-7D6A-4F54-B4EE-17FD8A66EFBF}"/>
          </ac:picMkLst>
        </pc:picChg>
        <pc:picChg chg="add mod">
          <ac:chgData name="vytor hugo" userId="e8b175fd6482882c" providerId="Windows Live" clId="Web-{B3DDEFBE-57B9-4C99-B191-6584A9C499E1}" dt="2024-02-04T13:59:20.447" v="462" actId="14100"/>
          <ac:picMkLst>
            <pc:docMk/>
            <pc:sldMk cId="3089579906" sldId="311"/>
            <ac:picMk id="4" creationId="{36714AE4-5918-287F-E2F2-50ED499972C2}"/>
          </ac:picMkLst>
        </pc:picChg>
        <pc:picChg chg="del">
          <ac:chgData name="vytor hugo" userId="e8b175fd6482882c" providerId="Windows Live" clId="Web-{B3DDEFBE-57B9-4C99-B191-6584A9C499E1}" dt="2024-02-04T13:58:39.431" v="447"/>
          <ac:picMkLst>
            <pc:docMk/>
            <pc:sldMk cId="3089579906" sldId="311"/>
            <ac:picMk id="5" creationId="{57023113-1471-F172-2EA6-5A2C67B76723}"/>
          </ac:picMkLst>
        </pc:picChg>
        <pc:picChg chg="del">
          <ac:chgData name="vytor hugo" userId="e8b175fd6482882c" providerId="Windows Live" clId="Web-{B3DDEFBE-57B9-4C99-B191-6584A9C499E1}" dt="2024-02-04T13:58:37.899" v="446"/>
          <ac:picMkLst>
            <pc:docMk/>
            <pc:sldMk cId="3089579906" sldId="311"/>
            <ac:picMk id="6" creationId="{DABC7167-72A0-4D01-B2D1-4BD82036A316}"/>
          </ac:picMkLst>
        </pc:picChg>
      </pc:sldChg>
      <pc:sldChg chg="addSp delSp modSp">
        <pc:chgData name="vytor hugo" userId="e8b175fd6482882c" providerId="Windows Live" clId="Web-{B3DDEFBE-57B9-4C99-B191-6584A9C499E1}" dt="2024-02-04T14:00:36.151" v="503" actId="20577"/>
        <pc:sldMkLst>
          <pc:docMk/>
          <pc:sldMk cId="2959493514" sldId="312"/>
        </pc:sldMkLst>
        <pc:spChg chg="mod">
          <ac:chgData name="vytor hugo" userId="e8b175fd6482882c" providerId="Windows Live" clId="Web-{B3DDEFBE-57B9-4C99-B191-6584A9C499E1}" dt="2024-02-04T14:00:36.151" v="503" actId="20577"/>
          <ac:spMkLst>
            <pc:docMk/>
            <pc:sldMk cId="2959493514" sldId="312"/>
            <ac:spMk id="8" creationId="{49EC984A-28EE-1B31-E6B7-10DEAA2BC14D}"/>
          </ac:spMkLst>
        </pc:spChg>
        <pc:picChg chg="del">
          <ac:chgData name="vytor hugo" userId="e8b175fd6482882c" providerId="Windows Live" clId="Web-{B3DDEFBE-57B9-4C99-B191-6584A9C499E1}" dt="2024-02-04T13:59:33.213" v="476"/>
          <ac:picMkLst>
            <pc:docMk/>
            <pc:sldMk cId="2959493514" sldId="312"/>
            <ac:picMk id="3" creationId="{C893325E-8DF9-C045-FD2B-355F2BDB71CE}"/>
          </ac:picMkLst>
        </pc:picChg>
        <pc:picChg chg="del">
          <ac:chgData name="vytor hugo" userId="e8b175fd6482882c" providerId="Windows Live" clId="Web-{B3DDEFBE-57B9-4C99-B191-6584A9C499E1}" dt="2024-02-04T13:59:33.416" v="477"/>
          <ac:picMkLst>
            <pc:docMk/>
            <pc:sldMk cId="2959493514" sldId="312"/>
            <ac:picMk id="4" creationId="{2443D677-2337-0CAC-9BC1-E9C8554AEB14}"/>
          </ac:picMkLst>
        </pc:picChg>
        <pc:picChg chg="add mod">
          <ac:chgData name="vytor hugo" userId="e8b175fd6482882c" providerId="Windows Live" clId="Web-{B3DDEFBE-57B9-4C99-B191-6584A9C499E1}" dt="2024-02-04T14:00:18.573" v="486" actId="14100"/>
          <ac:picMkLst>
            <pc:docMk/>
            <pc:sldMk cId="2959493514" sldId="312"/>
            <ac:picMk id="5" creationId="{770D1650-7A19-4042-66FA-0EAD36EB7905}"/>
          </ac:picMkLst>
        </pc:picChg>
        <pc:picChg chg="add mod">
          <ac:chgData name="vytor hugo" userId="e8b175fd6482882c" providerId="Windows Live" clId="Web-{B3DDEFBE-57B9-4C99-B191-6584A9C499E1}" dt="2024-02-04T14:00:20.526" v="487" actId="14100"/>
          <ac:picMkLst>
            <pc:docMk/>
            <pc:sldMk cId="2959493514" sldId="312"/>
            <ac:picMk id="6" creationId="{E5DDFCEE-077E-5BC4-364C-D9DBB86F3C4E}"/>
          </ac:picMkLst>
        </pc:picChg>
      </pc:sldChg>
      <pc:sldChg chg="addSp delSp modSp">
        <pc:chgData name="vytor hugo" userId="e8b175fd6482882c" providerId="Windows Live" clId="Web-{B3DDEFBE-57B9-4C99-B191-6584A9C499E1}" dt="2024-02-04T14:57:05.628" v="559" actId="20577"/>
        <pc:sldMkLst>
          <pc:docMk/>
          <pc:sldMk cId="2842067118" sldId="313"/>
        </pc:sldMkLst>
        <pc:spChg chg="mod">
          <ac:chgData name="vytor hugo" userId="e8b175fd6482882c" providerId="Windows Live" clId="Web-{B3DDEFBE-57B9-4C99-B191-6584A9C499E1}" dt="2024-02-04T14:57:05.628" v="559" actId="20577"/>
          <ac:spMkLst>
            <pc:docMk/>
            <pc:sldMk cId="2842067118" sldId="313"/>
            <ac:spMk id="8" creationId="{6EA3F40F-BDC4-A822-933A-6A8D83E4A81D}"/>
          </ac:spMkLst>
        </pc:spChg>
        <pc:picChg chg="add del mod">
          <ac:chgData name="vytor hugo" userId="e8b175fd6482882c" providerId="Windows Live" clId="Web-{B3DDEFBE-57B9-4C99-B191-6584A9C499E1}" dt="2024-02-04T14:46:23.214" v="511"/>
          <ac:picMkLst>
            <pc:docMk/>
            <pc:sldMk cId="2842067118" sldId="313"/>
            <ac:picMk id="3" creationId="{4C8F9A8A-CF7D-2227-71A2-B5B9E3D8913D}"/>
          </ac:picMkLst>
        </pc:picChg>
        <pc:picChg chg="add mod">
          <ac:chgData name="vytor hugo" userId="e8b175fd6482882c" providerId="Windows Live" clId="Web-{B3DDEFBE-57B9-4C99-B191-6584A9C499E1}" dt="2024-02-04T14:55:46.393" v="516" actId="14100"/>
          <ac:picMkLst>
            <pc:docMk/>
            <pc:sldMk cId="2842067118" sldId="313"/>
            <ac:picMk id="4" creationId="{87DD9A8C-DD74-C1E4-19CB-8287EDA8ADA7}"/>
          </ac:picMkLst>
        </pc:picChg>
        <pc:picChg chg="add mod">
          <ac:chgData name="vytor hugo" userId="e8b175fd6482882c" providerId="Windows Live" clId="Web-{B3DDEFBE-57B9-4C99-B191-6584A9C499E1}" dt="2024-02-04T14:56:11.237" v="524" actId="14100"/>
          <ac:picMkLst>
            <pc:docMk/>
            <pc:sldMk cId="2842067118" sldId="313"/>
            <ac:picMk id="5" creationId="{A157A69A-1870-FEB5-0DB9-E9A52B8184A0}"/>
          </ac:picMkLst>
        </pc:picChg>
        <pc:picChg chg="del">
          <ac:chgData name="vytor hugo" userId="e8b175fd6482882c" providerId="Windows Live" clId="Web-{B3DDEFBE-57B9-4C99-B191-6584A9C499E1}" dt="2024-02-04T14:00:48.620" v="505"/>
          <ac:picMkLst>
            <pc:docMk/>
            <pc:sldMk cId="2842067118" sldId="313"/>
            <ac:picMk id="5" creationId="{F62EC2F3-98EF-86AF-18AF-08C06A76A084}"/>
          </ac:picMkLst>
        </pc:picChg>
        <pc:picChg chg="del">
          <ac:chgData name="vytor hugo" userId="e8b175fd6482882c" providerId="Windows Live" clId="Web-{B3DDEFBE-57B9-4C99-B191-6584A9C499E1}" dt="2024-02-04T14:00:48.120" v="504"/>
          <ac:picMkLst>
            <pc:docMk/>
            <pc:sldMk cId="2842067118" sldId="313"/>
            <ac:picMk id="6" creationId="{D4FE3A1F-6F6A-A056-EB49-7F9447B26E88}"/>
          </ac:picMkLst>
        </pc:picChg>
      </pc:sldChg>
      <pc:sldChg chg="addSp delSp modSp">
        <pc:chgData name="vytor hugo" userId="e8b175fd6482882c" providerId="Windows Live" clId="Web-{B3DDEFBE-57B9-4C99-B191-6584A9C499E1}" dt="2024-02-04T15:02:51.945" v="618" actId="20577"/>
        <pc:sldMkLst>
          <pc:docMk/>
          <pc:sldMk cId="100243725" sldId="314"/>
        </pc:sldMkLst>
        <pc:spChg chg="mod">
          <ac:chgData name="vytor hugo" userId="e8b175fd6482882c" providerId="Windows Live" clId="Web-{B3DDEFBE-57B9-4C99-B191-6584A9C499E1}" dt="2024-02-04T15:02:51.945" v="618" actId="20577"/>
          <ac:spMkLst>
            <pc:docMk/>
            <pc:sldMk cId="100243725" sldId="314"/>
            <ac:spMk id="8" creationId="{2DC72B80-D21D-883D-C128-77E67C6A3946}"/>
          </ac:spMkLst>
        </pc:spChg>
        <pc:picChg chg="del">
          <ac:chgData name="vytor hugo" userId="e8b175fd6482882c" providerId="Windows Live" clId="Web-{B3DDEFBE-57B9-4C99-B191-6584A9C499E1}" dt="2024-02-04T15:01:06.913" v="594"/>
          <ac:picMkLst>
            <pc:docMk/>
            <pc:sldMk cId="100243725" sldId="314"/>
            <ac:picMk id="3" creationId="{EAAE25CD-F086-E8B4-BEA3-820CF2A31947}"/>
          </ac:picMkLst>
        </pc:picChg>
        <pc:picChg chg="add mod">
          <ac:chgData name="vytor hugo" userId="e8b175fd6482882c" providerId="Windows Live" clId="Web-{B3DDEFBE-57B9-4C99-B191-6584A9C499E1}" dt="2024-02-04T15:02:27.492" v="606" actId="14100"/>
          <ac:picMkLst>
            <pc:docMk/>
            <pc:sldMk cId="100243725" sldId="314"/>
            <ac:picMk id="4" creationId="{7A29F797-3E7F-251F-2937-5155215FAE86}"/>
          </ac:picMkLst>
        </pc:picChg>
        <pc:picChg chg="add mod">
          <ac:chgData name="vytor hugo" userId="e8b175fd6482882c" providerId="Windows Live" clId="Web-{B3DDEFBE-57B9-4C99-B191-6584A9C499E1}" dt="2024-02-04T15:02:32.351" v="607" actId="14100"/>
          <ac:picMkLst>
            <pc:docMk/>
            <pc:sldMk cId="100243725" sldId="314"/>
            <ac:picMk id="5" creationId="{6EC490FC-2678-57ED-1B4C-9BD0B356C3B2}"/>
          </ac:picMkLst>
        </pc:picChg>
        <pc:picChg chg="del">
          <ac:chgData name="vytor hugo" userId="e8b175fd6482882c" providerId="Windows Live" clId="Web-{B3DDEFBE-57B9-4C99-B191-6584A9C499E1}" dt="2024-02-04T15:01:07.881" v="595"/>
          <ac:picMkLst>
            <pc:docMk/>
            <pc:sldMk cId="100243725" sldId="314"/>
            <ac:picMk id="6" creationId="{C69930B8-1057-CAC3-C7BD-591F00588861}"/>
          </ac:picMkLst>
        </pc:picChg>
      </pc:sldChg>
      <pc:sldChg chg="addSp delSp modSp">
        <pc:chgData name="vytor hugo" userId="e8b175fd6482882c" providerId="Windows Live" clId="Web-{B3DDEFBE-57B9-4C99-B191-6584A9C499E1}" dt="2024-02-04T15:04:06.118" v="641" actId="20577"/>
        <pc:sldMkLst>
          <pc:docMk/>
          <pc:sldMk cId="370141974" sldId="315"/>
        </pc:sldMkLst>
        <pc:spChg chg="mod">
          <ac:chgData name="vytor hugo" userId="e8b175fd6482882c" providerId="Windows Live" clId="Web-{B3DDEFBE-57B9-4C99-B191-6584A9C499E1}" dt="2024-02-04T15:04:06.118" v="641" actId="20577"/>
          <ac:spMkLst>
            <pc:docMk/>
            <pc:sldMk cId="370141974" sldId="315"/>
            <ac:spMk id="8" creationId="{FEBE6FCE-0C2A-12F8-27BC-105DB4DACBC3}"/>
          </ac:spMkLst>
        </pc:spChg>
        <pc:picChg chg="add mod">
          <ac:chgData name="vytor hugo" userId="e8b175fd6482882c" providerId="Windows Live" clId="Web-{B3DDEFBE-57B9-4C99-B191-6584A9C499E1}" dt="2024-02-04T15:03:20.508" v="625" actId="14100"/>
          <ac:picMkLst>
            <pc:docMk/>
            <pc:sldMk cId="370141974" sldId="315"/>
            <ac:picMk id="3" creationId="{F6A9CEF9-1667-CEAC-2146-54D94304FCAA}"/>
          </ac:picMkLst>
        </pc:picChg>
        <pc:picChg chg="del">
          <ac:chgData name="vytor hugo" userId="e8b175fd6482882c" providerId="Windows Live" clId="Web-{B3DDEFBE-57B9-4C99-B191-6584A9C499E1}" dt="2024-02-04T15:02:53.445" v="619"/>
          <ac:picMkLst>
            <pc:docMk/>
            <pc:sldMk cId="370141974" sldId="315"/>
            <ac:picMk id="4" creationId="{CD85E08D-0E5A-0F73-DE30-1BF61A8BEA3A}"/>
          </ac:picMkLst>
        </pc:picChg>
        <pc:picChg chg="del">
          <ac:chgData name="vytor hugo" userId="e8b175fd6482882c" providerId="Windows Live" clId="Web-{B3DDEFBE-57B9-4C99-B191-6584A9C499E1}" dt="2024-02-04T15:02:54.102" v="620"/>
          <ac:picMkLst>
            <pc:docMk/>
            <pc:sldMk cId="370141974" sldId="315"/>
            <ac:picMk id="5" creationId="{6EAEF682-9220-A14E-5C85-606F8E81841C}"/>
          </ac:picMkLst>
        </pc:picChg>
        <pc:picChg chg="add mod">
          <ac:chgData name="vytor hugo" userId="e8b175fd6482882c" providerId="Windows Live" clId="Web-{B3DDEFBE-57B9-4C99-B191-6584A9C499E1}" dt="2024-02-04T15:03:59.149" v="630" actId="14100"/>
          <ac:picMkLst>
            <pc:docMk/>
            <pc:sldMk cId="370141974" sldId="315"/>
            <ac:picMk id="6" creationId="{61B4593D-432E-59C7-BD57-A94A86B8BF69}"/>
          </ac:picMkLst>
        </pc:picChg>
      </pc:sldChg>
      <pc:sldChg chg="addSp delSp modSp">
        <pc:chgData name="vytor hugo" userId="e8b175fd6482882c" providerId="Windows Live" clId="Web-{B3DDEFBE-57B9-4C99-B191-6584A9C499E1}" dt="2024-02-04T15:05:18.650" v="669" actId="20577"/>
        <pc:sldMkLst>
          <pc:docMk/>
          <pc:sldMk cId="2954813273" sldId="316"/>
        </pc:sldMkLst>
        <pc:spChg chg="mod">
          <ac:chgData name="vytor hugo" userId="e8b175fd6482882c" providerId="Windows Live" clId="Web-{B3DDEFBE-57B9-4C99-B191-6584A9C499E1}" dt="2024-02-04T15:05:18.650" v="669" actId="20577"/>
          <ac:spMkLst>
            <pc:docMk/>
            <pc:sldMk cId="2954813273" sldId="316"/>
            <ac:spMk id="8" creationId="{47404A06-2DCA-EB37-6999-7D344BF6FDB9}"/>
          </ac:spMkLst>
        </pc:spChg>
        <pc:picChg chg="del">
          <ac:chgData name="vytor hugo" userId="e8b175fd6482882c" providerId="Windows Live" clId="Web-{B3DDEFBE-57B9-4C99-B191-6584A9C499E1}" dt="2024-02-04T15:04:08.212" v="643"/>
          <ac:picMkLst>
            <pc:docMk/>
            <pc:sldMk cId="2954813273" sldId="316"/>
            <ac:picMk id="3" creationId="{E5A68CDE-54AE-4A5C-D63D-32A66127FDD5}"/>
          </ac:picMkLst>
        </pc:picChg>
        <pc:picChg chg="add mod">
          <ac:chgData name="vytor hugo" userId="e8b175fd6482882c" providerId="Windows Live" clId="Web-{B3DDEFBE-57B9-4C99-B191-6584A9C499E1}" dt="2024-02-04T15:04:40.447" v="647" actId="14100"/>
          <ac:picMkLst>
            <pc:docMk/>
            <pc:sldMk cId="2954813273" sldId="316"/>
            <ac:picMk id="4" creationId="{56551CE8-D82E-5B85-0F1B-40C235ED466F}"/>
          </ac:picMkLst>
        </pc:picChg>
        <pc:picChg chg="add mod">
          <ac:chgData name="vytor hugo" userId="e8b175fd6482882c" providerId="Windows Live" clId="Web-{B3DDEFBE-57B9-4C99-B191-6584A9C499E1}" dt="2024-02-04T15:05:03.775" v="653" actId="14100"/>
          <ac:picMkLst>
            <pc:docMk/>
            <pc:sldMk cId="2954813273" sldId="316"/>
            <ac:picMk id="5" creationId="{7B1F67CC-3847-FEA9-0CB3-8FA4AE3EDC51}"/>
          </ac:picMkLst>
        </pc:picChg>
        <pc:picChg chg="del">
          <ac:chgData name="vytor hugo" userId="e8b175fd6482882c" providerId="Windows Live" clId="Web-{B3DDEFBE-57B9-4C99-B191-6584A9C499E1}" dt="2024-02-04T15:04:07.634" v="642"/>
          <ac:picMkLst>
            <pc:docMk/>
            <pc:sldMk cId="2954813273" sldId="316"/>
            <ac:picMk id="6" creationId="{9261D9AA-BA1F-979D-E9A8-D634F999743A}"/>
          </ac:picMkLst>
        </pc:picChg>
      </pc:sldChg>
      <pc:sldChg chg="addSp delSp modSp">
        <pc:chgData name="vytor hugo" userId="e8b175fd6482882c" providerId="Windows Live" clId="Web-{B3DDEFBE-57B9-4C99-B191-6584A9C499E1}" dt="2024-02-04T15:13:02.422" v="723" actId="20577"/>
        <pc:sldMkLst>
          <pc:docMk/>
          <pc:sldMk cId="3750099648" sldId="317"/>
        </pc:sldMkLst>
        <pc:spChg chg="mod">
          <ac:chgData name="vytor hugo" userId="e8b175fd6482882c" providerId="Windows Live" clId="Web-{B3DDEFBE-57B9-4C99-B191-6584A9C499E1}" dt="2024-02-04T15:13:02.422" v="723" actId="20577"/>
          <ac:spMkLst>
            <pc:docMk/>
            <pc:sldMk cId="3750099648" sldId="317"/>
            <ac:spMk id="8" creationId="{34013323-6666-C642-F895-EA37FD037DEA}"/>
          </ac:spMkLst>
        </pc:spChg>
        <pc:picChg chg="add mod">
          <ac:chgData name="vytor hugo" userId="e8b175fd6482882c" providerId="Windows Live" clId="Web-{B3DDEFBE-57B9-4C99-B191-6584A9C499E1}" dt="2024-02-04T15:12:23.531" v="712" actId="14100"/>
          <ac:picMkLst>
            <pc:docMk/>
            <pc:sldMk cId="3750099648" sldId="317"/>
            <ac:picMk id="3" creationId="{B3447CFD-6366-373E-8DEB-869BD564CD02}"/>
          </ac:picMkLst>
        </pc:picChg>
        <pc:picChg chg="add mod">
          <ac:chgData name="vytor hugo" userId="e8b175fd6482882c" providerId="Windows Live" clId="Web-{B3DDEFBE-57B9-4C99-B191-6584A9C499E1}" dt="2024-02-04T15:12:18.968" v="710" actId="14100"/>
          <ac:picMkLst>
            <pc:docMk/>
            <pc:sldMk cId="3750099648" sldId="317"/>
            <ac:picMk id="4" creationId="{DFE25CF3-A6C8-BF2A-4B62-CCAAE77DD0E0}"/>
          </ac:picMkLst>
        </pc:picChg>
        <pc:picChg chg="del">
          <ac:chgData name="vytor hugo" userId="e8b175fd6482882c" providerId="Windows Live" clId="Web-{B3DDEFBE-57B9-4C99-B191-6584A9C499E1}" dt="2024-02-04T15:09:46.623" v="698"/>
          <ac:picMkLst>
            <pc:docMk/>
            <pc:sldMk cId="3750099648" sldId="317"/>
            <ac:picMk id="5" creationId="{62EEB9CE-014D-FB0A-8983-666304BF66F9}"/>
          </ac:picMkLst>
        </pc:picChg>
        <pc:picChg chg="del">
          <ac:chgData name="vytor hugo" userId="e8b175fd6482882c" providerId="Windows Live" clId="Web-{B3DDEFBE-57B9-4C99-B191-6584A9C499E1}" dt="2024-02-04T15:09:47.185" v="699"/>
          <ac:picMkLst>
            <pc:docMk/>
            <pc:sldMk cId="3750099648" sldId="317"/>
            <ac:picMk id="6" creationId="{3C72A336-DB18-A1EB-96A5-6EB04A6331FB}"/>
          </ac:picMkLst>
        </pc:picChg>
      </pc:sldChg>
      <pc:sldChg chg="addSp delSp modSp">
        <pc:chgData name="vytor hugo" userId="e8b175fd6482882c" providerId="Windows Live" clId="Web-{B3DDEFBE-57B9-4C99-B191-6584A9C499E1}" dt="2024-02-04T15:15:20.017" v="747" actId="20577"/>
        <pc:sldMkLst>
          <pc:docMk/>
          <pc:sldMk cId="1400715062" sldId="318"/>
        </pc:sldMkLst>
        <pc:spChg chg="mod">
          <ac:chgData name="vytor hugo" userId="e8b175fd6482882c" providerId="Windows Live" clId="Web-{B3DDEFBE-57B9-4C99-B191-6584A9C499E1}" dt="2024-02-04T15:15:20.017" v="747" actId="20577"/>
          <ac:spMkLst>
            <pc:docMk/>
            <pc:sldMk cId="1400715062" sldId="318"/>
            <ac:spMk id="8" creationId="{18F15C9C-8165-FD72-68A1-9413685E6BA9}"/>
          </ac:spMkLst>
        </pc:spChg>
        <pc:picChg chg="del">
          <ac:chgData name="vytor hugo" userId="e8b175fd6482882c" providerId="Windows Live" clId="Web-{B3DDEFBE-57B9-4C99-B191-6584A9C499E1}" dt="2024-02-04T15:13:04.688" v="725"/>
          <ac:picMkLst>
            <pc:docMk/>
            <pc:sldMk cId="1400715062" sldId="318"/>
            <ac:picMk id="3" creationId="{1F711D57-E841-BD89-CA8A-F2ADBF246A01}"/>
          </ac:picMkLst>
        </pc:picChg>
        <pc:picChg chg="del">
          <ac:chgData name="vytor hugo" userId="e8b175fd6482882c" providerId="Windows Live" clId="Web-{B3DDEFBE-57B9-4C99-B191-6584A9C499E1}" dt="2024-02-04T15:13:03.875" v="724"/>
          <ac:picMkLst>
            <pc:docMk/>
            <pc:sldMk cId="1400715062" sldId="318"/>
            <ac:picMk id="4" creationId="{436BB8AF-3F80-EF8C-3D82-AEFD0E2B28B8}"/>
          </ac:picMkLst>
        </pc:picChg>
        <pc:picChg chg="add mod">
          <ac:chgData name="vytor hugo" userId="e8b175fd6482882c" providerId="Windows Live" clId="Web-{B3DDEFBE-57B9-4C99-B191-6584A9C499E1}" dt="2024-02-04T15:15:01.783" v="735" actId="14100"/>
          <ac:picMkLst>
            <pc:docMk/>
            <pc:sldMk cId="1400715062" sldId="318"/>
            <ac:picMk id="5" creationId="{0FE0B7BC-E273-78D1-3472-8C723EE87A0F}"/>
          </ac:picMkLst>
        </pc:picChg>
        <pc:picChg chg="add mod">
          <ac:chgData name="vytor hugo" userId="e8b175fd6482882c" providerId="Windows Live" clId="Web-{B3DDEFBE-57B9-4C99-B191-6584A9C499E1}" dt="2024-02-04T15:14:06.892" v="731" actId="14100"/>
          <ac:picMkLst>
            <pc:docMk/>
            <pc:sldMk cId="1400715062" sldId="318"/>
            <ac:picMk id="6" creationId="{3A712056-3517-5331-51E5-7B931AAD9123}"/>
          </ac:picMkLst>
        </pc:picChg>
      </pc:sldChg>
      <pc:sldChg chg="del">
        <pc:chgData name="vytor hugo" userId="e8b175fd6482882c" providerId="Windows Live" clId="Web-{B3DDEFBE-57B9-4C99-B191-6584A9C499E1}" dt="2024-02-04T15:15:50.252" v="748"/>
        <pc:sldMkLst>
          <pc:docMk/>
          <pc:sldMk cId="2881746566" sldId="319"/>
        </pc:sldMkLst>
      </pc:sldChg>
      <pc:sldChg chg="del">
        <pc:chgData name="vytor hugo" userId="e8b175fd6482882c" providerId="Windows Live" clId="Web-{B3DDEFBE-57B9-4C99-B191-6584A9C499E1}" dt="2024-02-04T15:16:09.643" v="749"/>
        <pc:sldMkLst>
          <pc:docMk/>
          <pc:sldMk cId="3763936156" sldId="320"/>
        </pc:sldMkLst>
      </pc:sldChg>
      <pc:sldChg chg="addSp delSp modSp">
        <pc:chgData name="vytor hugo" userId="e8b175fd6482882c" providerId="Windows Live" clId="Web-{B3DDEFBE-57B9-4C99-B191-6584A9C499E1}" dt="2024-02-04T15:21:29.837" v="806" actId="20577"/>
        <pc:sldMkLst>
          <pc:docMk/>
          <pc:sldMk cId="2715212956" sldId="321"/>
        </pc:sldMkLst>
        <pc:spChg chg="mod">
          <ac:chgData name="vytor hugo" userId="e8b175fd6482882c" providerId="Windows Live" clId="Web-{B3DDEFBE-57B9-4C99-B191-6584A9C499E1}" dt="2024-02-04T15:21:29.837" v="806" actId="20577"/>
          <ac:spMkLst>
            <pc:docMk/>
            <pc:sldMk cId="2715212956" sldId="321"/>
            <ac:spMk id="8" creationId="{ED633C34-D223-7DC1-5105-2EFF7D995684}"/>
          </ac:spMkLst>
        </pc:spChg>
        <pc:picChg chg="del">
          <ac:chgData name="vytor hugo" userId="e8b175fd6482882c" providerId="Windows Live" clId="Web-{B3DDEFBE-57B9-4C99-B191-6584A9C499E1}" dt="2024-02-04T15:20:06.508" v="780"/>
          <ac:picMkLst>
            <pc:docMk/>
            <pc:sldMk cId="2715212956" sldId="321"/>
            <ac:picMk id="3" creationId="{BA43BAC5-B66F-2617-1724-7B6FFF77D64C}"/>
          </ac:picMkLst>
        </pc:picChg>
        <pc:picChg chg="del">
          <ac:chgData name="vytor hugo" userId="e8b175fd6482882c" providerId="Windows Live" clId="Web-{B3DDEFBE-57B9-4C99-B191-6584A9C499E1}" dt="2024-02-04T15:20:07.180" v="781"/>
          <ac:picMkLst>
            <pc:docMk/>
            <pc:sldMk cId="2715212956" sldId="321"/>
            <ac:picMk id="4" creationId="{31E2A9E5-E3A3-3A1B-C098-67CBB9709913}"/>
          </ac:picMkLst>
        </pc:picChg>
        <pc:picChg chg="add mod">
          <ac:chgData name="vytor hugo" userId="e8b175fd6482882c" providerId="Windows Live" clId="Web-{B3DDEFBE-57B9-4C99-B191-6584A9C499E1}" dt="2024-02-04T15:20:59.665" v="792" actId="14100"/>
          <ac:picMkLst>
            <pc:docMk/>
            <pc:sldMk cId="2715212956" sldId="321"/>
            <ac:picMk id="5" creationId="{DB6EB511-4754-2A89-057C-31D0DE809F42}"/>
          </ac:picMkLst>
        </pc:picChg>
        <pc:picChg chg="add mod">
          <ac:chgData name="vytor hugo" userId="e8b175fd6482882c" providerId="Windows Live" clId="Web-{B3DDEFBE-57B9-4C99-B191-6584A9C499E1}" dt="2024-02-04T15:20:56.212" v="791" actId="14100"/>
          <ac:picMkLst>
            <pc:docMk/>
            <pc:sldMk cId="2715212956" sldId="321"/>
            <ac:picMk id="6" creationId="{BAA49F65-657B-9A23-E770-EA72E2AF82E6}"/>
          </ac:picMkLst>
        </pc:picChg>
      </pc:sldChg>
      <pc:sldChg chg="del">
        <pc:chgData name="vytor hugo" userId="e8b175fd6482882c" providerId="Windows Live" clId="Web-{B3DDEFBE-57B9-4C99-B191-6584A9C499E1}" dt="2024-02-04T15:21:33.947" v="807"/>
        <pc:sldMkLst>
          <pc:docMk/>
          <pc:sldMk cId="2519102890" sldId="322"/>
        </pc:sldMkLst>
      </pc:sldChg>
      <pc:sldChg chg="del">
        <pc:chgData name="vytor hugo" userId="e8b175fd6482882c" providerId="Windows Live" clId="Web-{B3DDEFBE-57B9-4C99-B191-6584A9C499E1}" dt="2024-02-04T15:21:35.322" v="808"/>
        <pc:sldMkLst>
          <pc:docMk/>
          <pc:sldMk cId="4085298787" sldId="323"/>
        </pc:sldMkLst>
      </pc:sldChg>
      <pc:sldChg chg="addSp delSp modSp">
        <pc:chgData name="vytor hugo" userId="e8b175fd6482882c" providerId="Windows Live" clId="Web-{B3DDEFBE-57B9-4C99-B191-6584A9C499E1}" dt="2024-02-04T15:27:08.248" v="860" actId="20577"/>
        <pc:sldMkLst>
          <pc:docMk/>
          <pc:sldMk cId="314473504" sldId="324"/>
        </pc:sldMkLst>
        <pc:spChg chg="mod">
          <ac:chgData name="vytor hugo" userId="e8b175fd6482882c" providerId="Windows Live" clId="Web-{B3DDEFBE-57B9-4C99-B191-6584A9C499E1}" dt="2024-02-04T15:27:08.248" v="860" actId="20577"/>
          <ac:spMkLst>
            <pc:docMk/>
            <pc:sldMk cId="314473504" sldId="324"/>
            <ac:spMk id="3" creationId="{CDC34787-209A-C63A-189D-F6E14178F7B2}"/>
          </ac:spMkLst>
        </pc:spChg>
        <pc:picChg chg="del">
          <ac:chgData name="vytor hugo" userId="e8b175fd6482882c" providerId="Windows Live" clId="Web-{B3DDEFBE-57B9-4C99-B191-6584A9C499E1}" dt="2024-02-04T15:24:43.730" v="834"/>
          <ac:picMkLst>
            <pc:docMk/>
            <pc:sldMk cId="314473504" sldId="324"/>
            <ac:picMk id="4" creationId="{BE3B44F8-2B63-D410-2EED-8BE303E88D29}"/>
          </ac:picMkLst>
        </pc:picChg>
        <pc:picChg chg="add mod">
          <ac:chgData name="vytor hugo" userId="e8b175fd6482882c" providerId="Windows Live" clId="Web-{B3DDEFBE-57B9-4C99-B191-6584A9C499E1}" dt="2024-02-04T15:25:23.356" v="843" actId="14100"/>
          <ac:picMkLst>
            <pc:docMk/>
            <pc:sldMk cId="314473504" sldId="324"/>
            <ac:picMk id="5" creationId="{BBFCC763-0C10-A396-99EC-9082BD9D89A6}"/>
          </ac:picMkLst>
        </pc:picChg>
        <pc:picChg chg="add mod">
          <ac:chgData name="vytor hugo" userId="e8b175fd6482882c" providerId="Windows Live" clId="Web-{B3DDEFBE-57B9-4C99-B191-6584A9C499E1}" dt="2024-02-04T15:25:28.653" v="845" actId="14100"/>
          <ac:picMkLst>
            <pc:docMk/>
            <pc:sldMk cId="314473504" sldId="324"/>
            <ac:picMk id="6" creationId="{7C27E700-4BDB-8E40-4D12-B696A0780007}"/>
          </ac:picMkLst>
        </pc:picChg>
        <pc:picChg chg="del">
          <ac:chgData name="vytor hugo" userId="e8b175fd6482882c" providerId="Windows Live" clId="Web-{B3DDEFBE-57B9-4C99-B191-6584A9C499E1}" dt="2024-02-04T15:24:43.152" v="833"/>
          <ac:picMkLst>
            <pc:docMk/>
            <pc:sldMk cId="314473504" sldId="324"/>
            <ac:picMk id="8" creationId="{482154A8-9BC5-DFE0-CE0A-93AE293E804B}"/>
          </ac:picMkLst>
        </pc:picChg>
      </pc:sldChg>
      <pc:sldChg chg="addSp delSp modSp">
        <pc:chgData name="vytor hugo" userId="e8b175fd6482882c" providerId="Windows Live" clId="Web-{B3DDEFBE-57B9-4C99-B191-6584A9C499E1}" dt="2024-02-04T15:28:24.968" v="881" actId="20577"/>
        <pc:sldMkLst>
          <pc:docMk/>
          <pc:sldMk cId="1052222276" sldId="325"/>
        </pc:sldMkLst>
        <pc:spChg chg="mod">
          <ac:chgData name="vytor hugo" userId="e8b175fd6482882c" providerId="Windows Live" clId="Web-{B3DDEFBE-57B9-4C99-B191-6584A9C499E1}" dt="2024-02-04T15:28:24.968" v="881" actId="20577"/>
          <ac:spMkLst>
            <pc:docMk/>
            <pc:sldMk cId="1052222276" sldId="325"/>
            <ac:spMk id="3" creationId="{0F6E5F5B-DBCF-1708-F6AD-1EBED5E68158}"/>
          </ac:spMkLst>
        </pc:spChg>
        <pc:picChg chg="add mod">
          <ac:chgData name="vytor hugo" userId="e8b175fd6482882c" providerId="Windows Live" clId="Web-{B3DDEFBE-57B9-4C99-B191-6584A9C499E1}" dt="2024-02-04T15:27:57.717" v="867" actId="14100"/>
          <ac:picMkLst>
            <pc:docMk/>
            <pc:sldMk cId="1052222276" sldId="325"/>
            <ac:picMk id="4" creationId="{EE9EC69B-FD3E-9918-CEE8-270376549C1A}"/>
          </ac:picMkLst>
        </pc:picChg>
        <pc:picChg chg="del">
          <ac:chgData name="vytor hugo" userId="e8b175fd6482882c" providerId="Windows Live" clId="Web-{B3DDEFBE-57B9-4C99-B191-6584A9C499E1}" dt="2024-02-04T15:27:10.420" v="862"/>
          <ac:picMkLst>
            <pc:docMk/>
            <pc:sldMk cId="1052222276" sldId="325"/>
            <ac:picMk id="5" creationId="{6BE340C9-8487-6602-330D-D5A78DFD43B1}"/>
          </ac:picMkLst>
        </pc:picChg>
        <pc:picChg chg="del">
          <ac:chgData name="vytor hugo" userId="e8b175fd6482882c" providerId="Windows Live" clId="Web-{B3DDEFBE-57B9-4C99-B191-6584A9C499E1}" dt="2024-02-04T15:27:09.779" v="861"/>
          <ac:picMkLst>
            <pc:docMk/>
            <pc:sldMk cId="1052222276" sldId="325"/>
            <ac:picMk id="6" creationId="{2356C496-FE03-FD18-6913-AF99C29EAD2E}"/>
          </ac:picMkLst>
        </pc:picChg>
        <pc:picChg chg="add mod">
          <ac:chgData name="vytor hugo" userId="e8b175fd6482882c" providerId="Windows Live" clId="Web-{B3DDEFBE-57B9-4C99-B191-6584A9C499E1}" dt="2024-02-04T15:28:08.030" v="871" actId="14100"/>
          <ac:picMkLst>
            <pc:docMk/>
            <pc:sldMk cId="1052222276" sldId="325"/>
            <ac:picMk id="7" creationId="{5DDE80F3-1208-5CC1-76C8-2B297F03CBE4}"/>
          </ac:picMkLst>
        </pc:picChg>
      </pc:sldChg>
      <pc:sldChg chg="addSp delSp modSp">
        <pc:chgData name="vytor hugo" userId="e8b175fd6482882c" providerId="Windows Live" clId="Web-{B3DDEFBE-57B9-4C99-B191-6584A9C499E1}" dt="2024-02-04T16:33:12.358" v="929" actId="20577"/>
        <pc:sldMkLst>
          <pc:docMk/>
          <pc:sldMk cId="2264781389" sldId="326"/>
        </pc:sldMkLst>
        <pc:spChg chg="mod">
          <ac:chgData name="vytor hugo" userId="e8b175fd6482882c" providerId="Windows Live" clId="Web-{B3DDEFBE-57B9-4C99-B191-6584A9C499E1}" dt="2024-02-04T16:33:12.358" v="929" actId="20577"/>
          <ac:spMkLst>
            <pc:docMk/>
            <pc:sldMk cId="2264781389" sldId="326"/>
            <ac:spMk id="8" creationId="{534AD92E-7CC9-F7E4-EE90-3857E60EA714}"/>
          </ac:spMkLst>
        </pc:spChg>
        <pc:picChg chg="del">
          <ac:chgData name="vytor hugo" userId="e8b175fd6482882c" providerId="Windows Live" clId="Web-{B3DDEFBE-57B9-4C99-B191-6584A9C499E1}" dt="2024-02-04T16:31:47.012" v="908"/>
          <ac:picMkLst>
            <pc:docMk/>
            <pc:sldMk cId="2264781389" sldId="326"/>
            <ac:picMk id="3" creationId="{26FD2409-0DD8-E9F8-AA0A-BD8F94A7695D}"/>
          </ac:picMkLst>
        </pc:picChg>
        <pc:picChg chg="del">
          <ac:chgData name="vytor hugo" userId="e8b175fd6482882c" providerId="Windows Live" clId="Web-{B3DDEFBE-57B9-4C99-B191-6584A9C499E1}" dt="2024-02-04T16:31:46.403" v="907"/>
          <ac:picMkLst>
            <pc:docMk/>
            <pc:sldMk cId="2264781389" sldId="326"/>
            <ac:picMk id="4" creationId="{3A3BA293-DC95-FEE5-FAD5-E4D251610DD0}"/>
          </ac:picMkLst>
        </pc:picChg>
        <pc:picChg chg="add mod">
          <ac:chgData name="vytor hugo" userId="e8b175fd6482882c" providerId="Windows Live" clId="Web-{B3DDEFBE-57B9-4C99-B191-6584A9C499E1}" dt="2024-02-04T16:32:34.670" v="912" actId="14100"/>
          <ac:picMkLst>
            <pc:docMk/>
            <pc:sldMk cId="2264781389" sldId="326"/>
            <ac:picMk id="5" creationId="{96E2EAD2-CA17-AC8C-C82F-45A43C8F36F3}"/>
          </ac:picMkLst>
        </pc:picChg>
        <pc:picChg chg="add mod">
          <ac:chgData name="vytor hugo" userId="e8b175fd6482882c" providerId="Windows Live" clId="Web-{B3DDEFBE-57B9-4C99-B191-6584A9C499E1}" dt="2024-02-04T16:32:58.373" v="917" actId="14100"/>
          <ac:picMkLst>
            <pc:docMk/>
            <pc:sldMk cId="2264781389" sldId="326"/>
            <ac:picMk id="6" creationId="{08E3A99A-4E17-2C87-8EAC-0A06F8755B9F}"/>
          </ac:picMkLst>
        </pc:picChg>
      </pc:sldChg>
      <pc:sldChg chg="del">
        <pc:chgData name="vytor hugo" userId="e8b175fd6482882c" providerId="Windows Live" clId="Web-{B3DDEFBE-57B9-4C99-B191-6584A9C499E1}" dt="2024-02-04T16:33:27.139" v="930"/>
        <pc:sldMkLst>
          <pc:docMk/>
          <pc:sldMk cId="2907143053" sldId="327"/>
        </pc:sldMkLst>
      </pc:sldChg>
      <pc:sldChg chg="del">
        <pc:chgData name="vytor hugo" userId="e8b175fd6482882c" providerId="Windows Live" clId="Web-{B3DDEFBE-57B9-4C99-B191-6584A9C499E1}" dt="2024-02-04T16:33:28.421" v="931"/>
        <pc:sldMkLst>
          <pc:docMk/>
          <pc:sldMk cId="2864312586" sldId="328"/>
        </pc:sldMkLst>
      </pc:sldChg>
      <pc:sldChg chg="addSp delSp modSp">
        <pc:chgData name="vytor hugo" userId="e8b175fd6482882c" providerId="Windows Live" clId="Web-{B3DDEFBE-57B9-4C99-B191-6584A9C499E1}" dt="2024-02-04T16:40:36.790" v="981" actId="20577"/>
        <pc:sldMkLst>
          <pc:docMk/>
          <pc:sldMk cId="2207689045" sldId="329"/>
        </pc:sldMkLst>
        <pc:spChg chg="mod">
          <ac:chgData name="vytor hugo" userId="e8b175fd6482882c" providerId="Windows Live" clId="Web-{B3DDEFBE-57B9-4C99-B191-6584A9C499E1}" dt="2024-02-04T16:40:36.790" v="981" actId="20577"/>
          <ac:spMkLst>
            <pc:docMk/>
            <pc:sldMk cId="2207689045" sldId="329"/>
            <ac:spMk id="8" creationId="{FB23DF60-5423-B96A-2D93-BCBB61FD5B5A}"/>
          </ac:spMkLst>
        </pc:spChg>
        <pc:picChg chg="add mod">
          <ac:chgData name="vytor hugo" userId="e8b175fd6482882c" providerId="Windows Live" clId="Web-{B3DDEFBE-57B9-4C99-B191-6584A9C499E1}" dt="2024-02-04T16:40:22.571" v="968" actId="14100"/>
          <ac:picMkLst>
            <pc:docMk/>
            <pc:sldMk cId="2207689045" sldId="329"/>
            <ac:picMk id="3" creationId="{401660C7-4E87-AA7D-D8BD-30DF562658CA}"/>
          </ac:picMkLst>
        </pc:picChg>
        <pc:picChg chg="add mod">
          <ac:chgData name="vytor hugo" userId="e8b175fd6482882c" providerId="Windows Live" clId="Web-{B3DDEFBE-57B9-4C99-B191-6584A9C499E1}" dt="2024-02-04T16:40:14.227" v="965" actId="14100"/>
          <ac:picMkLst>
            <pc:docMk/>
            <pc:sldMk cId="2207689045" sldId="329"/>
            <ac:picMk id="4" creationId="{BE59C84F-3A55-87F5-ADE0-CD2C28D5FDD5}"/>
          </ac:picMkLst>
        </pc:picChg>
        <pc:picChg chg="del">
          <ac:chgData name="vytor hugo" userId="e8b175fd6482882c" providerId="Windows Live" clId="Web-{B3DDEFBE-57B9-4C99-B191-6584A9C499E1}" dt="2024-02-04T16:39:02.804" v="955"/>
          <ac:picMkLst>
            <pc:docMk/>
            <pc:sldMk cId="2207689045" sldId="329"/>
            <ac:picMk id="5" creationId="{2EC7850C-977B-EF97-92B7-ABF66604AEEF}"/>
          </ac:picMkLst>
        </pc:picChg>
        <pc:picChg chg="del">
          <ac:chgData name="vytor hugo" userId="e8b175fd6482882c" providerId="Windows Live" clId="Web-{B3DDEFBE-57B9-4C99-B191-6584A9C499E1}" dt="2024-02-04T16:39:04.257" v="956"/>
          <ac:picMkLst>
            <pc:docMk/>
            <pc:sldMk cId="2207689045" sldId="329"/>
            <ac:picMk id="6" creationId="{84B631AB-018C-1A10-4109-DBBB6C4B6435}"/>
          </ac:picMkLst>
        </pc:picChg>
      </pc:sldChg>
      <pc:sldChg chg="addSp delSp modSp">
        <pc:chgData name="vytor hugo" userId="e8b175fd6482882c" providerId="Windows Live" clId="Web-{B3DDEFBE-57B9-4C99-B191-6584A9C499E1}" dt="2024-02-04T16:43:13.216" v="1012" actId="20577"/>
        <pc:sldMkLst>
          <pc:docMk/>
          <pc:sldMk cId="1419994586" sldId="330"/>
        </pc:sldMkLst>
        <pc:spChg chg="mod">
          <ac:chgData name="vytor hugo" userId="e8b175fd6482882c" providerId="Windows Live" clId="Web-{B3DDEFBE-57B9-4C99-B191-6584A9C499E1}" dt="2024-02-04T16:43:13.216" v="1012" actId="20577"/>
          <ac:spMkLst>
            <pc:docMk/>
            <pc:sldMk cId="1419994586" sldId="330"/>
            <ac:spMk id="8" creationId="{94C15F2B-D202-2F88-C100-3B9B85F8CF56}"/>
          </ac:spMkLst>
        </pc:spChg>
        <pc:picChg chg="del">
          <ac:chgData name="vytor hugo" userId="e8b175fd6482882c" providerId="Windows Live" clId="Web-{B3DDEFBE-57B9-4C99-B191-6584A9C499E1}" dt="2024-02-04T16:40:39.071" v="983"/>
          <ac:picMkLst>
            <pc:docMk/>
            <pc:sldMk cId="1419994586" sldId="330"/>
            <ac:picMk id="3" creationId="{D71E95F6-AF04-8834-61E0-F87FCD765BD5}"/>
          </ac:picMkLst>
        </pc:picChg>
        <pc:picChg chg="del">
          <ac:chgData name="vytor hugo" userId="e8b175fd6482882c" providerId="Windows Live" clId="Web-{B3DDEFBE-57B9-4C99-B191-6584A9C499E1}" dt="2024-02-04T16:40:38.400" v="982"/>
          <ac:picMkLst>
            <pc:docMk/>
            <pc:sldMk cId="1419994586" sldId="330"/>
            <ac:picMk id="4" creationId="{BA8A351A-17C3-F8BE-DEBC-11D265DBE9FF}"/>
          </ac:picMkLst>
        </pc:picChg>
        <pc:picChg chg="add mod">
          <ac:chgData name="vytor hugo" userId="e8b175fd6482882c" providerId="Windows Live" clId="Web-{B3DDEFBE-57B9-4C99-B191-6584A9C499E1}" dt="2024-02-04T16:42:15.355" v="997" actId="14100"/>
          <ac:picMkLst>
            <pc:docMk/>
            <pc:sldMk cId="1419994586" sldId="330"/>
            <ac:picMk id="5" creationId="{03EBCF37-2C66-BD11-A479-4B87C23E0299}"/>
          </ac:picMkLst>
        </pc:picChg>
        <pc:picChg chg="add mod">
          <ac:chgData name="vytor hugo" userId="e8b175fd6482882c" providerId="Windows Live" clId="Web-{B3DDEFBE-57B9-4C99-B191-6584A9C499E1}" dt="2024-02-04T16:42:09.824" v="995" actId="14100"/>
          <ac:picMkLst>
            <pc:docMk/>
            <pc:sldMk cId="1419994586" sldId="330"/>
            <ac:picMk id="6" creationId="{993C20B7-A188-AC4A-E863-C259EAF84F86}"/>
          </ac:picMkLst>
        </pc:picChg>
      </pc:sldChg>
      <pc:sldChg chg="addSp delSp modSp">
        <pc:chgData name="vytor hugo" userId="e8b175fd6482882c" providerId="Windows Live" clId="Web-{B3DDEFBE-57B9-4C99-B191-6584A9C499E1}" dt="2024-02-04T16:44:19.920" v="1041" actId="20577"/>
        <pc:sldMkLst>
          <pc:docMk/>
          <pc:sldMk cId="2857759897" sldId="331"/>
        </pc:sldMkLst>
        <pc:spChg chg="mod">
          <ac:chgData name="vytor hugo" userId="e8b175fd6482882c" providerId="Windows Live" clId="Web-{B3DDEFBE-57B9-4C99-B191-6584A9C499E1}" dt="2024-02-04T16:44:19.920" v="1041" actId="20577"/>
          <ac:spMkLst>
            <pc:docMk/>
            <pc:sldMk cId="2857759897" sldId="331"/>
            <ac:spMk id="8" creationId="{0F0FD965-4A24-420C-8971-EFB871313365}"/>
          </ac:spMkLst>
        </pc:spChg>
        <pc:picChg chg="add mod">
          <ac:chgData name="vytor hugo" userId="e8b175fd6482882c" providerId="Windows Live" clId="Web-{B3DDEFBE-57B9-4C99-B191-6584A9C499E1}" dt="2024-02-04T16:44:10.936" v="1026" actId="14100"/>
          <ac:picMkLst>
            <pc:docMk/>
            <pc:sldMk cId="2857759897" sldId="331"/>
            <ac:picMk id="3" creationId="{B63FC508-6827-CD2E-8EE9-E17E4AFF70DB}"/>
          </ac:picMkLst>
        </pc:picChg>
        <pc:picChg chg="add mod">
          <ac:chgData name="vytor hugo" userId="e8b175fd6482882c" providerId="Windows Live" clId="Web-{B3DDEFBE-57B9-4C99-B191-6584A9C499E1}" dt="2024-02-04T16:44:03.811" v="1024" actId="14100"/>
          <ac:picMkLst>
            <pc:docMk/>
            <pc:sldMk cId="2857759897" sldId="331"/>
            <ac:picMk id="4" creationId="{2324CA4E-1A34-6C01-76A0-F9A06596731E}"/>
          </ac:picMkLst>
        </pc:picChg>
        <pc:picChg chg="del">
          <ac:chgData name="vytor hugo" userId="e8b175fd6482882c" providerId="Windows Live" clId="Web-{B3DDEFBE-57B9-4C99-B191-6584A9C499E1}" dt="2024-02-04T16:43:18.122" v="1014"/>
          <ac:picMkLst>
            <pc:docMk/>
            <pc:sldMk cId="2857759897" sldId="331"/>
            <ac:picMk id="5" creationId="{33AFAB66-4417-95F0-9D71-884899A7E2D3}"/>
          </ac:picMkLst>
        </pc:picChg>
        <pc:picChg chg="del">
          <ac:chgData name="vytor hugo" userId="e8b175fd6482882c" providerId="Windows Live" clId="Web-{B3DDEFBE-57B9-4C99-B191-6584A9C499E1}" dt="2024-02-04T16:43:16.919" v="1013"/>
          <ac:picMkLst>
            <pc:docMk/>
            <pc:sldMk cId="2857759897" sldId="331"/>
            <ac:picMk id="6" creationId="{87580BD4-638C-012A-C437-DF8F80777A86}"/>
          </ac:picMkLst>
        </pc:picChg>
      </pc:sldChg>
      <pc:sldChg chg="addSp delSp modSp">
        <pc:chgData name="vytor hugo" userId="e8b175fd6482882c" providerId="Windows Live" clId="Web-{B3DDEFBE-57B9-4C99-B191-6584A9C499E1}" dt="2024-02-04T16:48:46.364" v="1099" actId="20577"/>
        <pc:sldMkLst>
          <pc:docMk/>
          <pc:sldMk cId="3623169236" sldId="332"/>
        </pc:sldMkLst>
        <pc:spChg chg="mod">
          <ac:chgData name="vytor hugo" userId="e8b175fd6482882c" providerId="Windows Live" clId="Web-{B3DDEFBE-57B9-4C99-B191-6584A9C499E1}" dt="2024-02-04T16:48:46.364" v="1099" actId="20577"/>
          <ac:spMkLst>
            <pc:docMk/>
            <pc:sldMk cId="3623169236" sldId="332"/>
            <ac:spMk id="8" creationId="{E1EA7626-6053-5ADD-53A5-AF42BA206FE2}"/>
          </ac:spMkLst>
        </pc:spChg>
        <pc:picChg chg="add del mod">
          <ac:chgData name="vytor hugo" userId="e8b175fd6482882c" providerId="Windows Live" clId="Web-{B3DDEFBE-57B9-4C99-B191-6584A9C499E1}" dt="2024-02-04T16:47:09.924" v="1074"/>
          <ac:picMkLst>
            <pc:docMk/>
            <pc:sldMk cId="3623169236" sldId="332"/>
            <ac:picMk id="3" creationId="{20007376-5F60-3107-C104-AAD755469444}"/>
          </ac:picMkLst>
        </pc:picChg>
        <pc:picChg chg="add mod">
          <ac:chgData name="vytor hugo" userId="e8b175fd6482882c" providerId="Windows Live" clId="Web-{B3DDEFBE-57B9-4C99-B191-6584A9C499E1}" dt="2024-02-04T16:48:05.160" v="1078" actId="14100"/>
          <ac:picMkLst>
            <pc:docMk/>
            <pc:sldMk cId="3623169236" sldId="332"/>
            <ac:picMk id="4" creationId="{4888E308-FD24-41A4-40E2-683276AFCBD8}"/>
          </ac:picMkLst>
        </pc:picChg>
        <pc:picChg chg="del">
          <ac:chgData name="vytor hugo" userId="e8b175fd6482882c" providerId="Windows Live" clId="Web-{B3DDEFBE-57B9-4C99-B191-6584A9C499E1}" dt="2024-02-04T16:45:52.407" v="1071"/>
          <ac:picMkLst>
            <pc:docMk/>
            <pc:sldMk cId="3623169236" sldId="332"/>
            <ac:picMk id="5" creationId="{A7333C2F-BC3E-AC7B-83D7-E0C286607299}"/>
          </ac:picMkLst>
        </pc:picChg>
        <pc:picChg chg="del">
          <ac:chgData name="vytor hugo" userId="e8b175fd6482882c" providerId="Windows Live" clId="Web-{B3DDEFBE-57B9-4C99-B191-6584A9C499E1}" dt="2024-02-04T16:45:51.751" v="1070"/>
          <ac:picMkLst>
            <pc:docMk/>
            <pc:sldMk cId="3623169236" sldId="332"/>
            <ac:picMk id="6" creationId="{FF6221A4-E548-AC8A-0958-9B0B71C51210}"/>
          </ac:picMkLst>
        </pc:picChg>
        <pc:picChg chg="add mod">
          <ac:chgData name="vytor hugo" userId="e8b175fd6482882c" providerId="Windows Live" clId="Web-{B3DDEFBE-57B9-4C99-B191-6584A9C499E1}" dt="2024-02-04T16:48:29.754" v="1084" actId="14100"/>
          <ac:picMkLst>
            <pc:docMk/>
            <pc:sldMk cId="3623169236" sldId="332"/>
            <ac:picMk id="7" creationId="{C21DD75B-2021-AF24-523D-E5954D0EB87D}"/>
          </ac:picMkLst>
        </pc:picChg>
      </pc:sldChg>
      <pc:sldChg chg="del">
        <pc:chgData name="vytor hugo" userId="e8b175fd6482882c" providerId="Windows Live" clId="Web-{B3DDEFBE-57B9-4C99-B191-6584A9C499E1}" dt="2024-02-04T16:48:50.802" v="1100"/>
        <pc:sldMkLst>
          <pc:docMk/>
          <pc:sldMk cId="697709157" sldId="333"/>
        </pc:sldMkLst>
      </pc:sldChg>
      <pc:sldChg chg="addSp delSp modSp">
        <pc:chgData name="vytor hugo" userId="e8b175fd6482882c" providerId="Windows Live" clId="Web-{B3DDEFBE-57B9-4C99-B191-6584A9C499E1}" dt="2024-02-04T16:54:39.065" v="1209" actId="20577"/>
        <pc:sldMkLst>
          <pc:docMk/>
          <pc:sldMk cId="2214733455" sldId="334"/>
        </pc:sldMkLst>
        <pc:spChg chg="mod">
          <ac:chgData name="vytor hugo" userId="e8b175fd6482882c" providerId="Windows Live" clId="Web-{B3DDEFBE-57B9-4C99-B191-6584A9C499E1}" dt="2024-02-04T16:54:39.065" v="1209" actId="20577"/>
          <ac:spMkLst>
            <pc:docMk/>
            <pc:sldMk cId="2214733455" sldId="334"/>
            <ac:spMk id="8" creationId="{EFAFC70F-379C-FBB2-812E-6EC540C956C0}"/>
          </ac:spMkLst>
        </pc:spChg>
        <pc:picChg chg="add mod">
          <ac:chgData name="vytor hugo" userId="e8b175fd6482882c" providerId="Windows Live" clId="Web-{B3DDEFBE-57B9-4C99-B191-6584A9C499E1}" dt="2024-02-04T16:54:11.393" v="1188" actId="14100"/>
          <ac:picMkLst>
            <pc:docMk/>
            <pc:sldMk cId="2214733455" sldId="334"/>
            <ac:picMk id="3" creationId="{2477BC82-968B-498D-E69D-ECB4B154A411}"/>
          </ac:picMkLst>
        </pc:picChg>
        <pc:picChg chg="add mod">
          <ac:chgData name="vytor hugo" userId="e8b175fd6482882c" providerId="Windows Live" clId="Web-{B3DDEFBE-57B9-4C99-B191-6584A9C499E1}" dt="2024-02-04T16:54:23.518" v="1192" actId="14100"/>
          <ac:picMkLst>
            <pc:docMk/>
            <pc:sldMk cId="2214733455" sldId="334"/>
            <ac:picMk id="4" creationId="{932854DE-5578-0AAB-405C-08D2739AEAC2}"/>
          </ac:picMkLst>
        </pc:picChg>
        <pc:picChg chg="del">
          <ac:chgData name="vytor hugo" userId="e8b175fd6482882c" providerId="Windows Live" clId="Web-{B3DDEFBE-57B9-4C99-B191-6584A9C499E1}" dt="2024-02-04T16:53:44.111" v="1183"/>
          <ac:picMkLst>
            <pc:docMk/>
            <pc:sldMk cId="2214733455" sldId="334"/>
            <ac:picMk id="5" creationId="{66FFE761-122B-913F-5734-595026CAB8C4}"/>
          </ac:picMkLst>
        </pc:picChg>
        <pc:picChg chg="del">
          <ac:chgData name="vytor hugo" userId="e8b175fd6482882c" providerId="Windows Live" clId="Web-{B3DDEFBE-57B9-4C99-B191-6584A9C499E1}" dt="2024-02-04T16:53:43.423" v="1182"/>
          <ac:picMkLst>
            <pc:docMk/>
            <pc:sldMk cId="2214733455" sldId="334"/>
            <ac:picMk id="6" creationId="{267DDA7D-F493-72D2-E186-CBB653AB186D}"/>
          </ac:picMkLst>
        </pc:picChg>
      </pc:sldChg>
      <pc:sldChg chg="addSp delSp modSp">
        <pc:chgData name="vytor hugo" userId="e8b175fd6482882c" providerId="Windows Live" clId="Web-{B3DDEFBE-57B9-4C99-B191-6584A9C499E1}" dt="2024-02-04T16:57:12.397" v="1257" actId="20577"/>
        <pc:sldMkLst>
          <pc:docMk/>
          <pc:sldMk cId="1117231984" sldId="335"/>
        </pc:sldMkLst>
        <pc:spChg chg="mod">
          <ac:chgData name="vytor hugo" userId="e8b175fd6482882c" providerId="Windows Live" clId="Web-{B3DDEFBE-57B9-4C99-B191-6584A9C499E1}" dt="2024-02-04T16:57:12.397" v="1257" actId="20577"/>
          <ac:spMkLst>
            <pc:docMk/>
            <pc:sldMk cId="1117231984" sldId="335"/>
            <ac:spMk id="8" creationId="{45637D2C-CB2D-926D-73D7-0249D6FB5899}"/>
          </ac:spMkLst>
        </pc:spChg>
        <pc:picChg chg="add mod">
          <ac:chgData name="vytor hugo" userId="e8b175fd6482882c" providerId="Windows Live" clId="Web-{B3DDEFBE-57B9-4C99-B191-6584A9C499E1}" dt="2024-02-04T16:56:45.834" v="1238" actId="14100"/>
          <ac:picMkLst>
            <pc:docMk/>
            <pc:sldMk cId="1117231984" sldId="335"/>
            <ac:picMk id="3" creationId="{0D64CFE8-7C69-8B11-1A70-189F58803C6B}"/>
          </ac:picMkLst>
        </pc:picChg>
        <pc:picChg chg="add mod">
          <ac:chgData name="vytor hugo" userId="e8b175fd6482882c" providerId="Windows Live" clId="Web-{B3DDEFBE-57B9-4C99-B191-6584A9C499E1}" dt="2024-02-04T16:56:59.584" v="1242" actId="14100"/>
          <ac:picMkLst>
            <pc:docMk/>
            <pc:sldMk cId="1117231984" sldId="335"/>
            <ac:picMk id="4" creationId="{2A0010B5-53ED-7354-0297-3A816A3D6A33}"/>
          </ac:picMkLst>
        </pc:picChg>
        <pc:picChg chg="del">
          <ac:chgData name="vytor hugo" userId="e8b175fd6482882c" providerId="Windows Live" clId="Web-{B3DDEFBE-57B9-4C99-B191-6584A9C499E1}" dt="2024-02-04T16:56:16.661" v="1232"/>
          <ac:picMkLst>
            <pc:docMk/>
            <pc:sldMk cId="1117231984" sldId="335"/>
            <ac:picMk id="5" creationId="{F7D4EBEB-4C3B-6D5C-3F36-5868740DC7BA}"/>
          </ac:picMkLst>
        </pc:picChg>
        <pc:picChg chg="del">
          <ac:chgData name="vytor hugo" userId="e8b175fd6482882c" providerId="Windows Live" clId="Web-{B3DDEFBE-57B9-4C99-B191-6584A9C499E1}" dt="2024-02-04T16:56:17.208" v="1233"/>
          <ac:picMkLst>
            <pc:docMk/>
            <pc:sldMk cId="1117231984" sldId="335"/>
            <ac:picMk id="6" creationId="{9E204C32-0CC7-6CF1-F7CF-9CB9BF51C466}"/>
          </ac:picMkLst>
        </pc:picChg>
      </pc:sldChg>
      <pc:sldChg chg="del">
        <pc:chgData name="vytor hugo" userId="e8b175fd6482882c" providerId="Windows Live" clId="Web-{B3DDEFBE-57B9-4C99-B191-6584A9C499E1}" dt="2024-02-04T16:57:14.585" v="1258"/>
        <pc:sldMkLst>
          <pc:docMk/>
          <pc:sldMk cId="2631000283" sldId="336"/>
        </pc:sldMkLst>
      </pc:sldChg>
      <pc:sldChg chg="addSp delSp modSp">
        <pc:chgData name="vytor hugo" userId="e8b175fd6482882c" providerId="Windows Live" clId="Web-{B3DDEFBE-57B9-4C99-B191-6584A9C499E1}" dt="2024-02-04T17:00:27.136" v="1310" actId="20577"/>
        <pc:sldMkLst>
          <pc:docMk/>
          <pc:sldMk cId="37469262" sldId="337"/>
        </pc:sldMkLst>
        <pc:spChg chg="mod">
          <ac:chgData name="vytor hugo" userId="e8b175fd6482882c" providerId="Windows Live" clId="Web-{B3DDEFBE-57B9-4C99-B191-6584A9C499E1}" dt="2024-02-04T17:00:27.136" v="1310" actId="20577"/>
          <ac:spMkLst>
            <pc:docMk/>
            <pc:sldMk cId="37469262" sldId="337"/>
            <ac:spMk id="8" creationId="{1DD89840-0C14-726D-0619-D74D55AA238D}"/>
          </ac:spMkLst>
        </pc:spChg>
        <pc:picChg chg="add mod">
          <ac:chgData name="vytor hugo" userId="e8b175fd6482882c" providerId="Windows Live" clId="Web-{B3DDEFBE-57B9-4C99-B191-6584A9C499E1}" dt="2024-02-04T17:00:14.167" v="1298" actId="14100"/>
          <ac:picMkLst>
            <pc:docMk/>
            <pc:sldMk cId="37469262" sldId="337"/>
            <ac:picMk id="3" creationId="{4DF5E4A4-EB88-4557-E364-8EEB7B273ADF}"/>
          </ac:picMkLst>
        </pc:picChg>
        <pc:picChg chg="add mod">
          <ac:chgData name="vytor hugo" userId="e8b175fd6482882c" providerId="Windows Live" clId="Web-{B3DDEFBE-57B9-4C99-B191-6584A9C499E1}" dt="2024-02-04T17:00:11.636" v="1297" actId="14100"/>
          <ac:picMkLst>
            <pc:docMk/>
            <pc:sldMk cId="37469262" sldId="337"/>
            <ac:picMk id="4" creationId="{1BBF7FB0-21B0-4A16-5CAC-6162E0086B49}"/>
          </ac:picMkLst>
        </pc:picChg>
        <pc:picChg chg="del">
          <ac:chgData name="vytor hugo" userId="e8b175fd6482882c" providerId="Windows Live" clId="Web-{B3DDEFBE-57B9-4C99-B191-6584A9C499E1}" dt="2024-02-04T16:59:02.400" v="1286"/>
          <ac:picMkLst>
            <pc:docMk/>
            <pc:sldMk cId="37469262" sldId="337"/>
            <ac:picMk id="5" creationId="{F16C8E1C-B317-7A14-B32D-5E27FD0654D1}"/>
          </ac:picMkLst>
        </pc:picChg>
        <pc:picChg chg="del">
          <ac:chgData name="vytor hugo" userId="e8b175fd6482882c" providerId="Windows Live" clId="Web-{B3DDEFBE-57B9-4C99-B191-6584A9C499E1}" dt="2024-02-04T16:59:04.196" v="1287"/>
          <ac:picMkLst>
            <pc:docMk/>
            <pc:sldMk cId="37469262" sldId="337"/>
            <ac:picMk id="6" creationId="{E313FBAE-B9CF-2845-2D81-F8B8F7FE877E}"/>
          </ac:picMkLst>
        </pc:picChg>
      </pc:sldChg>
      <pc:sldChg chg="addSp delSp modSp">
        <pc:chgData name="vytor hugo" userId="e8b175fd6482882c" providerId="Windows Live" clId="Web-{B3DDEFBE-57B9-4C99-B191-6584A9C499E1}" dt="2024-02-04T17:01:34.888" v="1337" actId="20577"/>
        <pc:sldMkLst>
          <pc:docMk/>
          <pc:sldMk cId="3361132519" sldId="338"/>
        </pc:sldMkLst>
        <pc:spChg chg="mod">
          <ac:chgData name="vytor hugo" userId="e8b175fd6482882c" providerId="Windows Live" clId="Web-{B3DDEFBE-57B9-4C99-B191-6584A9C499E1}" dt="2024-02-04T17:01:34.888" v="1337" actId="20577"/>
          <ac:spMkLst>
            <pc:docMk/>
            <pc:sldMk cId="3361132519" sldId="338"/>
            <ac:spMk id="8" creationId="{5FD8AEBD-D267-32F4-053C-F8BE509FECDE}"/>
          </ac:spMkLst>
        </pc:spChg>
        <pc:picChg chg="del">
          <ac:chgData name="vytor hugo" userId="e8b175fd6482882c" providerId="Windows Live" clId="Web-{B3DDEFBE-57B9-4C99-B191-6584A9C499E1}" dt="2024-02-04T17:00:30.136" v="1312"/>
          <ac:picMkLst>
            <pc:docMk/>
            <pc:sldMk cId="3361132519" sldId="338"/>
            <ac:picMk id="3" creationId="{813A1CD4-F3F7-6DAB-07AE-B11767B8C287}"/>
          </ac:picMkLst>
        </pc:picChg>
        <pc:picChg chg="del">
          <ac:chgData name="vytor hugo" userId="e8b175fd6482882c" providerId="Windows Live" clId="Web-{B3DDEFBE-57B9-4C99-B191-6584A9C499E1}" dt="2024-02-04T17:00:28.636" v="1311"/>
          <ac:picMkLst>
            <pc:docMk/>
            <pc:sldMk cId="3361132519" sldId="338"/>
            <ac:picMk id="4" creationId="{05C78900-5998-B92F-AD8D-C7F06C1E45F2}"/>
          </ac:picMkLst>
        </pc:picChg>
        <pc:picChg chg="add mod">
          <ac:chgData name="vytor hugo" userId="e8b175fd6482882c" providerId="Windows Live" clId="Web-{B3DDEFBE-57B9-4C99-B191-6584A9C499E1}" dt="2024-02-04T17:01:19.731" v="1321" actId="14100"/>
          <ac:picMkLst>
            <pc:docMk/>
            <pc:sldMk cId="3361132519" sldId="338"/>
            <ac:picMk id="5" creationId="{42B3684A-BBA4-7E1E-C1D4-409EDA72DDB1}"/>
          </ac:picMkLst>
        </pc:picChg>
        <pc:picChg chg="add mod">
          <ac:chgData name="vytor hugo" userId="e8b175fd6482882c" providerId="Windows Live" clId="Web-{B3DDEFBE-57B9-4C99-B191-6584A9C499E1}" dt="2024-02-04T17:01:22.731" v="1322" actId="14100"/>
          <ac:picMkLst>
            <pc:docMk/>
            <pc:sldMk cId="3361132519" sldId="338"/>
            <ac:picMk id="6" creationId="{BCD0168D-1017-9526-DB78-CB88698F10A7}"/>
          </ac:picMkLst>
        </pc:picChg>
      </pc:sldChg>
      <pc:sldChg chg="addSp delSp modSp">
        <pc:chgData name="vytor hugo" userId="e8b175fd6482882c" providerId="Windows Live" clId="Web-{B3DDEFBE-57B9-4C99-B191-6584A9C499E1}" dt="2024-02-04T17:03:06.890" v="1367" actId="20577"/>
        <pc:sldMkLst>
          <pc:docMk/>
          <pc:sldMk cId="466828672" sldId="339"/>
        </pc:sldMkLst>
        <pc:spChg chg="mod">
          <ac:chgData name="vytor hugo" userId="e8b175fd6482882c" providerId="Windows Live" clId="Web-{B3DDEFBE-57B9-4C99-B191-6584A9C499E1}" dt="2024-02-04T17:03:06.890" v="1367" actId="20577"/>
          <ac:spMkLst>
            <pc:docMk/>
            <pc:sldMk cId="466828672" sldId="339"/>
            <ac:spMk id="8" creationId="{8FC865F7-619E-F727-E265-D97610FA97F3}"/>
          </ac:spMkLst>
        </pc:spChg>
        <pc:picChg chg="add mod">
          <ac:chgData name="vytor hugo" userId="e8b175fd6482882c" providerId="Windows Live" clId="Web-{B3DDEFBE-57B9-4C99-B191-6584A9C499E1}" dt="2024-02-04T17:02:51.905" v="1349" actId="14100"/>
          <ac:picMkLst>
            <pc:docMk/>
            <pc:sldMk cId="466828672" sldId="339"/>
            <ac:picMk id="3" creationId="{AF576668-498A-C30A-F2CA-773B8C735859}"/>
          </ac:picMkLst>
        </pc:picChg>
        <pc:picChg chg="add mod">
          <ac:chgData name="vytor hugo" userId="e8b175fd6482882c" providerId="Windows Live" clId="Web-{B3DDEFBE-57B9-4C99-B191-6584A9C499E1}" dt="2024-02-04T17:02:54.467" v="1350" actId="14100"/>
          <ac:picMkLst>
            <pc:docMk/>
            <pc:sldMk cId="466828672" sldId="339"/>
            <ac:picMk id="4" creationId="{93EF97CE-B418-AB7A-64F7-B6378E1E9829}"/>
          </ac:picMkLst>
        </pc:picChg>
        <pc:picChg chg="del">
          <ac:chgData name="vytor hugo" userId="e8b175fd6482882c" providerId="Windows Live" clId="Web-{B3DDEFBE-57B9-4C99-B191-6584A9C499E1}" dt="2024-02-04T17:01:36.247" v="1338"/>
          <ac:picMkLst>
            <pc:docMk/>
            <pc:sldMk cId="466828672" sldId="339"/>
            <ac:picMk id="5" creationId="{39B58EB8-F255-FD15-065F-E8F468A78DB8}"/>
          </ac:picMkLst>
        </pc:picChg>
        <pc:picChg chg="del">
          <ac:chgData name="vytor hugo" userId="e8b175fd6482882c" providerId="Windows Live" clId="Web-{B3DDEFBE-57B9-4C99-B191-6584A9C499E1}" dt="2024-02-04T17:01:37.825" v="1339"/>
          <ac:picMkLst>
            <pc:docMk/>
            <pc:sldMk cId="466828672" sldId="339"/>
            <ac:picMk id="6" creationId="{005A3C6D-1809-AC62-7ED5-8B5F51781F16}"/>
          </ac:picMkLst>
        </pc:picChg>
      </pc:sldChg>
      <pc:sldChg chg="del">
        <pc:chgData name="vytor hugo" userId="e8b175fd6482882c" providerId="Windows Live" clId="Web-{B3DDEFBE-57B9-4C99-B191-6584A9C499E1}" dt="2024-02-04T17:04:56.798" v="1371"/>
        <pc:sldMkLst>
          <pc:docMk/>
          <pc:sldMk cId="3078228900" sldId="340"/>
        </pc:sldMkLst>
      </pc:sldChg>
      <pc:sldChg chg="del">
        <pc:chgData name="vytor hugo" userId="e8b175fd6482882c" providerId="Windows Live" clId="Web-{B3DDEFBE-57B9-4C99-B191-6584A9C499E1}" dt="2024-02-04T17:06:22.054" v="1398"/>
        <pc:sldMkLst>
          <pc:docMk/>
          <pc:sldMk cId="471640" sldId="342"/>
        </pc:sldMkLst>
      </pc:sldChg>
      <pc:sldChg chg="addSp delSp modSp">
        <pc:chgData name="vytor hugo" userId="e8b175fd6482882c" providerId="Windows Live" clId="Web-{B3DDEFBE-57B9-4C99-B191-6584A9C499E1}" dt="2024-02-04T17:07:59.885" v="1434" actId="20577"/>
        <pc:sldMkLst>
          <pc:docMk/>
          <pc:sldMk cId="4150808436" sldId="343"/>
        </pc:sldMkLst>
        <pc:spChg chg="mod">
          <ac:chgData name="vytor hugo" userId="e8b175fd6482882c" providerId="Windows Live" clId="Web-{B3DDEFBE-57B9-4C99-B191-6584A9C499E1}" dt="2024-02-04T17:07:59.885" v="1434" actId="20577"/>
          <ac:spMkLst>
            <pc:docMk/>
            <pc:sldMk cId="4150808436" sldId="343"/>
            <ac:spMk id="3" creationId="{CD7109DD-FFA2-82B7-A12B-14E2C6F2F1EC}"/>
          </ac:spMkLst>
        </pc:spChg>
        <pc:picChg chg="del">
          <ac:chgData name="vytor hugo" userId="e8b175fd6482882c" providerId="Windows Live" clId="Web-{B3DDEFBE-57B9-4C99-B191-6584A9C499E1}" dt="2024-02-04T17:07:21.775" v="1413"/>
          <ac:picMkLst>
            <pc:docMk/>
            <pc:sldMk cId="4150808436" sldId="343"/>
            <ac:picMk id="4" creationId="{FAE720DB-E205-8BF4-FC41-78A52C24C0E9}"/>
          </ac:picMkLst>
        </pc:picChg>
        <pc:picChg chg="del">
          <ac:chgData name="vytor hugo" userId="e8b175fd6482882c" providerId="Windows Live" clId="Web-{B3DDEFBE-57B9-4C99-B191-6584A9C499E1}" dt="2024-02-04T17:07:22.478" v="1414"/>
          <ac:picMkLst>
            <pc:docMk/>
            <pc:sldMk cId="4150808436" sldId="343"/>
            <ac:picMk id="5" creationId="{7C2AC6D6-C2BB-B4F9-7080-AFF50D765C33}"/>
          </ac:picMkLst>
        </pc:picChg>
        <pc:picChg chg="add mod">
          <ac:chgData name="vytor hugo" userId="e8b175fd6482882c" providerId="Windows Live" clId="Web-{B3DDEFBE-57B9-4C99-B191-6584A9C499E1}" dt="2024-02-04T17:07:41.181" v="1419" actId="14100"/>
          <ac:picMkLst>
            <pc:docMk/>
            <pc:sldMk cId="4150808436" sldId="343"/>
            <ac:picMk id="6" creationId="{D9BADE0A-FD39-0446-CF40-AF207564A86C}"/>
          </ac:picMkLst>
        </pc:picChg>
      </pc:sldChg>
      <pc:sldChg chg="addSp delSp modSp">
        <pc:chgData name="vytor hugo" userId="e8b175fd6482882c" providerId="Windows Live" clId="Web-{B3DDEFBE-57B9-4C99-B191-6584A9C499E1}" dt="2024-02-04T17:12:15.453" v="1489" actId="20577"/>
        <pc:sldMkLst>
          <pc:docMk/>
          <pc:sldMk cId="1846717548" sldId="344"/>
        </pc:sldMkLst>
        <pc:spChg chg="mod">
          <ac:chgData name="vytor hugo" userId="e8b175fd6482882c" providerId="Windows Live" clId="Web-{B3DDEFBE-57B9-4C99-B191-6584A9C499E1}" dt="2024-02-04T17:12:15.453" v="1489" actId="20577"/>
          <ac:spMkLst>
            <pc:docMk/>
            <pc:sldMk cId="1846717548" sldId="344"/>
            <ac:spMk id="8" creationId="{756B9DC8-AEF1-AD44-5449-5555D97DB7D3}"/>
          </ac:spMkLst>
        </pc:spChg>
        <pc:picChg chg="add mod">
          <ac:chgData name="vytor hugo" userId="e8b175fd6482882c" providerId="Windows Live" clId="Web-{B3DDEFBE-57B9-4C99-B191-6584A9C499E1}" dt="2024-02-04T17:11:59.670" v="1472" actId="14100"/>
          <ac:picMkLst>
            <pc:docMk/>
            <pc:sldMk cId="1846717548" sldId="344"/>
            <ac:picMk id="3" creationId="{6C09939E-807B-9C6A-9233-BC16B6279EC9}"/>
          </ac:picMkLst>
        </pc:picChg>
        <pc:picChg chg="del">
          <ac:chgData name="vytor hugo" userId="e8b175fd6482882c" providerId="Windows Live" clId="Web-{B3DDEFBE-57B9-4C99-B191-6584A9C499E1}" dt="2024-02-04T17:11:27.577" v="1464"/>
          <ac:picMkLst>
            <pc:docMk/>
            <pc:sldMk cId="1846717548" sldId="344"/>
            <ac:picMk id="5" creationId="{65E00A5A-D37A-1BC0-236D-11EC0C6987AD}"/>
          </ac:picMkLst>
        </pc:picChg>
        <pc:picChg chg="del">
          <ac:chgData name="vytor hugo" userId="e8b175fd6482882c" providerId="Windows Live" clId="Web-{B3DDEFBE-57B9-4C99-B191-6584A9C499E1}" dt="2024-02-04T17:11:28.280" v="1465"/>
          <ac:picMkLst>
            <pc:docMk/>
            <pc:sldMk cId="1846717548" sldId="344"/>
            <ac:picMk id="6" creationId="{44B1CB8B-9F39-153E-2ACB-F6AF5EE47BF2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40:32.692" v="125" actId="20577"/>
        <pc:sldMkLst>
          <pc:docMk/>
          <pc:sldMk cId="653313321" sldId="345"/>
        </pc:sldMkLst>
        <pc:spChg chg="mod">
          <ac:chgData name="vytor hugo" userId="e8b175fd6482882c" providerId="Windows Live" clId="Web-{B3DDEFBE-57B9-4C99-B191-6584A9C499E1}" dt="2024-02-04T13:40:32.692" v="125" actId="20577"/>
          <ac:spMkLst>
            <pc:docMk/>
            <pc:sldMk cId="653313321" sldId="345"/>
            <ac:spMk id="3" creationId="{2B3B030A-EF87-2C82-8153-8CBEC2E323DB}"/>
          </ac:spMkLst>
        </pc:spChg>
        <pc:picChg chg="add mod">
          <ac:chgData name="vytor hugo" userId="e8b175fd6482882c" providerId="Windows Live" clId="Web-{B3DDEFBE-57B9-4C99-B191-6584A9C499E1}" dt="2024-02-04T13:39:57.770" v="106" actId="14100"/>
          <ac:picMkLst>
            <pc:docMk/>
            <pc:sldMk cId="653313321" sldId="345"/>
            <ac:picMk id="4" creationId="{39AE5376-D751-7BB3-2F72-56A54AF6A4C5}"/>
          </ac:picMkLst>
        </pc:picChg>
        <pc:picChg chg="add mod">
          <ac:chgData name="vytor hugo" userId="e8b175fd6482882c" providerId="Windows Live" clId="Web-{B3DDEFBE-57B9-4C99-B191-6584A9C499E1}" dt="2024-02-04T13:40:20.114" v="111" actId="14100"/>
          <ac:picMkLst>
            <pc:docMk/>
            <pc:sldMk cId="653313321" sldId="345"/>
            <ac:picMk id="5" creationId="{49BC41B1-8E0C-5C27-D569-BD3A32CB8F50}"/>
          </ac:picMkLst>
        </pc:picChg>
        <pc:picChg chg="del">
          <ac:chgData name="vytor hugo" userId="e8b175fd6482882c" providerId="Windows Live" clId="Web-{B3DDEFBE-57B9-4C99-B191-6584A9C499E1}" dt="2024-02-04T13:39:28.035" v="99"/>
          <ac:picMkLst>
            <pc:docMk/>
            <pc:sldMk cId="653313321" sldId="345"/>
            <ac:picMk id="6" creationId="{6FDD2398-72D3-61B1-66AA-1D23B9CF9038}"/>
          </ac:picMkLst>
        </pc:picChg>
        <pc:picChg chg="del">
          <ac:chgData name="vytor hugo" userId="e8b175fd6482882c" providerId="Windows Live" clId="Web-{B3DDEFBE-57B9-4C99-B191-6584A9C499E1}" dt="2024-02-04T13:39:28.473" v="100"/>
          <ac:picMkLst>
            <pc:docMk/>
            <pc:sldMk cId="653313321" sldId="345"/>
            <ac:picMk id="7" creationId="{A63CED3F-BB82-CFA9-0A47-875252218387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46:59.700" v="241" actId="20577"/>
        <pc:sldMkLst>
          <pc:docMk/>
          <pc:sldMk cId="1623471479" sldId="346"/>
        </pc:sldMkLst>
        <pc:spChg chg="mod">
          <ac:chgData name="vytor hugo" userId="e8b175fd6482882c" providerId="Windows Live" clId="Web-{B3DDEFBE-57B9-4C99-B191-6584A9C499E1}" dt="2024-02-04T13:46:59.700" v="241" actId="20577"/>
          <ac:spMkLst>
            <pc:docMk/>
            <pc:sldMk cId="1623471479" sldId="346"/>
            <ac:spMk id="3" creationId="{8B209940-F1D3-5F60-AF50-7548E690EE43}"/>
          </ac:spMkLst>
        </pc:spChg>
        <pc:picChg chg="del">
          <ac:chgData name="vytor hugo" userId="e8b175fd6482882c" providerId="Windows Live" clId="Web-{B3DDEFBE-57B9-4C99-B191-6584A9C499E1}" dt="2024-02-04T13:45:55.667" v="216"/>
          <ac:picMkLst>
            <pc:docMk/>
            <pc:sldMk cId="1623471479" sldId="346"/>
            <ac:picMk id="4" creationId="{385F36D5-F4E4-188A-AD2C-A9E9AA3DA35E}"/>
          </ac:picMkLst>
        </pc:picChg>
        <pc:picChg chg="add mod">
          <ac:chgData name="vytor hugo" userId="e8b175fd6482882c" providerId="Windows Live" clId="Web-{B3DDEFBE-57B9-4C99-B191-6584A9C499E1}" dt="2024-02-04T13:46:41.340" v="227" actId="14100"/>
          <ac:picMkLst>
            <pc:docMk/>
            <pc:sldMk cId="1623471479" sldId="346"/>
            <ac:picMk id="5" creationId="{0808B781-3F1D-980F-E095-DA601D124D42}"/>
          </ac:picMkLst>
        </pc:picChg>
        <pc:picChg chg="add mod">
          <ac:chgData name="vytor hugo" userId="e8b175fd6482882c" providerId="Windows Live" clId="Web-{B3DDEFBE-57B9-4C99-B191-6584A9C499E1}" dt="2024-02-04T13:46:50.246" v="228" actId="14100"/>
          <ac:picMkLst>
            <pc:docMk/>
            <pc:sldMk cId="1623471479" sldId="346"/>
            <ac:picMk id="6" creationId="{EF31AA66-71A5-58C9-BF7F-BC8BDA5582E8}"/>
          </ac:picMkLst>
        </pc:picChg>
        <pc:picChg chg="del">
          <ac:chgData name="vytor hugo" userId="e8b175fd6482882c" providerId="Windows Live" clId="Web-{B3DDEFBE-57B9-4C99-B191-6584A9C499E1}" dt="2024-02-04T13:45:56.808" v="217"/>
          <ac:picMkLst>
            <pc:docMk/>
            <pc:sldMk cId="1623471479" sldId="346"/>
            <ac:picMk id="7" creationId="{6AFE67BB-B6A5-0912-9206-687196A36E1E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49:29.515" v="296" actId="20577"/>
        <pc:sldMkLst>
          <pc:docMk/>
          <pc:sldMk cId="4150193654" sldId="347"/>
        </pc:sldMkLst>
        <pc:spChg chg="mod">
          <ac:chgData name="vytor hugo" userId="e8b175fd6482882c" providerId="Windows Live" clId="Web-{B3DDEFBE-57B9-4C99-B191-6584A9C499E1}" dt="2024-02-04T13:49:29.515" v="296" actId="20577"/>
          <ac:spMkLst>
            <pc:docMk/>
            <pc:sldMk cId="4150193654" sldId="347"/>
            <ac:spMk id="8" creationId="{E38CDCEB-A0AD-AE26-838F-5677542F7B9C}"/>
          </ac:spMkLst>
        </pc:spChg>
        <pc:picChg chg="del">
          <ac:chgData name="vytor hugo" userId="e8b175fd6482882c" providerId="Windows Live" clId="Web-{B3DDEFBE-57B9-4C99-B191-6584A9C499E1}" dt="2024-02-04T13:48:28.936" v="269"/>
          <ac:picMkLst>
            <pc:docMk/>
            <pc:sldMk cId="4150193654" sldId="347"/>
            <ac:picMk id="3" creationId="{32F0AC2C-CED0-B920-D077-CF021A0A2E7B}"/>
          </ac:picMkLst>
        </pc:picChg>
        <pc:picChg chg="del">
          <ac:chgData name="vytor hugo" userId="e8b175fd6482882c" providerId="Windows Live" clId="Web-{B3DDEFBE-57B9-4C99-B191-6584A9C499E1}" dt="2024-02-04T13:48:29.576" v="270"/>
          <ac:picMkLst>
            <pc:docMk/>
            <pc:sldMk cId="4150193654" sldId="347"/>
            <ac:picMk id="4" creationId="{8A30FA6C-FAE7-2D62-6052-C105B145E52A}"/>
          </ac:picMkLst>
        </pc:picChg>
        <pc:picChg chg="add mod">
          <ac:chgData name="vytor hugo" userId="e8b175fd6482882c" providerId="Windows Live" clId="Web-{B3DDEFBE-57B9-4C99-B191-6584A9C499E1}" dt="2024-02-04T13:49:22.390" v="280" actId="14100"/>
          <ac:picMkLst>
            <pc:docMk/>
            <pc:sldMk cId="4150193654" sldId="347"/>
            <ac:picMk id="5" creationId="{48F4C685-317B-9624-8BAE-718F6C7D3728}"/>
          </ac:picMkLst>
        </pc:picChg>
        <pc:picChg chg="add mod">
          <ac:chgData name="vytor hugo" userId="e8b175fd6482882c" providerId="Windows Live" clId="Web-{B3DDEFBE-57B9-4C99-B191-6584A9C499E1}" dt="2024-02-04T13:49:13.436" v="275" actId="14100"/>
          <ac:picMkLst>
            <pc:docMk/>
            <pc:sldMk cId="4150193654" sldId="347"/>
            <ac:picMk id="6" creationId="{199095E9-943D-D3C0-85B0-0C15784A7B7D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54:48.880" v="414" actId="20577"/>
        <pc:sldMkLst>
          <pc:docMk/>
          <pc:sldMk cId="896523421" sldId="348"/>
        </pc:sldMkLst>
        <pc:spChg chg="mod">
          <ac:chgData name="vytor hugo" userId="e8b175fd6482882c" providerId="Windows Live" clId="Web-{B3DDEFBE-57B9-4C99-B191-6584A9C499E1}" dt="2024-02-04T13:54:48.880" v="414" actId="20577"/>
          <ac:spMkLst>
            <pc:docMk/>
            <pc:sldMk cId="896523421" sldId="348"/>
            <ac:spMk id="3" creationId="{4D562358-03EE-BE44-A16C-8E5DEF0F3D22}"/>
          </ac:spMkLst>
        </pc:spChg>
        <pc:picChg chg="add mod">
          <ac:chgData name="vytor hugo" userId="e8b175fd6482882c" providerId="Windows Live" clId="Web-{B3DDEFBE-57B9-4C99-B191-6584A9C499E1}" dt="2024-02-04T13:54:03.613" v="396" actId="14100"/>
          <ac:picMkLst>
            <pc:docMk/>
            <pc:sldMk cId="896523421" sldId="348"/>
            <ac:picMk id="4" creationId="{ACBC54A4-EBEF-9AE0-F4A3-39CB899A4C6D}"/>
          </ac:picMkLst>
        </pc:picChg>
        <pc:picChg chg="add mod">
          <ac:chgData name="vytor hugo" userId="e8b175fd6482882c" providerId="Windows Live" clId="Web-{B3DDEFBE-57B9-4C99-B191-6584A9C499E1}" dt="2024-02-04T13:54:22.926" v="401" actId="14100"/>
          <ac:picMkLst>
            <pc:docMk/>
            <pc:sldMk cId="896523421" sldId="348"/>
            <ac:picMk id="5" creationId="{B3507D58-B6CD-3517-6654-435171EFCD56}"/>
          </ac:picMkLst>
        </pc:picChg>
        <pc:picChg chg="del">
          <ac:chgData name="vytor hugo" userId="e8b175fd6482882c" providerId="Windows Live" clId="Web-{B3DDEFBE-57B9-4C99-B191-6584A9C499E1}" dt="2024-02-04T13:53:28.644" v="392"/>
          <ac:picMkLst>
            <pc:docMk/>
            <pc:sldMk cId="896523421" sldId="348"/>
            <ac:picMk id="6" creationId="{22F0524F-EC29-F812-1A53-5B814671AE68}"/>
          </ac:picMkLst>
        </pc:picChg>
        <pc:picChg chg="del">
          <ac:chgData name="vytor hugo" userId="e8b175fd6482882c" providerId="Windows Live" clId="Web-{B3DDEFBE-57B9-4C99-B191-6584A9C499E1}" dt="2024-02-04T13:53:27.941" v="391"/>
          <ac:picMkLst>
            <pc:docMk/>
            <pc:sldMk cId="896523421" sldId="348"/>
            <ac:picMk id="7" creationId="{50564EE0-60A4-E635-2EB4-3A335C657893}"/>
          </ac:picMkLst>
        </pc:picChg>
      </pc:sldChg>
      <pc:sldChg chg="delSp add del replId">
        <pc:chgData name="vytor hugo" userId="e8b175fd6482882c" providerId="Windows Live" clId="Web-{B3DDEFBE-57B9-4C99-B191-6584A9C499E1}" dt="2024-02-04T13:50:07.500" v="300"/>
        <pc:sldMkLst>
          <pc:docMk/>
          <pc:sldMk cId="3555913949" sldId="348"/>
        </pc:sldMkLst>
        <pc:picChg chg="del">
          <ac:chgData name="vytor hugo" userId="e8b175fd6482882c" providerId="Windows Live" clId="Web-{B3DDEFBE-57B9-4C99-B191-6584A9C499E1}" dt="2024-02-04T13:49:35.515" v="298"/>
          <ac:picMkLst>
            <pc:docMk/>
            <pc:sldMk cId="3555913949" sldId="348"/>
            <ac:picMk id="5" creationId="{48F4C685-317B-9624-8BAE-718F6C7D3728}"/>
          </ac:picMkLst>
        </pc:picChg>
        <pc:picChg chg="del">
          <ac:chgData name="vytor hugo" userId="e8b175fd6482882c" providerId="Windows Live" clId="Web-{B3DDEFBE-57B9-4C99-B191-6584A9C499E1}" dt="2024-02-04T13:49:36.937" v="299"/>
          <ac:picMkLst>
            <pc:docMk/>
            <pc:sldMk cId="3555913949" sldId="348"/>
            <ac:picMk id="6" creationId="{199095E9-943D-D3C0-85B0-0C15784A7B7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pt-BR" sz="3400" b="1" i="1">
                <a:latin typeface="Segoe UI Black"/>
                <a:ea typeface="Segoe UI Black"/>
              </a:rPr>
              <a:t>BOOK EXECUÇÕES</a:t>
            </a:r>
            <a:endParaRPr lang="en-US" sz="3400">
              <a:latin typeface="Segoe UI Black"/>
              <a:ea typeface="Segoe UI Black"/>
            </a:endParaRPr>
          </a:p>
          <a:p>
            <a:pPr>
              <a:spcBef>
                <a:spcPts val="0"/>
              </a:spcBef>
            </a:pPr>
            <a:r>
              <a:rPr lang="pt-BR" sz="3400" b="1" i="1">
                <a:latin typeface="Segoe UI Black"/>
                <a:ea typeface="Segoe UI Black"/>
              </a:rPr>
              <a:t>COOP</a:t>
            </a:r>
            <a:br>
              <a:rPr lang="pt-BR" sz="3400" b="1" i="1">
                <a:latin typeface="Segoe UI Black"/>
                <a:ea typeface="Segoe UI Black"/>
              </a:rPr>
            </a:br>
            <a:br>
              <a:rPr lang="pt-BR" sz="3400" b="1" i="1">
                <a:latin typeface="Segoe UI Black"/>
                <a:ea typeface="Segoe UI Black"/>
              </a:rPr>
            </a:br>
            <a:r>
              <a:rPr lang="pt-BR" sz="3400" b="1" i="1">
                <a:latin typeface="Segoe UI Black"/>
                <a:ea typeface="Segoe UI Black"/>
              </a:rPr>
              <a:t>Cliente:  DISMAX DISTRIBUIÇÃO MÁXIMA</a:t>
            </a:r>
            <a:br>
              <a:rPr lang="pt-BR" sz="3400" b="1" i="1">
                <a:latin typeface="Segoe UI Black"/>
                <a:ea typeface="Segoe UI Black"/>
              </a:rPr>
            </a:br>
            <a:r>
              <a:rPr lang="pt-BR" sz="3400" b="1" i="1">
                <a:latin typeface="Segoe UI Black"/>
                <a:ea typeface="Segoe UI Black"/>
              </a:rPr>
              <a:t>Período: JAN 2024</a:t>
            </a:r>
            <a:endParaRPr lang="en-US" sz="3400">
              <a:latin typeface="Segoe UI Black"/>
              <a:ea typeface="Segoe UI Black"/>
            </a:endParaRPr>
          </a:p>
          <a:p>
            <a:endParaRPr lang="de-DE" sz="3400">
              <a:ea typeface="Calibri Light"/>
              <a:cs typeface="Calibri Ligh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de-DE" sz="2800" b="1">
                <a:ea typeface="Calibri"/>
                <a:cs typeface="Calibri"/>
              </a:rPr>
              <a:t>EQUIPE ÁNGELA E JOELMA</a:t>
            </a:r>
            <a:endParaRPr lang="de-DE" sz="2800">
              <a:ea typeface="Calibri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6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6" name="Rectangle 1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E6ACB6-C185-580E-4932-23485D5A9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RUDGE RAMOS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8CDCEB-A0AD-AE26-838F-5677542F7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RUDGE RAMOS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10.01.24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2F0AC2C-CED0-B920-D077-CF021A0A2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159" y="1997975"/>
            <a:ext cx="4548022" cy="487679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A30FA6C-FAE7-2D62-6052-C105B145E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692" y="1991584"/>
            <a:ext cx="397340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13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6" name="Rectangle 1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E6ACB6-C185-580E-4932-23485D5A9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RUDGE RAMOS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8CDCEB-A0AD-AE26-838F-5677542F7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RUDGE RAMOS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26.01.24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8F4C685-317B-9624-8BAE-718F6C7D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363" y="1899569"/>
            <a:ext cx="3815254" cy="4963064"/>
          </a:xfrm>
          <a:prstGeom prst="rect">
            <a:avLst/>
          </a:prstGeom>
        </p:spPr>
      </p:pic>
      <p:pic>
        <p:nvPicPr>
          <p:cNvPr id="6" name="Imagem 5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199095E9-943D-D3C0-85B0-0C15784A7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664" y="1898930"/>
            <a:ext cx="4246575" cy="496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93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D26CE6-CDD6-29F8-A54D-78F17086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LUZITA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B7B843-00F1-1FF7-9C22-7CE271F5E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LUZITA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08.01.24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103794-6354-1715-E737-69D36A083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277" y="1891582"/>
            <a:ext cx="4283147" cy="49630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3710EBE-4E0B-6301-6B9C-60D5A0C6C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366" y="1899249"/>
            <a:ext cx="3938089" cy="496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08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BC491B-6E5E-C094-A621-F9B9622B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LUZITA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AEDC49-698D-4909-9B9E-45F73983C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LUZITA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15.01.24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56EC863-FF22-35E1-D7F1-83C0C70E3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334" y="1985514"/>
            <a:ext cx="4116201" cy="48767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AD2C2C1-2138-420D-7116-BADD62AF4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520" y="1981680"/>
            <a:ext cx="4182505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53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75561E-74BD-D454-23C8-17F3AEC9F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LUZITA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562358-03EE-BE44-A16C-8E5DEF0F3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 DE 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LUZITA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22.01.24</a:t>
            </a:r>
            <a:endParaRPr lang="pt-BR" sz="200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2F0524F-EC29-F812-1A53-5B814671A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626" y="1972096"/>
            <a:ext cx="4255518" cy="489117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0564EE0-60A4-E635-2EB4-3A335C657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091" y="1970178"/>
            <a:ext cx="4284270" cy="489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33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75561E-74BD-D454-23C8-17F3AEC9F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LUZITA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562358-03EE-BE44-A16C-8E5DEF0F3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 DE 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LUZITA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29.01.24</a:t>
            </a:r>
            <a:endParaRPr lang="pt-BR" sz="20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CBC54A4-EBEF-9AE0-F4A3-39CB899A4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045" y="1779119"/>
            <a:ext cx="4471178" cy="5078083"/>
          </a:xfrm>
          <a:prstGeom prst="rect">
            <a:avLst/>
          </a:prstGeom>
        </p:spPr>
      </p:pic>
      <p:pic>
        <p:nvPicPr>
          <p:cNvPr id="5" name="Imagem 4" descr="Loja com janelas de vidro&#10;&#10;Descrição gerada automaticamente">
            <a:extLst>
              <a:ext uri="{FF2B5EF4-FFF2-40B4-BE49-F238E27FC236}">
                <a16:creationId xmlns:a16="http://schemas.microsoft.com/office/drawing/2014/main" id="{B3507D58-B6CD-3517-6654-435171EFC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284" y="1781995"/>
            <a:ext cx="3709178" cy="507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23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471A05-6230-CBCA-7D6A-B3FE9989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JOAQUIM NABUCO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1F8F1A-9090-FDFA-478D-CBCB72D05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JOAQUIM NABUCO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08.01.24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Uma imagem contendo no interior, comida, mesa, cheio&#10;&#10;Descrição gerada automaticamente">
            <a:extLst>
              <a:ext uri="{FF2B5EF4-FFF2-40B4-BE49-F238E27FC236}">
                <a16:creationId xmlns:a16="http://schemas.microsoft.com/office/drawing/2014/main" id="{EEDF2A41-BA42-7495-D080-A555715D5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186" y="1958996"/>
            <a:ext cx="4225636" cy="4905554"/>
          </a:xfrm>
          <a:prstGeom prst="rect">
            <a:avLst/>
          </a:prstGeom>
        </p:spPr>
      </p:pic>
      <p:pic>
        <p:nvPicPr>
          <p:cNvPr id="6" name="Imagem 5" descr="Loja de brinquedos&#10;&#10;Descrição gerada automaticamente">
            <a:extLst>
              <a:ext uri="{FF2B5EF4-FFF2-40B4-BE49-F238E27FC236}">
                <a16:creationId xmlns:a16="http://schemas.microsoft.com/office/drawing/2014/main" id="{83A076C7-068A-73D1-F993-CFBC23777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422" y="1961231"/>
            <a:ext cx="3708052" cy="489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9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4E1086-CF92-A589-F744-330E1B9BA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981F9A-EBCF-A807-B6F9-C61BBF6F4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JOAQUIM NABUCO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5A64B6-BAD5-59B6-9078-381D7B1C8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JOAQUIM NABUCO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15.01.24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4EEC629-7D6A-4F54-B4EE-17FD8A66E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091" y="1784869"/>
            <a:ext cx="4498806" cy="507808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6714AE4-5918-287F-E2F2-50ED4999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259" y="1785191"/>
            <a:ext cx="3276732" cy="507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79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33CC6-E7B9-DB08-B687-36ACA2028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146F085-C838-AB72-1900-411EC4F9F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JOAQUIM NABUCO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EC984A-28EE-1B31-E6B7-10DEAA2BC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JOAQUIM NABUCO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22.01.24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70D1650-7A19-4042-66FA-0EAD36EB7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761" y="1952605"/>
            <a:ext cx="4124995" cy="4905554"/>
          </a:xfrm>
          <a:prstGeom prst="rect">
            <a:avLst/>
          </a:prstGeom>
        </p:spPr>
      </p:pic>
      <p:pic>
        <p:nvPicPr>
          <p:cNvPr id="6" name="Imagem 5" descr="Uma imagem contendo no interior, comida, mesa, balcão&#10;&#10;Descrição gerada automaticamente">
            <a:extLst>
              <a:ext uri="{FF2B5EF4-FFF2-40B4-BE49-F238E27FC236}">
                <a16:creationId xmlns:a16="http://schemas.microsoft.com/office/drawing/2014/main" id="{E5DDFCEE-077E-5BC4-364C-D9DBB86F3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482" y="1958676"/>
            <a:ext cx="3823071" cy="49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93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092AB1-1DA3-21A5-5D09-3A8C5CF37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B8D2E9-97E3-98F0-3B6E-18A11554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JOAQUIM NABUCO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A3F40F-BDC4-A822-933A-6A8D83E4A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JOAQUIM NABUCO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29.01.24                                                  </a:t>
            </a: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7DD9A8C-DD74-C1E4-19CB-8287EDA8A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736" y="1429908"/>
            <a:ext cx="3938090" cy="5408762"/>
          </a:xfrm>
          <a:prstGeom prst="rect">
            <a:avLst/>
          </a:prstGeom>
        </p:spPr>
      </p:pic>
      <p:pic>
        <p:nvPicPr>
          <p:cNvPr id="5" name="Imagem 4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A157A69A-1870-FEB5-0DB9-E9A52B818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300" y="1424477"/>
            <a:ext cx="4009976" cy="542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67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0A4D96-FB24-7279-E615-594116139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PERIMETRAL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B8BC23-4A31-0DDC-6F41-5840F7423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PERIMETRAL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08.01.24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6FAED4B7-46C0-CC90-FD1A-90B4B4D19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996" y="1946854"/>
            <a:ext cx="3752310" cy="4905554"/>
          </a:xfrm>
          <a:prstGeom prst="rect">
            <a:avLst/>
          </a:prstGeom>
        </p:spPr>
      </p:pic>
      <p:pic>
        <p:nvPicPr>
          <p:cNvPr id="4" name="Imagem 3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6D86AF5-F51F-006D-D96B-4D631BE85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379" y="1957399"/>
            <a:ext cx="3666046" cy="490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12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E7E652-F5CF-589C-00D8-FA5AE9A8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4F9436-AD1C-A8CD-DCE2-C6BEF6EB8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VIANAS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10.01.24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34DD329-2A78-D705-B177-92C072266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382" y="1716497"/>
            <a:ext cx="4399291" cy="5135592"/>
          </a:xfrm>
          <a:prstGeom prst="rect">
            <a:avLst/>
          </a:prstGeom>
        </p:spPr>
      </p:pic>
      <p:pic>
        <p:nvPicPr>
          <p:cNvPr id="6" name="Imagem 5" descr="Uma imagem contendo mesa, itens, cheio, diferente&#10;&#10;Descrição gerada automaticamente">
            <a:extLst>
              <a:ext uri="{FF2B5EF4-FFF2-40B4-BE49-F238E27FC236}">
                <a16:creationId xmlns:a16="http://schemas.microsoft.com/office/drawing/2014/main" id="{A76709C2-4650-8EBC-4030-797EAA041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524" y="1717456"/>
            <a:ext cx="3622914" cy="51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81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ABF367-B9B2-D2BF-691B-91C935E2B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2E098AB-D5D0-7E56-088C-411EACDB8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C72B80-D21D-883D-C128-77E67C6A3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VIANAS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16.01.24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7A29F797-3E7F-251F-2937-5155215FA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030" y="1777201"/>
            <a:ext cx="4485554" cy="507808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EC490FC-2678-57ED-1B4C-9BD0B356C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513" y="1786148"/>
            <a:ext cx="3737933" cy="506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3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A2768-8EE9-E9E4-47A9-1B058269F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5665FD-D18C-14F1-A6B1-0092559F4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BE6FCE-0C2A-12F8-27BC-105DB4DAC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VIANAS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23.01.24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6A9CEF9-1667-CEAC-2146-54D94304F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911" y="1709788"/>
            <a:ext cx="4097367" cy="5149969"/>
          </a:xfrm>
          <a:prstGeom prst="rect">
            <a:avLst/>
          </a:prstGeom>
        </p:spPr>
      </p:pic>
      <p:pic>
        <p:nvPicPr>
          <p:cNvPr id="6" name="Imagem 5" descr="Linha do tempo&#10;&#10;Descrição gerada automaticamente">
            <a:extLst>
              <a:ext uri="{FF2B5EF4-FFF2-40B4-BE49-F238E27FC236}">
                <a16:creationId xmlns:a16="http://schemas.microsoft.com/office/drawing/2014/main" id="{61B4593D-432E-59C7-BD57-A94A86B8B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069" y="1715539"/>
            <a:ext cx="4111744" cy="51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1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277695-836E-FFC4-1467-0F1260AC1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856934-C7BB-F896-B49F-17D9ACB63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404A06-2DCA-EB37-6999-7D344BF6F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VIANAS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30.01.24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6551CE8-D82E-5B85-0F1B-40C235ED4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797" y="1634387"/>
            <a:ext cx="4025480" cy="5221856"/>
          </a:xfrm>
          <a:prstGeom prst="rect">
            <a:avLst/>
          </a:prstGeom>
        </p:spPr>
      </p:pic>
      <p:pic>
        <p:nvPicPr>
          <p:cNvPr id="5" name="Imagem 4" descr="Loja de brinquedos&#10;&#10;Descrição gerada automaticamente">
            <a:extLst>
              <a:ext uri="{FF2B5EF4-FFF2-40B4-BE49-F238E27FC236}">
                <a16:creationId xmlns:a16="http://schemas.microsoft.com/office/drawing/2014/main" id="{7B1F67CC-3847-FEA9-0CB3-8FA4AE3ED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513" y="1638861"/>
            <a:ext cx="3680423" cy="51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13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57D2DA-8BF3-AA43-E4FB-47AD243A2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PEREIRA BARRETO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646F14-A324-A42A-1202-E68EF25B4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PEREIRA BARRETO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11.01.24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ata de loja&#10;&#10;Descrição gerada automaticamente">
            <a:extLst>
              <a:ext uri="{FF2B5EF4-FFF2-40B4-BE49-F238E27FC236}">
                <a16:creationId xmlns:a16="http://schemas.microsoft.com/office/drawing/2014/main" id="{B7A9A77F-392C-C084-A6B1-9F1D81ABB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953" y="1890624"/>
            <a:ext cx="4059669" cy="4963063"/>
          </a:xfrm>
          <a:prstGeom prst="rect">
            <a:avLst/>
          </a:prstGeom>
        </p:spPr>
      </p:pic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22E4109E-065B-8FF0-96A8-F42E0ED42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029" y="1899888"/>
            <a:ext cx="4260953" cy="494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51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DDCF2E-FA14-2231-6980-BE1F9EC21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7731D0-1C96-4891-EDA9-1A938C5F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PEREIRA BARRETO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4013323-6666-C642-F895-EA37FD037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PEREIRA BARRETO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23.01.24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brinquedos&#10;&#10;Descrição gerada automaticamente">
            <a:extLst>
              <a:ext uri="{FF2B5EF4-FFF2-40B4-BE49-F238E27FC236}">
                <a16:creationId xmlns:a16="http://schemas.microsoft.com/office/drawing/2014/main" id="{B3447CFD-6366-373E-8DEB-869BD564C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161" y="1798608"/>
            <a:ext cx="4231554" cy="5063705"/>
          </a:xfrm>
          <a:prstGeom prst="rect">
            <a:avLst/>
          </a:prstGeom>
        </p:spPr>
      </p:pic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DFE25CF3-A6C8-BF2A-4B62-CCAAE77DD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325" y="1800845"/>
            <a:ext cx="4010274" cy="506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99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7E5315-8DEE-90E4-E4F4-5FD49A210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74E07A-8FAE-0909-E277-14165A83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PEREIRA BARRETO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F15C9C-8165-FD72-68A1-9413685E6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PEREIRA BARRETO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30.01.24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FE0B7BC-E273-78D1-3472-8C723EE87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527" y="2013949"/>
            <a:ext cx="4283146" cy="4833667"/>
          </a:xfrm>
          <a:prstGeom prst="rect">
            <a:avLst/>
          </a:prstGeom>
        </p:spPr>
      </p:pic>
      <p:pic>
        <p:nvPicPr>
          <p:cNvPr id="6" name="Imagem 5" descr="Uma imagem contendo mesa, comida, itens, cheio&#10;&#10;Descrição gerada automaticamente">
            <a:extLst>
              <a:ext uri="{FF2B5EF4-FFF2-40B4-BE49-F238E27FC236}">
                <a16:creationId xmlns:a16="http://schemas.microsoft.com/office/drawing/2014/main" id="{3A712056-3517-5331-51E5-7B931AAD9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171" y="2019700"/>
            <a:ext cx="3938090" cy="481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15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056B79-75A0-1C11-7704-186C92939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PEDRO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E660E-219B-15EA-BDAA-297127D8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23.01.24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no interior, mesa, cheio, comida&#10;&#10;Descrição gerada automaticamente">
            <a:extLst>
              <a:ext uri="{FF2B5EF4-FFF2-40B4-BE49-F238E27FC236}">
                <a16:creationId xmlns:a16="http://schemas.microsoft.com/office/drawing/2014/main" id="{5FA38EE1-5F05-72FE-AF41-1263A1048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560" y="1901166"/>
            <a:ext cx="4340656" cy="4963063"/>
          </a:xfrm>
          <a:prstGeom prst="rect">
            <a:avLst/>
          </a:prstGeom>
        </p:spPr>
      </p:pic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D42088E2-47C2-F217-1722-0F0746223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999" y="1895416"/>
            <a:ext cx="4009976" cy="49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43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796614-EF4B-4CC2-7198-604A6EBBD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D9FBC1-E66A-956D-AF6F-15F3A7D92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PEDRO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633C34-D223-7DC1-5105-2EFF7D995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30.01.24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Uma imagem contendo mesa, bolsa, comida, itens&#10;&#10;Descrição gerada automaticamente">
            <a:extLst>
              <a:ext uri="{FF2B5EF4-FFF2-40B4-BE49-F238E27FC236}">
                <a16:creationId xmlns:a16="http://schemas.microsoft.com/office/drawing/2014/main" id="{DB6EB511-4754-2A89-057C-31D0DE809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215" y="1893817"/>
            <a:ext cx="4240014" cy="496306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A49F65-657B-9A23-E770-EA72E2AF8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645" y="1902125"/>
            <a:ext cx="3808694" cy="494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12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8A70F6-DBC4-15B6-FF36-661161D1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PEDRO (NOVA)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2F6005-60FC-1CA9-2A1E-F82DB1830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 ( NOVA)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09.01.24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Loja de doces&#10;&#10;Descrição gerada automaticamente">
            <a:extLst>
              <a:ext uri="{FF2B5EF4-FFF2-40B4-BE49-F238E27FC236}">
                <a16:creationId xmlns:a16="http://schemas.microsoft.com/office/drawing/2014/main" id="{63751429-BBAD-6820-688F-C5EAF9199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589" y="2065068"/>
            <a:ext cx="4067486" cy="4790536"/>
          </a:xfrm>
          <a:prstGeom prst="rect">
            <a:avLst/>
          </a:prstGeom>
        </p:spPr>
      </p:pic>
      <p:pic>
        <p:nvPicPr>
          <p:cNvPr id="7" name="Imagem 6" descr="Balcão de loja&#10;&#10;Descrição gerada automaticamente">
            <a:extLst>
              <a:ext uri="{FF2B5EF4-FFF2-40B4-BE49-F238E27FC236}">
                <a16:creationId xmlns:a16="http://schemas.microsoft.com/office/drawing/2014/main" id="{13986B46-F126-8AF7-C3DB-DF1588A6C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267" y="2069222"/>
            <a:ext cx="4240014" cy="479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86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PERIMETRAL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 PERIMETRAL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15.01.24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 descr="Balcão de loja&#10;&#10;Descrição gerada automaticamente">
            <a:extLst>
              <a:ext uri="{FF2B5EF4-FFF2-40B4-BE49-F238E27FC236}">
                <a16:creationId xmlns:a16="http://schemas.microsoft.com/office/drawing/2014/main" id="{77850306-C1FC-9856-BE85-67BAD296E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119" y="1903083"/>
            <a:ext cx="3852951" cy="4948687"/>
          </a:xfrm>
          <a:prstGeom prst="rect">
            <a:avLst/>
          </a:prstGeom>
        </p:spPr>
      </p:pic>
      <p:pic>
        <p:nvPicPr>
          <p:cNvPr id="7" name="Imagem 6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7254E74C-56ED-8C0D-FF5A-5544AE633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232" y="1906599"/>
            <a:ext cx="3953593" cy="494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9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7B6DF5-FED2-12ED-07E2-5737B2C6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0D8008-8B15-E388-F76C-156BF307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PEDRO (NOVA)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C34787-209A-C63A-189D-F6E14178F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 (NOVA)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16.01.24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 descr="Balcão de loja&#10;&#10;Descrição gerada automaticamente">
            <a:extLst>
              <a:ext uri="{FF2B5EF4-FFF2-40B4-BE49-F238E27FC236}">
                <a16:creationId xmlns:a16="http://schemas.microsoft.com/office/drawing/2014/main" id="{BBFCC763-0C10-A396-99EC-9082BD9D8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747" y="1901167"/>
            <a:ext cx="4383788" cy="496306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C27E700-4BDB-8E40-4D12-B696A0780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655" y="1896374"/>
            <a:ext cx="4024354" cy="49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3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B85D21-B724-5D18-3933-C36D2B556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DA010A-7DF9-E904-B98A-771091ED8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PEDRO (NOVA)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6E5F5B-DBCF-1708-F6AD-1EBED5E68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 (NOVA)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30.01.24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Balcão de loja&#10;&#10;Descrição gerada automaticamente">
            <a:extLst>
              <a:ext uri="{FF2B5EF4-FFF2-40B4-BE49-F238E27FC236}">
                <a16:creationId xmlns:a16="http://schemas.microsoft.com/office/drawing/2014/main" id="{EE9EC69B-FD3E-9918-CEE8-270376549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724" y="1975928"/>
            <a:ext cx="4182505" cy="48768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DDE80F3-1208-5CC1-76C8-2B297F03C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148" y="1979764"/>
            <a:ext cx="3923713" cy="489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22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92FC24-E613-C414-7726-43EA401E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CAPUAVA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E8CADE3-F824-4756-6F47-D6760BB43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CAPUAVA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23.01.24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74B1015-43DF-70DF-440A-FC043E95E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913" y="1894138"/>
            <a:ext cx="4383788" cy="4963063"/>
          </a:xfrm>
          <a:prstGeom prst="rect">
            <a:avLst/>
          </a:prstGeom>
        </p:spPr>
      </p:pic>
      <p:pic>
        <p:nvPicPr>
          <p:cNvPr id="4" name="Imagem 3" descr="Uma imagem contendo no interior, itens, coberto, computador&#10;&#10;Descrição gerada automaticamente">
            <a:extLst>
              <a:ext uri="{FF2B5EF4-FFF2-40B4-BE49-F238E27FC236}">
                <a16:creationId xmlns:a16="http://schemas.microsoft.com/office/drawing/2014/main" id="{AC89327B-E400-CB4C-74C6-16A6065A7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117" y="1898292"/>
            <a:ext cx="3709178" cy="496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17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6C28CD-6CF2-BDB9-9DB6-E046B7C5C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C9A84E-8F93-DF58-7F72-37AEE6755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CAPUAVA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4AD92E-7CC9-F7E4-EE90-3857E60EA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CAPUAVA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29.01.24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96E2EAD2-CA17-AC8C-C82F-45A43C8F3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429" y="1894137"/>
            <a:ext cx="4068612" cy="4963064"/>
          </a:xfrm>
          <a:prstGeom prst="rect">
            <a:avLst/>
          </a:prstGeom>
        </p:spPr>
      </p:pic>
      <p:pic>
        <p:nvPicPr>
          <p:cNvPr id="6" name="Imagem 5" descr="Prateleira com produtos&#10;&#10;Descrição gerada automaticamente">
            <a:extLst>
              <a:ext uri="{FF2B5EF4-FFF2-40B4-BE49-F238E27FC236}">
                <a16:creationId xmlns:a16="http://schemas.microsoft.com/office/drawing/2014/main" id="{08E3A99A-4E17-2C87-8EAC-0A06F8755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4" y="1892220"/>
            <a:ext cx="4269936" cy="496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81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DF6AF7-4946-8504-B8DB-3A66A169C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5C2CE9-30F6-4633-F1BD-F1AB6D565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CARIJOS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09.01.24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oja de brinquedos&#10;&#10;Descrição gerada automaticamente">
            <a:extLst>
              <a:ext uri="{FF2B5EF4-FFF2-40B4-BE49-F238E27FC236}">
                <a16:creationId xmlns:a16="http://schemas.microsoft.com/office/drawing/2014/main" id="{35A4264E-DACD-60C4-A718-899C48F8C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990" y="1902764"/>
            <a:ext cx="4332839" cy="4948686"/>
          </a:xfrm>
          <a:prstGeom prst="rect">
            <a:avLst/>
          </a:prstGeom>
        </p:spPr>
      </p:pic>
      <p:pic>
        <p:nvPicPr>
          <p:cNvPr id="6" name="Imagem 5" descr="Uma imagem contendo edifício, itens, comida, cheio&#10;&#10;Descrição gerada automaticamente">
            <a:extLst>
              <a:ext uri="{FF2B5EF4-FFF2-40B4-BE49-F238E27FC236}">
                <a16:creationId xmlns:a16="http://schemas.microsoft.com/office/drawing/2014/main" id="{EC6DB650-A3E7-4429-0D16-4E6847F84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293" y="1909473"/>
            <a:ext cx="3398311" cy="494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63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9C1-643B-7B68-80BD-8F9013E05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41F389-F36E-1435-2244-081BF0C52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23DF60-5423-B96A-2D93-BCBB61FD5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CARIJOS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15.01.24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01660C7-4E87-AA7D-D8BD-30DF56265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257" y="1897972"/>
            <a:ext cx="3766688" cy="4963063"/>
          </a:xfrm>
          <a:prstGeom prst="rect">
            <a:avLst/>
          </a:prstGeom>
        </p:spPr>
      </p:pic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BE59C84F-3A55-87F5-ADE0-CD2C28D5F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414" y="1894138"/>
            <a:ext cx="4298649" cy="49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89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818DD6-E36E-93A5-2C1F-7B9F46F76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B79609-9C10-B999-CA93-A9882D17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C15F2B-D202-2F88-C100-3B9B85F8C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CARIJOS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25.01.24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3EBCF37-2C66-BD11-A479-4B87C23E0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074" y="1890304"/>
            <a:ext cx="4313025" cy="4963063"/>
          </a:xfrm>
          <a:prstGeom prst="rect">
            <a:avLst/>
          </a:prstGeom>
        </p:spPr>
      </p:pic>
      <p:pic>
        <p:nvPicPr>
          <p:cNvPr id="6" name="Imagem 5" descr="Uma imagem contendo Site&#10;&#10;Descrição gerada automaticamente">
            <a:extLst>
              <a:ext uri="{FF2B5EF4-FFF2-40B4-BE49-F238E27FC236}">
                <a16:creationId xmlns:a16="http://schemas.microsoft.com/office/drawing/2014/main" id="{993C20B7-A188-AC4A-E863-C259EAF84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462" y="1891582"/>
            <a:ext cx="3680422" cy="497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945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7D3451-5C0A-1966-3917-AF06DD74F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E70F3F-8592-183C-8519-536E419C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0FD965-4A24-420C-8971-EFB871313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CARIJOS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30.01.24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63FC508-6827-CD2E-8EE9-E17E4AFF7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011" y="1899889"/>
            <a:ext cx="4600573" cy="49630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324CA4E-1A34-6C01-76A0-F9A065967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452" y="1903403"/>
            <a:ext cx="3479141" cy="494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59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EF3318-EF86-2C8E-04D6-75321952D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853480-B47F-EB3E-5191-060A28E3C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MILENA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12.01.24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6085E05C-D7B4-3BA0-6F83-2C4776252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149" y="1896054"/>
            <a:ext cx="4269698" cy="4963064"/>
          </a:xfrm>
          <a:prstGeom prst="rect">
            <a:avLst/>
          </a:prstGeom>
        </p:spPr>
      </p:pic>
      <p:pic>
        <p:nvPicPr>
          <p:cNvPr id="6" name="Imagem 5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3A5AA8B-F7C0-DC34-3925-705902BA9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878" y="1892860"/>
            <a:ext cx="3948473" cy="49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65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BB59E-2398-AD4E-BC10-15B03D22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AA2576-F250-7DC0-4F79-5D83FF6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EA7626-6053-5ADD-53A5-AF42BA20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MILENA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23.01.24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4888E308-FD24-41A4-40E2-683276AFC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6164" y="1889345"/>
            <a:ext cx="4361594" cy="4963063"/>
          </a:xfrm>
          <a:prstGeom prst="rect">
            <a:avLst/>
          </a:prstGeom>
        </p:spPr>
      </p:pic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21DD75B-2021-AF24-523D-E5954D0EB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480" y="1897652"/>
            <a:ext cx="4059192" cy="49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69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117E40-2481-A63A-999C-75A9D9AD3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PERIMETRAL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3B030A-EF87-2C82-8153-8CBEC2E32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 DE 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  COOP PERIMETRAL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22.01.24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FDD2398-72D3-61B1-66AA-1D23B9CF9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752" y="1941104"/>
            <a:ext cx="3249102" cy="4919930"/>
          </a:xfrm>
          <a:prstGeom prst="rect">
            <a:avLst/>
          </a:prstGeom>
        </p:spPr>
      </p:pic>
      <p:pic>
        <p:nvPicPr>
          <p:cNvPr id="7" name="Imagem 6" descr="Interface gráfica do usuário&#10;&#10;Descrição gerada automaticamente">
            <a:extLst>
              <a:ext uri="{FF2B5EF4-FFF2-40B4-BE49-F238E27FC236}">
                <a16:creationId xmlns:a16="http://schemas.microsoft.com/office/drawing/2014/main" id="{A63CED3F-BB82-CFA9-0A47-875252218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674" y="1945257"/>
            <a:ext cx="3896084" cy="491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51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69" name="Rectangle 37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5083CF-B00E-7F18-FADB-24297581C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CASTELO BRANCO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75A019-B496-37AC-DADA-00E8A2301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CASTELO BRANCO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09.01.24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Interface gráfica do usuário, Calendário&#10;&#10;Descrição gerada automaticamente">
            <a:extLst>
              <a:ext uri="{FF2B5EF4-FFF2-40B4-BE49-F238E27FC236}">
                <a16:creationId xmlns:a16="http://schemas.microsoft.com/office/drawing/2014/main" id="{73470CB8-99FF-1957-52D8-AF7568D6A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637" y="1958996"/>
            <a:ext cx="4383787" cy="490555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58FAB7D-F1AB-9B1F-6D23-281D0D3EA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140" y="1960592"/>
            <a:ext cx="3693675" cy="489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301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05DBC8-69D8-41A1-D880-02C2CB30E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 CASTELO BRANCO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BF5AE3-ED0B-5E6B-4A47-8B25E73A0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CASTELO BRANCO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25.01.24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cs typeface="Calibri"/>
            </a:endParaRPr>
          </a:p>
        </p:txBody>
      </p: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AF82E0F-1AD6-D4D9-D994-4B816D3BE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047" y="1907238"/>
            <a:ext cx="4168128" cy="4963063"/>
          </a:xfrm>
          <a:prstGeom prst="rect">
            <a:avLst/>
          </a:prstGeom>
        </p:spPr>
      </p:pic>
      <p:pic>
        <p:nvPicPr>
          <p:cNvPr id="7" name="Imagem 6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936A3249-3A9A-C48A-433A-BF51AF17B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254" y="1903084"/>
            <a:ext cx="4081863" cy="494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812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31F134-6665-1FF9-6207-DA7DB7689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CAFÉ FILHO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C6CC767-0118-0C0A-61AF-859838103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CAFÉ FILHO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09.01.24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78F6C7-45F9-7528-390E-51DB5CA28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096" y="1895415"/>
            <a:ext cx="4562877" cy="4963064"/>
          </a:xfrm>
          <a:prstGeom prst="rect">
            <a:avLst/>
          </a:prstGeom>
        </p:spPr>
      </p:pic>
      <p:pic>
        <p:nvPicPr>
          <p:cNvPr id="6" name="Imagem 5" descr="Loja de brinquedos&#10;&#10;Descrição gerada automaticamente">
            <a:extLst>
              <a:ext uri="{FF2B5EF4-FFF2-40B4-BE49-F238E27FC236}">
                <a16:creationId xmlns:a16="http://schemas.microsoft.com/office/drawing/2014/main" id="{DD61DBF3-64A7-9952-BE43-3EFEE7518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317" y="1894457"/>
            <a:ext cx="4131079" cy="49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515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8EEE2C-AB15-A184-541B-F4231B3CA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A219C16-D8F4-04B2-574D-FD2E08F15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CAFÉ FILHO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FAFC70F-379C-FBB2-812E-6EC540C95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CAFÉ FILHO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25.01.24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Garrafa de vidro de loja&#10;&#10;Descrição gerada automaticamente">
            <a:extLst>
              <a:ext uri="{FF2B5EF4-FFF2-40B4-BE49-F238E27FC236}">
                <a16:creationId xmlns:a16="http://schemas.microsoft.com/office/drawing/2014/main" id="{2477BC82-968B-498D-E69D-ECB4B154A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245" y="1895416"/>
            <a:ext cx="4979820" cy="4963063"/>
          </a:xfrm>
          <a:prstGeom prst="rect">
            <a:avLst/>
          </a:prstGeom>
        </p:spPr>
      </p:pic>
      <p:pic>
        <p:nvPicPr>
          <p:cNvPr id="4" name="Imagem 3" descr="Uma imagem contendo no interior, garrafa, comida, mesa&#10;&#10;Descrição gerada automaticamente">
            <a:extLst>
              <a:ext uri="{FF2B5EF4-FFF2-40B4-BE49-F238E27FC236}">
                <a16:creationId xmlns:a16="http://schemas.microsoft.com/office/drawing/2014/main" id="{932854DE-5578-0AAB-405C-08D2739AE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7" y="1889025"/>
            <a:ext cx="3857909" cy="496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334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AAFB20-E3AF-0DC0-A32E-57BFE605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Segoe UI Black"/>
              </a:rPr>
              <a:t>COOP SUIÇA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6851EB-C01A-EEC9-E27D-8E396A2AE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SUIÇA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23.01.24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2D2DF33-3B1F-8B63-3EF6-B4FFC86E2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261" y="1890304"/>
            <a:ext cx="4983910" cy="4948686"/>
          </a:xfrm>
          <a:prstGeom prst="rect">
            <a:avLst/>
          </a:prstGeom>
        </p:spPr>
      </p:pic>
      <p:pic>
        <p:nvPicPr>
          <p:cNvPr id="6" name="Imagem 5" descr="Interface gráfica do usuário&#10;&#10;Descrição gerada automaticamente">
            <a:extLst>
              <a:ext uri="{FF2B5EF4-FFF2-40B4-BE49-F238E27FC236}">
                <a16:creationId xmlns:a16="http://schemas.microsoft.com/office/drawing/2014/main" id="{01E63CB8-2801-9A80-7471-F8FF25332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025" y="1895096"/>
            <a:ext cx="3718703" cy="496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685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8CE893-C403-13E9-F014-2E5DB04C3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F8ACFC-F159-C5DD-F87A-6531F393C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Segoe UI Black"/>
              </a:rPr>
              <a:t>COOP SUIÇA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637D2C-CB2D-926D-73D7-0249D6FB5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SUIÇA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30.01.24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D64CFE8-7C69-8B11-1A70-189F58803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936" y="1893818"/>
            <a:ext cx="4940778" cy="4963063"/>
          </a:xfrm>
          <a:prstGeom prst="rect">
            <a:avLst/>
          </a:prstGeom>
        </p:spPr>
      </p:pic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2A0010B5-53ED-7354-0297-3A816A3D6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859" y="1890943"/>
            <a:ext cx="3761835" cy="49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319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1DBEFC-03DD-F63F-DB4F-D195AFCB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E8BAC7-2C4F-FB97-98D9-17CBA35F5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UTINGA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11.01.24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oja de brinquedos&#10;&#10;Descrição gerada automaticamente">
            <a:extLst>
              <a:ext uri="{FF2B5EF4-FFF2-40B4-BE49-F238E27FC236}">
                <a16:creationId xmlns:a16="http://schemas.microsoft.com/office/drawing/2014/main" id="{0FB78795-526B-718C-1A7E-10E99B5B1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965" y="1895735"/>
            <a:ext cx="5381909" cy="4963064"/>
          </a:xfrm>
          <a:prstGeom prst="rect">
            <a:avLst/>
          </a:prstGeom>
        </p:spPr>
      </p:pic>
      <p:pic>
        <p:nvPicPr>
          <p:cNvPr id="6" name="Imagem 5" descr="Uma imagem contendo itens, mesa, comida, edifício&#10;&#10;Descrição gerada automaticamente">
            <a:extLst>
              <a:ext uri="{FF2B5EF4-FFF2-40B4-BE49-F238E27FC236}">
                <a16:creationId xmlns:a16="http://schemas.microsoft.com/office/drawing/2014/main" id="{2FD00507-59E2-8B58-B9CA-980A6E90C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625" y="1899249"/>
            <a:ext cx="3096387" cy="496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794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0259BE-6561-F886-8837-FC734091C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08DDEB-B45C-821A-AA0C-CF799027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D89840-0C14-726D-0619-D74D55AA2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UTINGA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18.01.24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DF5E4A4-EB88-4557-E364-8EEB7B273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540" y="1890303"/>
            <a:ext cx="4835571" cy="4963064"/>
          </a:xfrm>
          <a:prstGeom prst="rect">
            <a:avLst/>
          </a:prstGeom>
        </p:spPr>
      </p:pic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1BBF7FB0-21B0-4A16-5CAC-6162E0086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170" y="1889984"/>
            <a:ext cx="3685382" cy="494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2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UTINGA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25.01.24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oja de brinquedos&#10;&#10;Descrição gerada automaticamente">
            <a:extLst>
              <a:ext uri="{FF2B5EF4-FFF2-40B4-BE49-F238E27FC236}">
                <a16:creationId xmlns:a16="http://schemas.microsoft.com/office/drawing/2014/main" id="{42B3684A-BBA4-7E1E-C1D4-409EDA72D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802" y="1901805"/>
            <a:ext cx="4591155" cy="4963063"/>
          </a:xfrm>
          <a:prstGeom prst="rect">
            <a:avLst/>
          </a:prstGeom>
        </p:spPr>
      </p:pic>
      <p:pic>
        <p:nvPicPr>
          <p:cNvPr id="6" name="Imagem 5" descr="Interface gráfica do usuário&#10;&#10;Descrição gerada automaticamente">
            <a:extLst>
              <a:ext uri="{FF2B5EF4-FFF2-40B4-BE49-F238E27FC236}">
                <a16:creationId xmlns:a16="http://schemas.microsoft.com/office/drawing/2014/main" id="{BCD0168D-1017-9526-DB78-CB88698F1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905" y="1905639"/>
            <a:ext cx="3944173" cy="496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32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00673B-776E-F3C2-29B5-8A67E6F35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67CDFB-B2E5-D1A8-ABB1-E3768EE6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C865F7-619E-F727-E265-D97610FA9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UTINGA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30.01.24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F576668-498A-C30A-F2CA-773B8C735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945" y="1890942"/>
            <a:ext cx="3915896" cy="496306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3EF97CE-B418-AB7A-64F7-B6378E1E9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682" y="1906279"/>
            <a:ext cx="4217820" cy="500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28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117E40-2481-A63A-999C-75A9D9AD3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PERIMETRAL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3B030A-EF87-2C82-8153-8CBEC2E32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 DE 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  COOP PERIMETRAL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29.01.24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Balcão de loja&#10;&#10;Descrição gerada automaticamente">
            <a:extLst>
              <a:ext uri="{FF2B5EF4-FFF2-40B4-BE49-F238E27FC236}">
                <a16:creationId xmlns:a16="http://schemas.microsoft.com/office/drawing/2014/main" id="{39AE5376-D751-7BB3-2F72-56A54AF6A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910" y="1764741"/>
            <a:ext cx="4025479" cy="5092460"/>
          </a:xfrm>
          <a:prstGeom prst="rect">
            <a:avLst/>
          </a:prstGeom>
        </p:spPr>
      </p:pic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49BC41B1-8E0C-5C27-D569-BD3A32CB8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902" y="1759310"/>
            <a:ext cx="3608536" cy="507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133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27BE51D-8007-1515-01F7-64BDAA2C1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DIADEMA 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75CB445-98FE-EB0A-DDD0-EC7743F50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DIADEMA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08.01.24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ata de loja&#10;&#10;Descrição gerada automaticamente">
            <a:extLst>
              <a:ext uri="{FF2B5EF4-FFF2-40B4-BE49-F238E27FC236}">
                <a16:creationId xmlns:a16="http://schemas.microsoft.com/office/drawing/2014/main" id="{0D95ABC3-1574-1B96-F05B-BCB6AF013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972" y="1889345"/>
            <a:ext cx="4283145" cy="496306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0C0E87E-2692-712E-7F8B-16741D203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240" y="1882955"/>
            <a:ext cx="3866203" cy="497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70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A038F7F-83A1-03FE-13B0-35B293BE2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ITAPARK 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72222F-E368-5F8F-78C6-1B6B36531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ITAPARK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11.01.24</a:t>
            </a:r>
            <a:endParaRPr lang="pt-BR" sz="2000" dirty="0"/>
          </a:p>
        </p:txBody>
      </p:sp>
      <p:pic>
        <p:nvPicPr>
          <p:cNvPr id="4" name="Imagem 3" descr="Balcão de loja&#10;&#10;Descrição gerada automaticamente">
            <a:extLst>
              <a:ext uri="{FF2B5EF4-FFF2-40B4-BE49-F238E27FC236}">
                <a16:creationId xmlns:a16="http://schemas.microsoft.com/office/drawing/2014/main" id="{701ED4CE-B808-BC19-5A29-DCBAFF30F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060" y="1901806"/>
            <a:ext cx="6656536" cy="49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993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8335E9-24FB-DAFD-8F13-D98365569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A38937E-9228-6E67-5563-93DAFC03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ITAPARK 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7109DD-FFA2-82B7-A12B-14E2C6F2F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ITAPARK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18.01.24</a:t>
            </a:r>
            <a:endParaRPr lang="pt-BR" sz="2000" dirty="0"/>
          </a:p>
        </p:txBody>
      </p:sp>
      <p:pic>
        <p:nvPicPr>
          <p:cNvPr id="6" name="Imagem 5" descr="Uma imagem contendo mesa, cheio, colorido, coberto&#10;&#10;Descrição gerada automaticamente">
            <a:extLst>
              <a:ext uri="{FF2B5EF4-FFF2-40B4-BE49-F238E27FC236}">
                <a16:creationId xmlns:a16="http://schemas.microsoft.com/office/drawing/2014/main" id="{D9BADE0A-FD39-0446-CF40-AF207564A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955" y="1889985"/>
            <a:ext cx="6800310" cy="49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084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4D79A3-AAE1-AE3E-6564-FB6402C7A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SÃO CAETANO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B16DAE-A937-ED25-8741-07FD3C4B8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SÃO CAETANO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19.01.24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32DAE0E-85DD-B7CD-3A0F-629667F43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427" y="1897971"/>
            <a:ext cx="4667607" cy="4963064"/>
          </a:xfrm>
          <a:prstGeom prst="rect">
            <a:avLst/>
          </a:prstGeom>
        </p:spPr>
      </p:pic>
      <p:pic>
        <p:nvPicPr>
          <p:cNvPr id="6" name="Imagem 5" descr="Lata de loja&#10;&#10;Descrição gerada automaticamente">
            <a:extLst>
              <a:ext uri="{FF2B5EF4-FFF2-40B4-BE49-F238E27FC236}">
                <a16:creationId xmlns:a16="http://schemas.microsoft.com/office/drawing/2014/main" id="{CDF9DC51-C03A-6DEA-B519-CC3ADE78D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400" y="1892859"/>
            <a:ext cx="3919986" cy="496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061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1DB51-0E10-371F-8ECC-3B9098839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B08988-382F-CF57-5EAB-9B651F99C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SÃO CAETANO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56B9DC8-AEF1-AD44-5449-5555D97DB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SÃO CAETANO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26.01.24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6C09939E-807B-9C6A-9233-BC16B6279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259" y="1952286"/>
            <a:ext cx="6910475" cy="49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17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3D099B-8C14-0819-885E-36237332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QUEIROZ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2232C6-A2F5-9ABD-42EC-148B3B5E5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QUEIROZ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10.01.24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D851853-50DF-5711-6A27-3EE0F68A4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943" y="2025450"/>
            <a:ext cx="4049382" cy="4833669"/>
          </a:xfrm>
          <a:prstGeom prst="rect">
            <a:avLst/>
          </a:prstGeom>
        </p:spPr>
      </p:pic>
      <p:pic>
        <p:nvPicPr>
          <p:cNvPr id="6" name="Imagem 5" descr="Interface gráfica do usuário, Calendário&#10;&#10;Descrição gerada automaticamente">
            <a:extLst>
              <a:ext uri="{FF2B5EF4-FFF2-40B4-BE49-F238E27FC236}">
                <a16:creationId xmlns:a16="http://schemas.microsoft.com/office/drawing/2014/main" id="{3314A810-33A8-F8B2-FB3F-01C025A4D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559" y="2031841"/>
            <a:ext cx="3517420" cy="481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59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562F6D-C054-DF29-600A-68978C146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QUEIROZ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4A8208-B9A4-4FD6-C4AD-8515E4861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QUEIROZ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15.01.24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9F45EAB2-089A-D327-2EE8-B2A799B66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785" y="2001488"/>
            <a:ext cx="4150024" cy="4862422"/>
          </a:xfrm>
          <a:prstGeom prst="rect">
            <a:avLst/>
          </a:prstGeom>
        </p:spPr>
      </p:pic>
      <p:pic>
        <p:nvPicPr>
          <p:cNvPr id="7" name="Imagem 6" descr="Uma imagem contendo mesa, comida, cheio, diferente&#10;&#10;Descrição gerada automaticamente">
            <a:extLst>
              <a:ext uri="{FF2B5EF4-FFF2-40B4-BE49-F238E27FC236}">
                <a16:creationId xmlns:a16="http://schemas.microsoft.com/office/drawing/2014/main" id="{08B636A1-448D-1387-2A34-932A36C7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435" y="2007559"/>
            <a:ext cx="3661193" cy="484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14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B38E405-BE83-6227-3DD8-35FE6E733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QUEIROZ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209940-F1D3-5F60-AF50-7548E690E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 DE 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QUEIROZ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22.01.24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Uma imagem contendo comida, coberto, cheio, mesa&#10;&#10;Descrição gerada automaticamente">
            <a:extLst>
              <a:ext uri="{FF2B5EF4-FFF2-40B4-BE49-F238E27FC236}">
                <a16:creationId xmlns:a16="http://schemas.microsoft.com/office/drawing/2014/main" id="{385F36D5-F4E4-188A-AD2C-A9E9AA3DA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906" y="1903404"/>
            <a:ext cx="4365684" cy="494868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AFE67BB-B6A5-0912-9206-687196A36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844" y="1905640"/>
            <a:ext cx="3344892" cy="494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B38E405-BE83-6227-3DD8-35FE6E733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QUEIROZ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209940-F1D3-5F60-AF50-7548E690E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 DE 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BIC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QUEIROZ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29.01.24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08B781-3F1D-980F-E095-DA601D124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181" y="1850366"/>
            <a:ext cx="3939216" cy="500619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F31AA66-71A5-58C9-BF7F-BC8BDA558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209" y="1846214"/>
            <a:ext cx="3795442" cy="499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71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54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55" baseType="lpstr">
      <vt:lpstr>Office Theme</vt:lpstr>
      <vt:lpstr>BOOK EXECUÇÕES COOP  Cliente:  DISMAX DISTRIBUIÇÃO MÁXIMA Período: JAN 2024 </vt:lpstr>
      <vt:lpstr>COOP PERIMETRAL</vt:lpstr>
      <vt:lpstr>COOP PERIMETRAL </vt:lpstr>
      <vt:lpstr>COOP PERIMETRAL </vt:lpstr>
      <vt:lpstr>COOP PERIMETRAL </vt:lpstr>
      <vt:lpstr>COOP QUEIROZ</vt:lpstr>
      <vt:lpstr>COOP QUEIROZ </vt:lpstr>
      <vt:lpstr>COOP QUEIROZ </vt:lpstr>
      <vt:lpstr>COOP QUEIROZ </vt:lpstr>
      <vt:lpstr>COOP RUDGE RAMOS</vt:lpstr>
      <vt:lpstr>COOP RUDGE RAMOS</vt:lpstr>
      <vt:lpstr>COOP LUZITA</vt:lpstr>
      <vt:lpstr>COOP LUZITA </vt:lpstr>
      <vt:lpstr>COOP LUZITA</vt:lpstr>
      <vt:lpstr>COOP LUZITA</vt:lpstr>
      <vt:lpstr>COOP JOAQUIM NABUCO</vt:lpstr>
      <vt:lpstr>COOP JOAQUIM NABUCO</vt:lpstr>
      <vt:lpstr>COOP JOAQUIM NABUCO</vt:lpstr>
      <vt:lpstr>COOP JOAQUIM NABUCO</vt:lpstr>
      <vt:lpstr>COOP VIANAS</vt:lpstr>
      <vt:lpstr>COOP VIANAS</vt:lpstr>
      <vt:lpstr>COOP VIANAS</vt:lpstr>
      <vt:lpstr>COOP VIANAS</vt:lpstr>
      <vt:lpstr>COOP PEREIRA BARRETO</vt:lpstr>
      <vt:lpstr>COOP PEREIRA BARRETO</vt:lpstr>
      <vt:lpstr>COOP PEREIRA BARRETO</vt:lpstr>
      <vt:lpstr>COOP DOM PEDRO</vt:lpstr>
      <vt:lpstr>COOP DOM PEDRO</vt:lpstr>
      <vt:lpstr>COOP DOM PEDRO (NOVA)</vt:lpstr>
      <vt:lpstr>COOP DOM PEDRO (NOVA)</vt:lpstr>
      <vt:lpstr>COOP DOM PEDRO (NOVA)</vt:lpstr>
      <vt:lpstr>COOP CAPUAVA</vt:lpstr>
      <vt:lpstr>COOP CAPUAVA</vt:lpstr>
      <vt:lpstr>COOP CARIJOS</vt:lpstr>
      <vt:lpstr>COOP CARIJOS</vt:lpstr>
      <vt:lpstr>COOP CARIJOS</vt:lpstr>
      <vt:lpstr>COOP CARIJOS</vt:lpstr>
      <vt:lpstr>COOP MILENA</vt:lpstr>
      <vt:lpstr>COOP MILENA</vt:lpstr>
      <vt:lpstr>COOP CASTELO BRANCO</vt:lpstr>
      <vt:lpstr>COOP CASTELO BRANCO </vt:lpstr>
      <vt:lpstr>COOP CAFÉ FILHO</vt:lpstr>
      <vt:lpstr>COOP CAFÉ FILHO</vt:lpstr>
      <vt:lpstr>COOP SUIÇA</vt:lpstr>
      <vt:lpstr>COOP SUIÇA</vt:lpstr>
      <vt:lpstr>COOP UTINGA</vt:lpstr>
      <vt:lpstr>COOP UTINGA</vt:lpstr>
      <vt:lpstr>COOP UTINGA</vt:lpstr>
      <vt:lpstr>COOP UTINGA</vt:lpstr>
      <vt:lpstr>COOP DIADEMA </vt:lpstr>
      <vt:lpstr>COOP ITAPARK  </vt:lpstr>
      <vt:lpstr>COOP ITAPARK  </vt:lpstr>
      <vt:lpstr>COOP SÃO CAETANO</vt:lpstr>
      <vt:lpstr>COOP SÃO CAETANO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revision>340</cp:revision>
  <dcterms:created xsi:type="dcterms:W3CDTF">2023-12-18T23:02:40Z</dcterms:created>
  <dcterms:modified xsi:type="dcterms:W3CDTF">2024-02-04T17:12:21Z</dcterms:modified>
</cp:coreProperties>
</file>