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712" r:id="rId3"/>
    <p:sldId id="737" r:id="rId4"/>
    <p:sldId id="668" r:id="rId5"/>
    <p:sldId id="622" r:id="rId6"/>
    <p:sldId id="755" r:id="rId7"/>
    <p:sldId id="740" r:id="rId8"/>
    <p:sldId id="754" r:id="rId9"/>
    <p:sldId id="635" r:id="rId10"/>
    <p:sldId id="726" r:id="rId11"/>
    <p:sldId id="765" r:id="rId12"/>
    <p:sldId id="744" r:id="rId13"/>
    <p:sldId id="697" r:id="rId14"/>
    <p:sldId id="742" r:id="rId15"/>
    <p:sldId id="747" r:id="rId16"/>
    <p:sldId id="762" r:id="rId17"/>
    <p:sldId id="723" r:id="rId18"/>
    <p:sldId id="732" r:id="rId19"/>
    <p:sldId id="758" r:id="rId20"/>
    <p:sldId id="624" r:id="rId21"/>
    <p:sldId id="741" r:id="rId22"/>
    <p:sldId id="750" r:id="rId23"/>
    <p:sldId id="761" r:id="rId24"/>
    <p:sldId id="713" r:id="rId25"/>
    <p:sldId id="748" r:id="rId26"/>
    <p:sldId id="760" r:id="rId27"/>
    <p:sldId id="710" r:id="rId28"/>
    <p:sldId id="727" r:id="rId29"/>
    <p:sldId id="749" r:id="rId30"/>
    <p:sldId id="757" r:id="rId31"/>
    <p:sldId id="704" r:id="rId32"/>
    <p:sldId id="735" r:id="rId33"/>
    <p:sldId id="756" r:id="rId34"/>
    <p:sldId id="739" r:id="rId35"/>
    <p:sldId id="759" r:id="rId36"/>
    <p:sldId id="650" r:id="rId37"/>
    <p:sldId id="743" r:id="rId38"/>
    <p:sldId id="752" r:id="rId39"/>
    <p:sldId id="763" r:id="rId40"/>
    <p:sldId id="734" r:id="rId41"/>
    <p:sldId id="753" r:id="rId42"/>
    <p:sldId id="661" r:id="rId43"/>
    <p:sldId id="669" r:id="rId44"/>
    <p:sldId id="736" r:id="rId45"/>
    <p:sldId id="751" r:id="rId46"/>
    <p:sldId id="647" r:id="rId47"/>
    <p:sldId id="725" r:id="rId48"/>
    <p:sldId id="709" r:id="rId49"/>
    <p:sldId id="728" r:id="rId50"/>
    <p:sldId id="731" r:id="rId51"/>
    <p:sldId id="764" r:id="rId5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5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0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43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7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79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9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561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9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00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3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54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9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</a:pPr>
            <a:r>
              <a:rPr lang="pt-BR" sz="3400" b="1" i="1">
                <a:latin typeface="Segoe UI Black"/>
                <a:ea typeface="Segoe UI Black"/>
              </a:rPr>
              <a:t>BOOK EXECUÇÕES</a:t>
            </a:r>
            <a:endParaRPr lang="en-US" sz="3400">
              <a:latin typeface="Segoe UI Black"/>
              <a:ea typeface="Segoe UI Black"/>
            </a:endParaRPr>
          </a:p>
          <a:p>
            <a:pPr>
              <a:spcBef>
                <a:spcPts val="0"/>
              </a:spcBef>
            </a:pPr>
            <a:r>
              <a:rPr lang="pt-BR" sz="3400" b="1" i="1" dirty="0">
                <a:latin typeface="Segoe UI Black"/>
                <a:ea typeface="Segoe UI Black"/>
              </a:rPr>
              <a:t>JOANIN/COOP</a:t>
            </a:r>
            <a:br>
              <a:rPr lang="pt-BR" sz="3400" b="1" i="1" dirty="0">
                <a:latin typeface="Segoe UI Black"/>
                <a:ea typeface="Segoe UI Black"/>
              </a:rPr>
            </a:br>
            <a:br>
              <a:rPr lang="pt-BR" sz="3400" b="1" i="1" dirty="0">
                <a:latin typeface="Segoe UI Black"/>
                <a:ea typeface="Segoe UI Black"/>
              </a:rPr>
            </a:br>
            <a:r>
              <a:rPr lang="pt-BR" sz="3400" b="1" i="1" dirty="0">
                <a:latin typeface="Segoe UI Black"/>
                <a:ea typeface="Segoe UI Black"/>
              </a:rPr>
              <a:t>Cliente:  DISMAX DISTRIBUIÇÃO MÁXIMA</a:t>
            </a:r>
            <a:br>
              <a:rPr lang="pt-BR" sz="3400" b="1" i="1" dirty="0">
                <a:latin typeface="Segoe UI Black"/>
                <a:ea typeface="Segoe UI Black"/>
              </a:rPr>
            </a:br>
            <a:r>
              <a:rPr lang="pt-BR" sz="3400" b="1" i="1">
                <a:latin typeface="Segoe UI Black"/>
                <a:ea typeface="Segoe UI Black"/>
              </a:rPr>
              <a:t>Período: FEV 2025</a:t>
            </a:r>
            <a:endParaRPr lang="en-US" sz="3400">
              <a:latin typeface="Segoe UI Black"/>
              <a:ea typeface="Segoe UI Black"/>
            </a:endParaRPr>
          </a:p>
          <a:p>
            <a:endParaRPr lang="de-DE" sz="3400">
              <a:ea typeface="Calibri Light"/>
              <a:cs typeface="Calibri Ligh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de-DE" sz="2800" b="1">
                <a:ea typeface="Calibri"/>
                <a:cs typeface="Calibri"/>
              </a:rPr>
              <a:t>EQUIPE ÁNGELA </a:t>
            </a:r>
            <a:endParaRPr lang="de-DE" sz="2800"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253793-D9E5-9DD8-C9B0-9DE63A18C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B601A2-5577-F24F-F672-48FA4D8B4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 INDUSTRIAL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9970EB-8601-5957-80C7-95EA8BC92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EC8A970-2A3B-CA40-9440-77B67A39E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INDUSTRIAL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10.02.25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 descr="Loja de doces&#10;&#10;O conteúdo gerado por IA pode estar incorreto.">
            <a:extLst>
              <a:ext uri="{FF2B5EF4-FFF2-40B4-BE49-F238E27FC236}">
                <a16:creationId xmlns:a16="http://schemas.microsoft.com/office/drawing/2014/main" id="{1C0DB81A-5A31-4929-8D80-B4942A5981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717" r="-118" b="-210"/>
          <a:stretch/>
        </p:blipFill>
        <p:spPr>
          <a:xfrm>
            <a:off x="8036942" y="1668"/>
            <a:ext cx="4152250" cy="6854688"/>
          </a:xfrm>
          <a:prstGeom prst="rect">
            <a:avLst/>
          </a:prstGeom>
        </p:spPr>
      </p:pic>
      <p:pic>
        <p:nvPicPr>
          <p:cNvPr id="6" name="Imagem 5" descr="Uma imagem contendo no interior, mesa, computador, quarto&#10;&#10;O conteúdo gerado por IA pode estar incorreto.">
            <a:extLst>
              <a:ext uri="{FF2B5EF4-FFF2-40B4-BE49-F238E27FC236}">
                <a16:creationId xmlns:a16="http://schemas.microsoft.com/office/drawing/2014/main" id="{863195CB-4BB9-A1AD-3206-F9C959E797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3786" y="0"/>
            <a:ext cx="34388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46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3E11AE-FC2A-B8A5-7681-B2EBF2F0A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15E701-A27E-395F-1C92-212D02B29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 INDUSTRIAL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72C55F-86DE-C03D-940C-8F0BF2667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384117-6FE7-D01E-079D-A1043CC94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INDUSTRIAL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28.02.25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Loja de doces&#10;&#10;O conteúdo gerado por IA pode estar incorreto.">
            <a:extLst>
              <a:ext uri="{FF2B5EF4-FFF2-40B4-BE49-F238E27FC236}">
                <a16:creationId xmlns:a16="http://schemas.microsoft.com/office/drawing/2014/main" id="{9B69F1BB-40AD-9A68-4C02-C41850C77A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6806" y="1725283"/>
            <a:ext cx="4646503" cy="5175849"/>
          </a:xfrm>
          <a:prstGeom prst="rect">
            <a:avLst/>
          </a:prstGeom>
        </p:spPr>
      </p:pic>
      <p:pic>
        <p:nvPicPr>
          <p:cNvPr id="4" name="Imagem 3" descr="Uma imagem contendo brinquedo, pequeno, mesa, criança&#10;&#10;O conteúdo gerado por IA pode estar incorreto.">
            <a:extLst>
              <a:ext uri="{FF2B5EF4-FFF2-40B4-BE49-F238E27FC236}">
                <a16:creationId xmlns:a16="http://schemas.microsoft.com/office/drawing/2014/main" id="{A8752C37-9E00-FB3A-8156-06E82708B4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6692" y="1782792"/>
            <a:ext cx="3855749" cy="51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85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50BEB6-6BAA-7D27-97F7-012821904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99F65A-8110-E988-7327-EE87CFF46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 dirty="0">
                <a:latin typeface="Segoe UI Black"/>
                <a:ea typeface="Calibri Light"/>
                <a:cs typeface="Calibri Light"/>
              </a:rPr>
              <a:t>COOP HUMBERTO</a:t>
            </a:r>
            <a:endParaRPr lang="pt-BR" sz="3200" dirty="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6223309-2764-3EB3-EAD3-3C8669627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6692BF9-05AE-EEFC-23A1-CD26420D9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HUMBERTO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14.02.25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E96AE3A-229F-1DDA-7FE2-5B4F00FD8D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1" y="0"/>
            <a:ext cx="3857625" cy="6858000"/>
          </a:xfrm>
          <a:prstGeom prst="rect">
            <a:avLst/>
          </a:prstGeom>
        </p:spPr>
      </p:pic>
      <p:pic>
        <p:nvPicPr>
          <p:cNvPr id="4" name="Imagem 3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1EF4ACE9-5EF6-5E57-51E1-19D211D37C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83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MILENA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MILENA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05.02.25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A04F045-B7F0-883A-6F17-77DC0D33FC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584" r="-118" b="-210"/>
          <a:stretch/>
        </p:blipFill>
        <p:spPr>
          <a:xfrm>
            <a:off x="7001773" y="1668"/>
            <a:ext cx="5188010" cy="685468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2C0D834-8992-C5CD-66D3-90F11632A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1145" y="0"/>
            <a:ext cx="325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76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967B05-DD7F-8BC5-3FB0-B4A00EF35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D49CEB-7E31-F3C8-6E57-EA3686A6E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MILENA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D8AACA-F905-995E-8747-8805E198D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5BB6917-90D1-3994-AE11-6DD3C9226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MILENA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 descr="Loja com janelas de vidro&#10;&#10;O conteúdo gerado por IA pode estar incorreto.">
            <a:extLst>
              <a:ext uri="{FF2B5EF4-FFF2-40B4-BE49-F238E27FC236}">
                <a16:creationId xmlns:a16="http://schemas.microsoft.com/office/drawing/2014/main" id="{FC8E4FD4-A20C-3B73-0ED2-61EC240243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560" y="0"/>
            <a:ext cx="3855749" cy="6858000"/>
          </a:xfrm>
          <a:prstGeom prst="rect">
            <a:avLst/>
          </a:prstGeom>
        </p:spPr>
      </p:pic>
      <p:pic>
        <p:nvPicPr>
          <p:cNvPr id="6" name="Imagem 5" descr="Balcão de loja&#10;&#10;O conteúdo gerado por IA pode estar incorreto.">
            <a:extLst>
              <a:ext uri="{FF2B5EF4-FFF2-40B4-BE49-F238E27FC236}">
                <a16:creationId xmlns:a16="http://schemas.microsoft.com/office/drawing/2014/main" id="{3D645B00-0869-D2F0-2714-F2D2F1445F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654" y="0"/>
            <a:ext cx="3855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48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F0B768-035E-EE06-A75F-FC8859C66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6EF153-ABD7-E52E-7B58-F767C2B32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MILENA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C8D01A8-0351-7394-45AA-5D8B311EE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86ABC5-BDC9-B93B-9D37-DAF04A210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MILENA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19.02.25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Loja com janelas de vidro&#10;&#10;O conteúdo gerado por IA pode estar incorreto.">
            <a:extLst>
              <a:ext uri="{FF2B5EF4-FFF2-40B4-BE49-F238E27FC236}">
                <a16:creationId xmlns:a16="http://schemas.microsoft.com/office/drawing/2014/main" id="{B00DEAD8-762A-F998-7AEF-BFBC8DC2F0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560" y="0"/>
            <a:ext cx="3855749" cy="6858000"/>
          </a:xfrm>
          <a:prstGeom prst="rect">
            <a:avLst/>
          </a:prstGeom>
        </p:spPr>
      </p:pic>
      <p:pic>
        <p:nvPicPr>
          <p:cNvPr id="4" name="Imagem 3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647B421D-CBF1-D7A1-0E89-1096C2E327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717" r="-118" b="-210"/>
          <a:stretch/>
        </p:blipFill>
        <p:spPr>
          <a:xfrm>
            <a:off x="3637471" y="1668"/>
            <a:ext cx="4497306" cy="685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05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1F8468-EAF6-3E7A-B2FA-E1FB58F1A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E0F91A-360E-D970-C658-95277A8FD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MILENA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3584C6-10E6-CB8E-6B56-4AD32B51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4EC125F-3889-C5CA-CDFB-C38464824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MILENA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26.02.25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 descr="Loja de doces&#10;&#10;O conteúdo gerado por IA pode estar incorreto.">
            <a:extLst>
              <a:ext uri="{FF2B5EF4-FFF2-40B4-BE49-F238E27FC236}">
                <a16:creationId xmlns:a16="http://schemas.microsoft.com/office/drawing/2014/main" id="{594C0AFA-974C-DFBB-4D7A-3C847954C5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2415" y="1712573"/>
            <a:ext cx="5089585" cy="5143759"/>
          </a:xfrm>
          <a:prstGeom prst="rect">
            <a:avLst/>
          </a:prstGeom>
        </p:spPr>
      </p:pic>
      <p:pic>
        <p:nvPicPr>
          <p:cNvPr id="6" name="Imagem 5" descr="Lata de loja&#10;&#10;O conteúdo gerado por IA pode estar incorreto.">
            <a:extLst>
              <a:ext uri="{FF2B5EF4-FFF2-40B4-BE49-F238E27FC236}">
                <a16:creationId xmlns:a16="http://schemas.microsoft.com/office/drawing/2014/main" id="{680AA137-2956-F20B-B8F9-3368054B07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032" y="1739660"/>
            <a:ext cx="3855749" cy="51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36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4731CA-75DB-6C11-1CE0-E81CF0BF7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21841-33C6-818B-BE4D-088C203A3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UTINGA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6E6AC4-98B9-EE77-1A2C-F005E723D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1A9DEE3-4B44-509A-E41F-7B38392EF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UTINGA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04.02.25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F3FE194-A15A-40EB-810F-0BF9C2EAF0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560" y="0"/>
            <a:ext cx="3855749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B7847DB-B2F6-1D5C-1C1F-4B8DD5699E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544" r="-118" b="-210"/>
          <a:stretch/>
        </p:blipFill>
        <p:spPr>
          <a:xfrm>
            <a:off x="4068793" y="1668"/>
            <a:ext cx="4049048" cy="685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03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684764-54CF-420D-DB54-4AB3CD26E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9C08F1-5201-E66A-C4A3-AF83653D7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UTINGA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E34FA3-94DB-BBEA-B95C-5624E53EB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0856D3C-D310-4A41-4AB3-12E9B5242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UTINGA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11.02.25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99ABED9-BF1E-6434-B01F-670B4836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560" y="0"/>
            <a:ext cx="3855749" cy="6858000"/>
          </a:xfrm>
          <a:prstGeom prst="rect">
            <a:avLst/>
          </a:prstGeom>
        </p:spPr>
      </p:pic>
      <p:pic>
        <p:nvPicPr>
          <p:cNvPr id="6" name="Imagem 5" descr="Uma imagem contendo mesa, comida, cheio, diferente&#10;&#10;O conteúdo gerado por IA pode estar incorreto.">
            <a:extLst>
              <a:ext uri="{FF2B5EF4-FFF2-40B4-BE49-F238E27FC236}">
                <a16:creationId xmlns:a16="http://schemas.microsoft.com/office/drawing/2014/main" id="{4B711367-8C2F-99CF-BBE0-CC8A2828DE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712" r="-118" b="-210"/>
          <a:stretch/>
        </p:blipFill>
        <p:spPr>
          <a:xfrm>
            <a:off x="4140678" y="1668"/>
            <a:ext cx="4018251" cy="685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71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813823-6190-6B80-AA24-11D6DA17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878FB-6F0F-FDC9-6DB7-448420E87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622351" cy="1402470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 UTINGA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7CFCBA4-3B82-17D6-CD18-07DC33A86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8D8F67F-9907-54C0-851B-A38942573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551176"/>
            <a:ext cx="2250088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UTINGA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25.02.25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Uma imagem contendo no interior, mesa, brinquedo, comida&#10;&#10;O conteúdo gerado por IA pode estar incorreto.">
            <a:extLst>
              <a:ext uri="{FF2B5EF4-FFF2-40B4-BE49-F238E27FC236}">
                <a16:creationId xmlns:a16="http://schemas.microsoft.com/office/drawing/2014/main" id="{C4548344-85B3-2BD9-93BA-9717BE32D4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7523" y="1840301"/>
            <a:ext cx="4085786" cy="5017699"/>
          </a:xfrm>
          <a:prstGeom prst="rect">
            <a:avLst/>
          </a:prstGeom>
        </p:spPr>
      </p:pic>
      <p:pic>
        <p:nvPicPr>
          <p:cNvPr id="4" name="Imagem 3" descr="Uma imagem contendo mesa, itens, comida, cheio&#10;&#10;O conteúdo gerado por IA pode estar incorreto.">
            <a:extLst>
              <a:ext uri="{FF2B5EF4-FFF2-40B4-BE49-F238E27FC236}">
                <a16:creationId xmlns:a16="http://schemas.microsoft.com/office/drawing/2014/main" id="{DF4E4382-FD48-0307-3616-7A25674907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698" y="1841969"/>
            <a:ext cx="4888303" cy="50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416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5FAEC-5F25-818A-287C-FC43A88F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D34E17-E592-760B-CA9E-7D0C14E82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496B9A-ED0F-D764-89DB-8C7488123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337469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28.02.25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BBC8A9-FB91-CABA-EE4F-2137E4953F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3749" y="1955320"/>
            <a:ext cx="4229560" cy="490268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A2705AF-169B-764F-A56B-340B9FCFE8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522" y="1955320"/>
            <a:ext cx="3855749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DOM PEDRO (NOVA)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 (NOVA)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DATA:06.02.25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66E810FB-59CB-DA40-727D-4AF044C228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4315" y="0"/>
            <a:ext cx="4574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70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D2693-E1CF-5278-C94C-E72DE3B43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CE04F-28AB-6B78-744A-C0DF3EF1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DOM PEDRO (NOVA)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F7C705-9B9A-4C79-0D67-FB5D451F4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 (NOVA)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DATA:13.02.25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Loja de doces&#10;&#10;O conteúdo gerado por IA pode estar incorreto.">
            <a:extLst>
              <a:ext uri="{FF2B5EF4-FFF2-40B4-BE49-F238E27FC236}">
                <a16:creationId xmlns:a16="http://schemas.microsoft.com/office/drawing/2014/main" id="{1F0362EA-5776-C5EC-BF7B-1A4183055B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6127" y="0"/>
            <a:ext cx="49771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099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365A4-67E3-ECF3-27CB-F524B8BE3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6C786E-B051-C110-B758-AF40BBA1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DOM PEDRO (NOVA)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392005-AACA-AC94-D505-DCC01F21D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 (NOVA)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DATA:20.02.25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304C786B-2F78-7869-48B6-B638FFB9F1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4352" y="0"/>
            <a:ext cx="4358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659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1387-205F-CB49-FCF4-4BEB2CC8B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304283-B1E0-4057-A36B-D5CA48D63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DOM PEDRO (NOVA)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3C3E62-D4D9-F032-CFF3-069140C40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 (NOVA)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DATA:26.02.25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74B775E-222F-2E6B-26D8-5EDD11917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353" y="1696528"/>
            <a:ext cx="5882956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07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B04D0-C9D0-E99B-BA67-E2DE1108A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999946-57BB-1370-EB4F-5DF45762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DOM PEDRO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2F75F5-0540-D95E-99E0-69CFADDB5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DATA:06.02.25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840A5A2-7918-0694-A3F2-F60F4D789B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560" y="0"/>
            <a:ext cx="3855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16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E7C58-9F50-83EB-87F6-896FA2185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758FD3-29CD-67A1-7BFD-BA394E4AB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DOM PEDRO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F52FED-F057-BFEE-761D-49902ED57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DATA:20.02.25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B38656F9-AB22-63CD-FD20-94D0052212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070" y="0"/>
            <a:ext cx="4560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980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2AEF-78A7-8C96-F784-A9A047A7B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07F87-798D-3FC9-091D-F06A13805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042390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DOM PEDRO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05BC10-A997-E942-A838-ED1086686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DOM PEDRO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DATA:26.02.25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Balcão de loja&#10;&#10;O conteúdo gerado por IA pode estar incorreto.">
            <a:extLst>
              <a:ext uri="{FF2B5EF4-FFF2-40B4-BE49-F238E27FC236}">
                <a16:creationId xmlns:a16="http://schemas.microsoft.com/office/drawing/2014/main" id="{8A0527DD-0CCD-E11C-5602-F81A78E3C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792" y="1437735"/>
            <a:ext cx="5870455" cy="542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02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6B6E3-7DDB-5004-84A3-E62663902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84F23-6669-C86B-ABBA-CB9DF8EDD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VIANAS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19D901-658E-C327-1A52-D03DC8A1C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VIANAS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04.02.25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B2BAF792-AB32-DC05-3114-8512805ACF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2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99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1B491-CE9F-2F1A-D46E-EF30A45B5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B70B9-8B19-426C-95CD-974CB912A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VIANAS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A921FC-E3DF-6907-5F71-A3E00D5EC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VIANAS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11.02.25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C3B21310-12C4-D423-C448-571721F358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2" y="0"/>
            <a:ext cx="3857625" cy="6858000"/>
          </a:xfrm>
          <a:prstGeom prst="rect">
            <a:avLst/>
          </a:prstGeom>
        </p:spPr>
      </p:pic>
      <p:pic>
        <p:nvPicPr>
          <p:cNvPr id="6" name="Imagem 5" descr="Uma imagem contendo mesa, cheio, itens, comida&#10;&#10;O conteúdo gerado por IA pode estar incorreto.">
            <a:extLst>
              <a:ext uri="{FF2B5EF4-FFF2-40B4-BE49-F238E27FC236}">
                <a16:creationId xmlns:a16="http://schemas.microsoft.com/office/drawing/2014/main" id="{56FFB8B3-9D9C-DA75-85E6-82D27CE5D2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095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7530A-EA6C-9015-80C3-ED3897C62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F1CD5-9F4B-F676-6B1C-ED0061158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VIANAS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91C472-0B84-1BC8-44FD-D806D8347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VIANAS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20.02.25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7252717-F16B-FAB9-44EC-7D9C554A5D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2" y="0"/>
            <a:ext cx="3857625" cy="6858000"/>
          </a:xfrm>
          <a:prstGeom prst="rect">
            <a:avLst/>
          </a:prstGeom>
        </p:spPr>
      </p:pic>
      <p:pic>
        <p:nvPicPr>
          <p:cNvPr id="7" name="Imagem 6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AF8A0ED3-DC48-3869-FE6D-24C0577B57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28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8BAAC-1006-EFFD-CBD5-52EA6C2E1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56121E-4A9B-458F-F884-058CCB828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2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605E04-9880-908A-9B5D-32BDE0CF4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" y="2213083"/>
            <a:ext cx="337469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2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27.02.25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217D354-8C35-0E06-4A47-B1C58E324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277" y="1955320"/>
            <a:ext cx="6343032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04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6AF9B-9D8C-5473-BE17-0331CEAD4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A842F2-8C9E-4189-124A-6D4376B39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VIANAS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EF159E-5BA1-3ACB-6AE0-7F39BDBC5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VIANAS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20.02.25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Uma imagem contendo edifício, no interior, mesa, lego&#10;&#10;O conteúdo gerado por IA pode estar incorreto.">
            <a:extLst>
              <a:ext uri="{FF2B5EF4-FFF2-40B4-BE49-F238E27FC236}">
                <a16:creationId xmlns:a16="http://schemas.microsoft.com/office/drawing/2014/main" id="{B9B7BE36-18EC-65DF-EF54-32A0852A31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7263" y="1581509"/>
            <a:ext cx="3756984" cy="5276491"/>
          </a:xfrm>
          <a:prstGeom prst="rect">
            <a:avLst/>
          </a:prstGeom>
        </p:spPr>
      </p:pic>
      <p:pic>
        <p:nvPicPr>
          <p:cNvPr id="6" name="Imagem 5" descr="Interface gráfica do usuário, Site, Calendário&#10;&#10;O conteúdo gerado por IA pode estar incorreto.">
            <a:extLst>
              <a:ext uri="{FF2B5EF4-FFF2-40B4-BE49-F238E27FC236}">
                <a16:creationId xmlns:a16="http://schemas.microsoft.com/office/drawing/2014/main" id="{A7057484-88B5-BF87-286C-EADDCB0333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8358" y="1581509"/>
            <a:ext cx="4332077" cy="527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751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111CB-31BF-C123-E630-FFB1E235D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624473-40CA-5CF0-6E21-6BB33EA47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PERIMETRAL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FBD46B-910A-459F-FBAA-051076D4B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PERIMETRAL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05.02.25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89642B3-2C75-0940-739E-9F097D8127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1" y="0"/>
            <a:ext cx="3857625" cy="6858000"/>
          </a:xfrm>
          <a:prstGeom prst="rect">
            <a:avLst/>
          </a:prstGeom>
        </p:spPr>
      </p:pic>
      <p:pic>
        <p:nvPicPr>
          <p:cNvPr id="7" name="Imagem 6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96F36387-E8DC-0324-88F1-A66E0CC89C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9716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27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B000A-679B-092F-01FE-D84F6471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EAE4D9-D0EC-6872-E807-67D3EB132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PERIMETRAL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08EC95-6035-0032-1EB4-82B7825F3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PERIMETRAL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12.02.25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C62B3CD9-3C1B-334F-2C62-2F9264B1B0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2" y="0"/>
            <a:ext cx="3857625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195100E-2168-0C26-71BB-AF91395643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6018" y="0"/>
            <a:ext cx="33831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899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8EAA2-D286-7640-CD33-936319CBD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34F0A4-F3EB-B6EE-D445-B9AFA521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PERIMETRAL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8CA66C-38C4-493C-4D26-EE9CEC07A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PERIMETRAL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24.02.25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115BE53F-1DC1-CF2C-4BEB-334B8E236B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7226" y="1696528"/>
            <a:ext cx="3987021" cy="5175849"/>
          </a:xfrm>
          <a:prstGeom prst="rect">
            <a:avLst/>
          </a:prstGeom>
        </p:spPr>
      </p:pic>
      <p:pic>
        <p:nvPicPr>
          <p:cNvPr id="7" name="Imagem 6" descr="Loja com portas de vidro&#10;&#10;O conteúdo gerado por IA pode estar incorreto.">
            <a:extLst>
              <a:ext uri="{FF2B5EF4-FFF2-40B4-BE49-F238E27FC236}">
                <a16:creationId xmlns:a16="http://schemas.microsoft.com/office/drawing/2014/main" id="{83E47EA3-AD30-A46D-A99B-962D7AB808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339" y="1710905"/>
            <a:ext cx="4274568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29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BEC08-FCDB-907E-9687-7C98C973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ED30FB-D5A4-0BA7-593A-F9BEC4760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PIRELLI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B9BDF9-6F1E-7EB3-1DB7-94F939971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PIRELLI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F3D55CC-F162-D0F2-8352-59BBD0763F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r="18207" b="-210"/>
          <a:stretch/>
        </p:blipFill>
        <p:spPr>
          <a:xfrm>
            <a:off x="8283157" y="0"/>
            <a:ext cx="3903820" cy="685803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F051791-7E3C-7414-CDD5-1D7F5CB131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5495" y="0"/>
            <a:ext cx="4496519" cy="687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769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F1BBE-D7A0-76E5-E9CE-50C975E4C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973057-9B13-765A-B876-8D6D3DA94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PIRELLI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131669-E947-6D29-6AD7-4B3A95107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PIRELLI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26.02.25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Uma imagem contendo mesa, comida, cheio, itens&#10;&#10;O conteúdo gerado por IA pode estar incorreto.">
            <a:extLst>
              <a:ext uri="{FF2B5EF4-FFF2-40B4-BE49-F238E27FC236}">
                <a16:creationId xmlns:a16="http://schemas.microsoft.com/office/drawing/2014/main" id="{B7D05988-4CFA-44B6-83E8-BC7ADF96F2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193" y="1696528"/>
            <a:ext cx="4439010" cy="51614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C6CDFB3-79D1-1383-2DD1-DD89237BE1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005" y="1696528"/>
            <a:ext cx="4554028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5902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SUIÇA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SUIÇA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06.02.25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Balcão de loja&#10;&#10;O conteúdo gerado por IA pode estar incorreto.">
            <a:extLst>
              <a:ext uri="{FF2B5EF4-FFF2-40B4-BE49-F238E27FC236}">
                <a16:creationId xmlns:a16="http://schemas.microsoft.com/office/drawing/2014/main" id="{BF834990-AF1C-E713-A852-7151FA4033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9938" y="0"/>
            <a:ext cx="46033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254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EF5FF-54E1-C527-5414-E7C897BDF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B09513-03A1-5BA2-7344-0949C4B5B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QUEIROZ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373B79-55EA-E9B9-95C3-A0749E105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QUEIROZ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14.02.25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Uma imagem contendo no interior, edifício, mesa, comida&#10;&#10;O conteúdo gerado por IA pode estar incorreto.">
            <a:extLst>
              <a:ext uri="{FF2B5EF4-FFF2-40B4-BE49-F238E27FC236}">
                <a16:creationId xmlns:a16="http://schemas.microsoft.com/office/drawing/2014/main" id="{A4A8DC3A-2838-B4D2-2792-7E42682127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030" b="-210"/>
          <a:stretch/>
        </p:blipFill>
        <p:spPr>
          <a:xfrm>
            <a:off x="8053117" y="0"/>
            <a:ext cx="4135681" cy="6872408"/>
          </a:xfrm>
          <a:prstGeom prst="rect">
            <a:avLst/>
          </a:prstGeom>
        </p:spPr>
      </p:pic>
      <p:pic>
        <p:nvPicPr>
          <p:cNvPr id="6" name="Imagem 5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3532BABE-77B7-32BB-5D6B-4480511059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44" r="16246" b="-237"/>
          <a:stretch/>
        </p:blipFill>
        <p:spPr>
          <a:xfrm>
            <a:off x="4070590" y="0"/>
            <a:ext cx="3760383" cy="687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071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4AF44-724A-4D3B-8E47-5E86848BC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3ED78-D788-1FDD-AFFE-82ECECD86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QUEIROZ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A2A63F-801D-BABD-5CD2-C73B4937A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QUEIROZ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21.02.25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A4A5E3-7ED4-A928-BCE2-038A009A69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05" r="15126" b="-210"/>
          <a:stretch/>
        </p:blipFill>
        <p:spPr>
          <a:xfrm>
            <a:off x="8470061" y="0"/>
            <a:ext cx="3717157" cy="6872408"/>
          </a:xfrm>
          <a:prstGeom prst="rect">
            <a:avLst/>
          </a:prstGeom>
        </p:spPr>
      </p:pic>
      <p:pic>
        <p:nvPicPr>
          <p:cNvPr id="7" name="Imagem 6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B7B775E9-1FEF-74F0-09C3-6FB4628ACB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25" r="8963" b="-237"/>
          <a:stretch/>
        </p:blipFill>
        <p:spPr>
          <a:xfrm>
            <a:off x="4156854" y="0"/>
            <a:ext cx="4048532" cy="687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613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C408F-C731-E69E-7014-12B470DF7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A46E97-46A6-8958-C27A-38C824575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QUEIROZ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FB9A15-AF8A-B995-B3C0-460294F68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QUEIROZ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27.02.25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3F2E40C-A7EE-4C0E-F2F4-C29B38E2A3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6174" y="1696527"/>
            <a:ext cx="4554029" cy="5161473"/>
          </a:xfrm>
          <a:prstGeom prst="rect">
            <a:avLst/>
          </a:prstGeom>
        </p:spPr>
      </p:pic>
      <p:pic>
        <p:nvPicPr>
          <p:cNvPr id="6" name="Imagem 5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5B8C02A2-2ADD-0B7A-9614-7B0A5F5BCE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1608" y="1696528"/>
            <a:ext cx="4568407" cy="51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02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97" y="1016514"/>
            <a:ext cx="11105071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8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36827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8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25.02.25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53DCE32A-B8E3-0919-4D9E-E561538A79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151" y="1955320"/>
            <a:ext cx="6699849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878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2752D-2119-9F22-FD6E-D6DDFED3C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AD95EE-5413-1139-7B86-D53ABFFEC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LUZITA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245A06-1BE9-3101-59D9-50A4747B6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LUZITA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12.02.25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Loja com janelas de vidro&#10;&#10;O conteúdo gerado por IA pode estar incorreto.">
            <a:extLst>
              <a:ext uri="{FF2B5EF4-FFF2-40B4-BE49-F238E27FC236}">
                <a16:creationId xmlns:a16="http://schemas.microsoft.com/office/drawing/2014/main" id="{623A0D5D-23B0-614C-AD58-7735A3006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48" y="0"/>
            <a:ext cx="4870381" cy="6858000"/>
          </a:xfrm>
          <a:prstGeom prst="rect">
            <a:avLst/>
          </a:prstGeom>
        </p:spPr>
      </p:pic>
      <p:pic>
        <p:nvPicPr>
          <p:cNvPr id="6" name="Imagem 5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8CE6B63F-A817-654F-9851-AFEFC0BA6F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3301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910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8DD94-6DA5-A3EB-3CA1-2A82C9983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0475FE-0B87-D529-540F-BCF6504E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LUZITA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330EEE-70A7-2DD8-F64B-D6E0F9648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LUZITA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26.02.25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54EFD9A9-0A59-5D4F-D6E5-A5E9F05FD6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097" y="1466490"/>
            <a:ext cx="4513315" cy="5391510"/>
          </a:xfrm>
          <a:prstGeom prst="rect">
            <a:avLst/>
          </a:prstGeom>
        </p:spPr>
      </p:pic>
      <p:pic>
        <p:nvPicPr>
          <p:cNvPr id="6" name="Imagem 5" descr="Balcão de loja&#10;&#10;O conteúdo gerado por IA pode estar incorreto.">
            <a:extLst>
              <a:ext uri="{FF2B5EF4-FFF2-40B4-BE49-F238E27FC236}">
                <a16:creationId xmlns:a16="http://schemas.microsoft.com/office/drawing/2014/main" id="{88FD3A6B-4D30-E378-071F-2396866038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528" y="1466490"/>
            <a:ext cx="4030153" cy="539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236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CAPUAVA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CAPUAVA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07.02.25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Balcão de loja&#10;&#10;O conteúdo gerado por IA pode estar incorreto.">
            <a:extLst>
              <a:ext uri="{FF2B5EF4-FFF2-40B4-BE49-F238E27FC236}">
                <a16:creationId xmlns:a16="http://schemas.microsoft.com/office/drawing/2014/main" id="{FF8F41EB-F61C-06DD-CBA6-5D1DE0B170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46" r="17355" b="-210"/>
          <a:stretch/>
        </p:blipFill>
        <p:spPr>
          <a:xfrm>
            <a:off x="6901131" y="0"/>
            <a:ext cx="5287225" cy="6858031"/>
          </a:xfrm>
          <a:prstGeom prst="rect">
            <a:avLst/>
          </a:prstGeom>
        </p:spPr>
      </p:pic>
      <p:pic>
        <p:nvPicPr>
          <p:cNvPr id="6" name="Imagem 5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7C2E5F2D-4984-2ACC-C20F-287CBC841B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1489" y="0"/>
            <a:ext cx="3066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2503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CARIJÓS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CARIJÓS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06.02.25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Balcão de loja&#10;&#10;O conteúdo gerado por IA pode estar incorreto.">
            <a:extLst>
              <a:ext uri="{FF2B5EF4-FFF2-40B4-BE49-F238E27FC236}">
                <a16:creationId xmlns:a16="http://schemas.microsoft.com/office/drawing/2014/main" id="{FFC3FE67-E43B-D295-34DB-3B8217B6FF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8709" y="0"/>
            <a:ext cx="5102619" cy="6858000"/>
          </a:xfrm>
          <a:prstGeom prst="rect">
            <a:avLst/>
          </a:prstGeom>
        </p:spPr>
      </p:pic>
      <p:pic>
        <p:nvPicPr>
          <p:cNvPr id="7" name="Imagem 6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DAE24FEF-8A35-D7D9-C402-2FEBFCF0AF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2152" y="14377"/>
            <a:ext cx="3311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20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ECF4D-C331-C408-C686-8FA9EAAF2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A9FA2-2045-EC17-251D-588993A1D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CARIJÓS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01A868-45CB-8CB5-E9B2-244A93966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CARIJÓS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13.02.25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Uma imagem contendo mesa, no interior, garrafa, itens&#10;&#10;O conteúdo gerado por IA pode estar incorreto.">
            <a:extLst>
              <a:ext uri="{FF2B5EF4-FFF2-40B4-BE49-F238E27FC236}">
                <a16:creationId xmlns:a16="http://schemas.microsoft.com/office/drawing/2014/main" id="{C1A98833-2DED-7A26-8114-6B9C75689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2" y="0"/>
            <a:ext cx="3857625" cy="6858000"/>
          </a:xfrm>
          <a:prstGeom prst="rect">
            <a:avLst/>
          </a:prstGeom>
        </p:spPr>
      </p:pic>
      <p:pic>
        <p:nvPicPr>
          <p:cNvPr id="6" name="Imagem 5" descr="Uma imagem contendo no interior, mesa, garrafa, comida&#10;&#10;O conteúdo gerado por IA pode estar incorreto.">
            <a:extLst>
              <a:ext uri="{FF2B5EF4-FFF2-40B4-BE49-F238E27FC236}">
                <a16:creationId xmlns:a16="http://schemas.microsoft.com/office/drawing/2014/main" id="{1908FAC9-2620-CE5D-DE5E-CC316F5D7D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935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4975B-C8B5-AB35-6FF6-22C2039CB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98CF6-7CDD-9A14-2731-3C6D88F67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9" y="365127"/>
            <a:ext cx="6299635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CARIJÓS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88D7F5-4910-052A-57D9-ABE2D29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CARIJÓS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20.02.25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4308EB1-6F0D-94E3-043B-D683AC8369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6621" y="0"/>
            <a:ext cx="3857625" cy="6858000"/>
          </a:xfrm>
          <a:prstGeom prst="rect">
            <a:avLst/>
          </a:prstGeom>
        </p:spPr>
      </p:pic>
      <p:pic>
        <p:nvPicPr>
          <p:cNvPr id="7" name="Imagem 6" descr="Uma imagem contendo comida, mesa, no interior, itens&#10;&#10;O conteúdo gerado por IA pode estar incorreto.">
            <a:extLst>
              <a:ext uri="{FF2B5EF4-FFF2-40B4-BE49-F238E27FC236}">
                <a16:creationId xmlns:a16="http://schemas.microsoft.com/office/drawing/2014/main" id="{6140EEBB-5055-2D46-422F-8F7B14B42A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091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DD07-1A94-D21B-4CCF-611B79C9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3671B-7A07-E88E-94CA-462FE081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128654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BARRÃO DE MAUÁ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618E6-23F8-6280-E590-7576320A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BARRÃO DE MAUÁ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03.02.25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Uma imagem contendo mesa, caminhão, comida, jogando&#10;&#10;O conteúdo gerado por IA pode estar incorreto.">
            <a:extLst>
              <a:ext uri="{FF2B5EF4-FFF2-40B4-BE49-F238E27FC236}">
                <a16:creationId xmlns:a16="http://schemas.microsoft.com/office/drawing/2014/main" id="{531BF7AD-E147-B830-E749-61779889F9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873" y="0"/>
            <a:ext cx="3921425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69101AE-5B96-79B2-D973-52BC626AAB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9986" y="0"/>
            <a:ext cx="3777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063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99EDB-F3F2-731A-9DBA-3E30664F9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D3CD44-3B1D-8551-85F0-2A628FA2E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4128654" cy="1337286"/>
          </a:xfrm>
        </p:spPr>
        <p:txBody>
          <a:bodyPr>
            <a:normAutofit/>
          </a:bodyPr>
          <a:lstStyle/>
          <a:p>
            <a:r>
              <a:rPr lang="pt-BR" sz="3200" b="1">
                <a:latin typeface="Segoe UI Black"/>
                <a:ea typeface="Segoe UI Black"/>
              </a:rPr>
              <a:t>COOP BARRÃO DE MAUÁ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579620-8720-D543-E9C4-FFABCE812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BARRÃO DE MAUÁ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10.02.25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3A4CA20-94A5-F442-DC30-559EACEB0D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4966" y="0"/>
            <a:ext cx="4295237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2F86836-1F69-432A-6009-27E42742D2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344" y="0"/>
            <a:ext cx="3648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1075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72ABD-0089-9B3D-E809-E1281DA51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7662A-FA3C-6212-CD9A-CA001E27D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5106314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CASTELO BRANCO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052C1D-5CFC-78BA-DFC7-BCCD3ADDF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CASTELO BRANCO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04.02.25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Uma imagem contendo mesa, bagagem, mala, grande&#10;&#10;O conteúdo gerado por IA pode estar incorreto.">
            <a:extLst>
              <a:ext uri="{FF2B5EF4-FFF2-40B4-BE49-F238E27FC236}">
                <a16:creationId xmlns:a16="http://schemas.microsoft.com/office/drawing/2014/main" id="{CA75AE9E-7B3E-5E91-03A5-72F2441BBC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560" y="0"/>
            <a:ext cx="3855749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8C994B7-AF1D-02BD-2EB2-BDD3F3F1A5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032" y="0"/>
            <a:ext cx="3855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939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57CC4-D247-DE45-43DD-DC203237F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1A4AF3-BDDD-9D67-00DB-9E8F5E813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5106314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RIBEIRÃO CENTRO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E5D466-88B0-63A1-183E-5BD859D60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RIBEIRÃO CENTRO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11.02.25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21C724-7315-4C40-2ED6-3BF1DA8BEA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320" y="0"/>
            <a:ext cx="4317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47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AD259-8AE6-2572-F7A3-67B9CB3B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>
                <a:latin typeface="Segoe UI Black"/>
                <a:ea typeface="Segoe UI Black"/>
              </a:rPr>
              <a:t>JOANIN – LOJA 10</a:t>
            </a:r>
            <a:endParaRPr lang="pt-BR" sz="320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AFDE2-0BF0-D6C1-6547-11A1DB12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36478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10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25.02.25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Prateleira de loja&#10;&#10;O conteúdo gerado por IA pode estar incorreto.">
            <a:extLst>
              <a:ext uri="{FF2B5EF4-FFF2-40B4-BE49-F238E27FC236}">
                <a16:creationId xmlns:a16="http://schemas.microsoft.com/office/drawing/2014/main" id="{5EF88C4F-91BE-47BA-26F1-CD1125323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090" y="1480868"/>
            <a:ext cx="7493219" cy="537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813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B435A-3383-172D-5151-DCA149997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98539A-EA16-2965-5601-0A3A3547C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5106314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PEREIRA BARRETO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70E11D-528A-11A3-5ABA-6BDBC442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PEREIRA BARRETO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11.02.25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4A1A203-C26E-28AC-715D-751266D661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1809" y="0"/>
            <a:ext cx="3784759" cy="6858000"/>
          </a:xfrm>
          <a:prstGeom prst="rect">
            <a:avLst/>
          </a:prstGeom>
        </p:spPr>
      </p:pic>
      <p:pic>
        <p:nvPicPr>
          <p:cNvPr id="6" name="Imagem 5" descr="Uma imagem contendo comida, cheio, itens, mesa&#10;&#10;O conteúdo gerado por IA pode estar incorreto.">
            <a:extLst>
              <a:ext uri="{FF2B5EF4-FFF2-40B4-BE49-F238E27FC236}">
                <a16:creationId xmlns:a16="http://schemas.microsoft.com/office/drawing/2014/main" id="{29BCE2FA-8CE3-536F-E78A-CC5CCA884A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1927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B515D-B8D6-46C7-E283-310B5B5B4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1BE561-6A65-F990-F53C-5EC2951E9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365127"/>
            <a:ext cx="5106314" cy="1337286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Segoe UI Black"/>
                <a:ea typeface="Segoe UI Black"/>
              </a:rPr>
              <a:t>COOP CAPUAVA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877463-B1D4-BB81-7B76-561E66F17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1710607"/>
            <a:ext cx="2617464" cy="4466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 CAPUAVA</a:t>
            </a:r>
            <a:endParaRPr lang="en-US" sz="2000" b="1" dirty="0">
              <a:latin typeface="Segoe UI"/>
              <a:ea typeface="Calibri" panose="020F0502020204030204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28.02.25</a:t>
            </a:r>
            <a:endParaRPr lang="en-US" sz="2000" dirty="0">
              <a:latin typeface="Segoe UI"/>
              <a:cs typeface="Segoe UI"/>
            </a:endParaRPr>
          </a:p>
          <a:p>
            <a:endParaRPr lang="pt-BR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5" name="Imagem 4" descr="Balcão de loja&#10;&#10;O conteúdo gerado por IA pode estar incorreto.">
            <a:extLst>
              <a:ext uri="{FF2B5EF4-FFF2-40B4-BE49-F238E27FC236}">
                <a16:creationId xmlns:a16="http://schemas.microsoft.com/office/drawing/2014/main" id="{1A20E1C5-B756-F754-241F-9F247B61F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640" y="1423358"/>
            <a:ext cx="4471360" cy="54346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D998835-6E6D-285C-A054-6BE4F5E034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6962" y="1423358"/>
            <a:ext cx="3857625" cy="543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64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C212C-95AD-DA84-6471-B34C54710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CF2A7B-7EA4-3CC3-0787-377F89C2B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14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281078-81C6-654B-73BF-C67EB0BF4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90023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14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27.02.25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6" name="Imagem 5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EA5A751D-1D4A-8449-33AB-961A4D66C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553" y="1710905"/>
            <a:ext cx="7587650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12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B6966-7F08-E7C6-F970-F9A8E3215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2E1F09-588D-A62A-5B94-E1BB36EDD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17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5E751E-079D-095B-985F-C7BBCBF0B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90023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17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25.02.25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6" name="Imagem 5" descr="Loja de brinquedos&#10;&#10;O conteúdo gerado por IA pode estar incorreto.">
            <a:extLst>
              <a:ext uri="{FF2B5EF4-FFF2-40B4-BE49-F238E27FC236}">
                <a16:creationId xmlns:a16="http://schemas.microsoft.com/office/drawing/2014/main" id="{1C8DEDF8-10B9-A83D-8086-193E6AC7E6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137" y="1955320"/>
            <a:ext cx="4022066" cy="49026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F9226F6-0135-7B85-6D00-8E02192543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9797" y="1955320"/>
            <a:ext cx="4582784" cy="49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49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D5715-0312-48BA-231B-7B3A7B8FC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5E48BE-AA75-71EA-51F7-81451E58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68" y="1016514"/>
            <a:ext cx="10515600" cy="944562"/>
          </a:xfrm>
        </p:spPr>
        <p:txBody>
          <a:bodyPr/>
          <a:lstStyle/>
          <a:p>
            <a:r>
              <a:rPr lang="pt-BR" sz="3200" b="1" dirty="0">
                <a:latin typeface="Segoe UI Black"/>
                <a:ea typeface="Segoe UI Black"/>
              </a:rPr>
              <a:t>JOANIN – LOJA 23</a:t>
            </a:r>
            <a:endParaRPr lang="pt-BR" sz="3200" dirty="0">
              <a:latin typeface="Segoe UI Black"/>
              <a:ea typeface="Segoe UI Black"/>
            </a:endParaRPr>
          </a:p>
          <a:p>
            <a:endParaRPr lang="pt-BR">
              <a:cs typeface="Calibri Light"/>
            </a:endParaRPr>
          </a:p>
          <a:p>
            <a:endParaRPr lang="pt-BR">
              <a:cs typeface="Calibri Ligh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1C6687-5C7A-7F65-FA19-C07C83D12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" y="2213083"/>
            <a:ext cx="290023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JOANIN – LOJA 23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27.02.25</a:t>
            </a:r>
            <a:endParaRPr lang="en-US" sz="2000" dirty="0">
              <a:latin typeface="Segoe UI"/>
              <a:cs typeface="Segoe UI"/>
            </a:endParaRPr>
          </a:p>
          <a:p>
            <a:endParaRPr lang="pt-BR" sz="2000">
              <a:cs typeface="Calibri"/>
            </a:endParaRPr>
          </a:p>
          <a:p>
            <a:endParaRPr lang="pt-BR">
              <a:cs typeface="Calibri"/>
            </a:endParaRPr>
          </a:p>
        </p:txBody>
      </p:sp>
      <p:pic>
        <p:nvPicPr>
          <p:cNvPr id="4" name="Imagem 3" descr="Uma imagem contendo no interior, mesa, itens, cheio&#10;&#10;O conteúdo gerado por IA pode estar incorreto.">
            <a:extLst>
              <a:ext uri="{FF2B5EF4-FFF2-40B4-BE49-F238E27FC236}">
                <a16:creationId xmlns:a16="http://schemas.microsoft.com/office/drawing/2014/main" id="{CC7E74AD-2235-96AC-8059-3FC9D60BD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434" y="1710905"/>
            <a:ext cx="7293813" cy="51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24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DBEFC-03DD-F63F-DB4F-D195AFCB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7" y="936753"/>
            <a:ext cx="4032878" cy="1603753"/>
          </a:xfrm>
        </p:spPr>
        <p:txBody>
          <a:bodyPr anchor="t">
            <a:normAutofit/>
          </a:bodyPr>
          <a:lstStyle/>
          <a:p>
            <a:r>
              <a:rPr lang="pt-BR" sz="3200">
                <a:latin typeface="Segoe UI Black"/>
                <a:ea typeface="Calibri Light"/>
                <a:cs typeface="Calibri Light"/>
              </a:rPr>
              <a:t>COOP INDUSTRIAL</a:t>
            </a:r>
            <a:endParaRPr lang="pt-BR" sz="3200">
              <a:ea typeface="Calibri Light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E8BAC7-2C4F-FB97-98D9-17CBA35F5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51176"/>
            <a:ext cx="28251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Segoe UI"/>
                <a:cs typeface="Segoe UI"/>
              </a:rPr>
              <a:t>REGISTRO DE EXECUÇÃO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INDUSTRIA: DURACELL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LOJA: COOP INDUSTRIAL</a:t>
            </a:r>
            <a:endParaRPr lang="en-US" sz="2000" dirty="0">
              <a:latin typeface="Segoe UI"/>
              <a:cs typeface="Segoe UI"/>
            </a:endParaRPr>
          </a:p>
          <a:p>
            <a:r>
              <a:rPr lang="en-US" sz="2000" b="1" dirty="0">
                <a:latin typeface="Segoe UI"/>
                <a:cs typeface="Segoe UI"/>
              </a:rPr>
              <a:t>DATA: 06.02.25</a:t>
            </a:r>
            <a:endParaRPr lang="en-US" sz="2000" dirty="0">
              <a:latin typeface="Segoe UI"/>
              <a:cs typeface="Segoe UI"/>
            </a:endParaRPr>
          </a:p>
          <a:p>
            <a:endParaRPr lang="en-US" sz="2000">
              <a:ea typeface="Calibri"/>
              <a:cs typeface="Calibri"/>
            </a:endParaRPr>
          </a:p>
        </p:txBody>
      </p:sp>
      <p:pic>
        <p:nvPicPr>
          <p:cNvPr id="3" name="Imagem 2" descr="Lata de loja&#10;&#10;O conteúdo gerado por IA pode estar incorreto.">
            <a:extLst>
              <a:ext uri="{FF2B5EF4-FFF2-40B4-BE49-F238E27FC236}">
                <a16:creationId xmlns:a16="http://schemas.microsoft.com/office/drawing/2014/main" id="{1F23AA82-2B49-9AA2-D535-C3C230FB87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31" r="-118" b="-210"/>
          <a:stretch/>
        </p:blipFill>
        <p:spPr>
          <a:xfrm>
            <a:off x="7392538" y="1668"/>
            <a:ext cx="4796937" cy="685468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1D01FF4-1B96-AB70-A515-1EFAB1DD8C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8126" y="0"/>
            <a:ext cx="3108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33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849</Words>
  <Application>Microsoft Office PowerPoint</Application>
  <PresentationFormat>Widescreen</PresentationFormat>
  <Paragraphs>253</Paragraphs>
  <Slides>51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51</vt:i4>
      </vt:variant>
    </vt:vector>
  </HeadingPairs>
  <TitlesOfParts>
    <vt:vector size="57" baseType="lpstr">
      <vt:lpstr>Arial</vt:lpstr>
      <vt:lpstr>Calibri</vt:lpstr>
      <vt:lpstr>Calibri Light</vt:lpstr>
      <vt:lpstr>Segoe UI</vt:lpstr>
      <vt:lpstr>Segoe UI Black</vt:lpstr>
      <vt:lpstr>Office Theme</vt:lpstr>
      <vt:lpstr>BOOK EXECUÇÕES JOANIN/COOP  Cliente:  DISMAX DISTRIBUIÇÃO MÁXIMA Período: FEV 2025 </vt:lpstr>
      <vt:lpstr>JOANIN – LOJA 1  </vt:lpstr>
      <vt:lpstr>JOANIN – LOJA 2  </vt:lpstr>
      <vt:lpstr>JOANIN – LOJA 8  </vt:lpstr>
      <vt:lpstr>JOANIN – LOJA 10  </vt:lpstr>
      <vt:lpstr>JOANIN – LOJA 14  </vt:lpstr>
      <vt:lpstr>JOANIN – LOJA 17  </vt:lpstr>
      <vt:lpstr>JOANIN – LOJA 23  </vt:lpstr>
      <vt:lpstr>COOP INDUSTRIAL</vt:lpstr>
      <vt:lpstr>COOP INDUSTRIAL</vt:lpstr>
      <vt:lpstr>COOP INDUSTRIAL</vt:lpstr>
      <vt:lpstr>COOP HUMBERTO</vt:lpstr>
      <vt:lpstr>COOP MILENA</vt:lpstr>
      <vt:lpstr>COOP MILENA</vt:lpstr>
      <vt:lpstr>COOP MILENA</vt:lpstr>
      <vt:lpstr>COOP MILENA</vt:lpstr>
      <vt:lpstr>COOP UTINGA</vt:lpstr>
      <vt:lpstr>COOP UTINGA</vt:lpstr>
      <vt:lpstr>COOP UTINGA</vt:lpstr>
      <vt:lpstr>COOP DOM PEDRO (NOVA)</vt:lpstr>
      <vt:lpstr>COOP DOM PEDRO (NOVA)</vt:lpstr>
      <vt:lpstr>COOP DOM PEDRO (NOVA)</vt:lpstr>
      <vt:lpstr>COOP DOM PEDRO (NOVA)</vt:lpstr>
      <vt:lpstr>COOP DOM PEDRO </vt:lpstr>
      <vt:lpstr>COOP DOM PEDRO </vt:lpstr>
      <vt:lpstr>COOP DOM PEDRO </vt:lpstr>
      <vt:lpstr>COOP VIANAS</vt:lpstr>
      <vt:lpstr>COOP VIANAS</vt:lpstr>
      <vt:lpstr>COOP VIANAS</vt:lpstr>
      <vt:lpstr>COOP VIANAS</vt:lpstr>
      <vt:lpstr>COOP PERIMETRAL</vt:lpstr>
      <vt:lpstr>COOP PERIMETRAL</vt:lpstr>
      <vt:lpstr>COOP PERIMETRAL</vt:lpstr>
      <vt:lpstr>COOP PIRELLI</vt:lpstr>
      <vt:lpstr>COOP PIRELLI</vt:lpstr>
      <vt:lpstr>COOP SUIÇA</vt:lpstr>
      <vt:lpstr>COOP QUEIROZ</vt:lpstr>
      <vt:lpstr>COOP QUEIROZ</vt:lpstr>
      <vt:lpstr>COOP QUEIROZ</vt:lpstr>
      <vt:lpstr>COOP LUZITA</vt:lpstr>
      <vt:lpstr>COOP LUZITA</vt:lpstr>
      <vt:lpstr>COOP CAPUAVA</vt:lpstr>
      <vt:lpstr>COOP CARIJÓS</vt:lpstr>
      <vt:lpstr>COOP CARIJÓS</vt:lpstr>
      <vt:lpstr>COOP CARIJÓS</vt:lpstr>
      <vt:lpstr>COOP BARRÃO DE MAUÁ</vt:lpstr>
      <vt:lpstr>COOP BARRÃO DE MAUÁ</vt:lpstr>
      <vt:lpstr>COOP CASTELO BRANCO</vt:lpstr>
      <vt:lpstr>COOP RIBEIRÃO CENTRO</vt:lpstr>
      <vt:lpstr>COOP PEREIRA BARRETO</vt:lpstr>
      <vt:lpstr>COOP CAPUAVA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/>
  <cp:lastModifiedBy>Rildo Souza</cp:lastModifiedBy>
  <cp:revision>1263</cp:revision>
  <dcterms:created xsi:type="dcterms:W3CDTF">2023-12-18T23:02:40Z</dcterms:created>
  <dcterms:modified xsi:type="dcterms:W3CDTF">2025-03-17T22:25:50Z</dcterms:modified>
</cp:coreProperties>
</file>