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625" r:id="rId3"/>
    <p:sldId id="696" r:id="rId4"/>
    <p:sldId id="705" r:id="rId5"/>
    <p:sldId id="659" r:id="rId6"/>
    <p:sldId id="667" r:id="rId7"/>
    <p:sldId id="691" r:id="rId8"/>
    <p:sldId id="712" r:id="rId9"/>
    <p:sldId id="660" r:id="rId10"/>
    <p:sldId id="626" r:id="rId11"/>
    <p:sldId id="688" r:id="rId12"/>
    <p:sldId id="708" r:id="rId13"/>
    <p:sldId id="631" r:id="rId14"/>
    <p:sldId id="651" r:id="rId15"/>
    <p:sldId id="668" r:id="rId16"/>
    <p:sldId id="694" r:id="rId17"/>
    <p:sldId id="721" r:id="rId18"/>
    <p:sldId id="681" r:id="rId19"/>
    <p:sldId id="685" r:id="rId20"/>
    <p:sldId id="622" r:id="rId21"/>
    <p:sldId id="645" r:id="rId22"/>
    <p:sldId id="663" r:id="rId23"/>
    <p:sldId id="687" r:id="rId24"/>
    <p:sldId id="707" r:id="rId25"/>
    <p:sldId id="656" r:id="rId26"/>
    <p:sldId id="684" r:id="rId27"/>
    <p:sldId id="703" r:id="rId28"/>
    <p:sldId id="693" r:id="rId29"/>
    <p:sldId id="664" r:id="rId30"/>
    <p:sldId id="719" r:id="rId31"/>
    <p:sldId id="638" r:id="rId32"/>
    <p:sldId id="674" r:id="rId33"/>
    <p:sldId id="682" r:id="rId34"/>
    <p:sldId id="715" r:id="rId35"/>
    <p:sldId id="679" r:id="rId36"/>
    <p:sldId id="658" r:id="rId37"/>
    <p:sldId id="635" r:id="rId38"/>
    <p:sldId id="640" r:id="rId39"/>
    <p:sldId id="662" r:id="rId40"/>
    <p:sldId id="702" r:id="rId41"/>
    <p:sldId id="714" r:id="rId42"/>
    <p:sldId id="649" r:id="rId43"/>
    <p:sldId id="671" r:id="rId44"/>
    <p:sldId id="697" r:id="rId45"/>
    <p:sldId id="717" r:id="rId46"/>
    <p:sldId id="421" r:id="rId47"/>
    <p:sldId id="652" r:id="rId48"/>
    <p:sldId id="676" r:id="rId49"/>
    <p:sldId id="700" r:id="rId50"/>
    <p:sldId id="723" r:id="rId51"/>
    <p:sldId id="644" r:id="rId52"/>
    <p:sldId id="643" r:id="rId53"/>
    <p:sldId id="665" r:id="rId54"/>
    <p:sldId id="695" r:id="rId55"/>
    <p:sldId id="711" r:id="rId56"/>
    <p:sldId id="646" r:id="rId57"/>
    <p:sldId id="678" r:id="rId58"/>
    <p:sldId id="690" r:id="rId59"/>
    <p:sldId id="716" r:id="rId60"/>
    <p:sldId id="624" r:id="rId61"/>
    <p:sldId id="641" r:id="rId62"/>
    <p:sldId id="672" r:id="rId63"/>
    <p:sldId id="699" r:id="rId64"/>
    <p:sldId id="720" r:id="rId65"/>
    <p:sldId id="713" r:id="rId66"/>
    <p:sldId id="628" r:id="rId67"/>
    <p:sldId id="642" r:id="rId68"/>
    <p:sldId id="673" r:id="rId69"/>
    <p:sldId id="689" r:id="rId70"/>
    <p:sldId id="710" r:id="rId71"/>
    <p:sldId id="639" r:id="rId72"/>
    <p:sldId id="615" r:id="rId73"/>
    <p:sldId id="653" r:id="rId74"/>
    <p:sldId id="670" r:id="rId75"/>
    <p:sldId id="724" r:id="rId76"/>
    <p:sldId id="636" r:id="rId77"/>
    <p:sldId id="657" r:id="rId78"/>
    <p:sldId id="686" r:id="rId79"/>
    <p:sldId id="704" r:id="rId80"/>
    <p:sldId id="648" r:id="rId81"/>
    <p:sldId id="677" r:id="rId82"/>
    <p:sldId id="650" r:id="rId83"/>
    <p:sldId id="698" r:id="rId84"/>
    <p:sldId id="654" r:id="rId85"/>
    <p:sldId id="637" r:id="rId86"/>
    <p:sldId id="706" r:id="rId87"/>
    <p:sldId id="661" r:id="rId88"/>
    <p:sldId id="669" r:id="rId89"/>
    <p:sldId id="718" r:id="rId90"/>
    <p:sldId id="647" r:id="rId91"/>
    <p:sldId id="675" r:id="rId92"/>
    <p:sldId id="701" r:id="rId93"/>
    <p:sldId id="722" r:id="rId94"/>
    <p:sldId id="655" r:id="rId95"/>
    <p:sldId id="666" r:id="rId96"/>
    <p:sldId id="692" r:id="rId97"/>
    <p:sldId id="683" r:id="rId98"/>
    <p:sldId id="709" r:id="rId99"/>
    <p:sldId id="725" r:id="rId10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9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059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706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943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276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679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391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561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890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000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031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054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799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5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4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7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2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eg"/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eg"/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eg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jpeg"/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jpeg"/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jpeg"/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pPr>
              <a:spcBef>
                <a:spcPts val="0"/>
              </a:spcBef>
            </a:pPr>
            <a:r>
              <a:rPr lang="pt-BR" sz="3400" b="1" i="1">
                <a:latin typeface="Segoe UI Black"/>
                <a:ea typeface="Segoe UI Black"/>
              </a:rPr>
              <a:t>BOOK EXECUÇÕES</a:t>
            </a:r>
            <a:endParaRPr lang="en-US" sz="3400">
              <a:latin typeface="Segoe UI Black"/>
              <a:ea typeface="Segoe UI Black"/>
            </a:endParaRPr>
          </a:p>
          <a:p>
            <a:pPr>
              <a:spcBef>
                <a:spcPts val="0"/>
              </a:spcBef>
            </a:pPr>
            <a:r>
              <a:rPr lang="pt-BR" sz="3400" b="1" i="1">
                <a:latin typeface="Segoe UI Black"/>
                <a:ea typeface="Segoe UI Black"/>
              </a:rPr>
              <a:t>JOANIN/COOP</a:t>
            </a:r>
            <a:br>
              <a:rPr lang="pt-BR" sz="3400" b="1" i="1">
                <a:latin typeface="Segoe UI Black"/>
                <a:ea typeface="Segoe UI Black"/>
              </a:rPr>
            </a:br>
            <a:br>
              <a:rPr lang="pt-BR" sz="3400" b="1" i="1">
                <a:latin typeface="Segoe UI Black"/>
                <a:ea typeface="Segoe UI Black"/>
              </a:rPr>
            </a:br>
            <a:r>
              <a:rPr lang="pt-BR" sz="3400" b="1" i="1">
                <a:latin typeface="Segoe UI Black"/>
                <a:ea typeface="Segoe UI Black"/>
              </a:rPr>
              <a:t>Cliente:  DISMAX DISTRIBUIÇÃO MÁXIMA</a:t>
            </a:r>
            <a:br>
              <a:rPr lang="pt-BR" sz="3400" b="1" i="1">
                <a:latin typeface="Segoe UI Black"/>
                <a:ea typeface="Segoe UI Black"/>
              </a:rPr>
            </a:br>
            <a:r>
              <a:rPr lang="pt-BR" sz="3400" b="1" i="1">
                <a:latin typeface="Segoe UI Black"/>
                <a:ea typeface="Segoe UI Black"/>
              </a:rPr>
              <a:t>Período: JAN 2025</a:t>
            </a:r>
            <a:endParaRPr lang="en-US" sz="3400">
              <a:latin typeface="Segoe UI Black"/>
              <a:ea typeface="Segoe UI Black"/>
            </a:endParaRPr>
          </a:p>
          <a:p>
            <a:endParaRPr lang="de-DE" sz="3400">
              <a:ea typeface="Calibri Light"/>
              <a:cs typeface="Calibri Ligh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66912" y="5645150"/>
            <a:ext cx="8258176" cy="631825"/>
          </a:xfrm>
        </p:spPr>
        <p:txBody>
          <a:bodyPr anchor="ctr">
            <a:normAutofit/>
          </a:bodyPr>
          <a:lstStyle/>
          <a:p>
            <a:r>
              <a:rPr lang="de-DE" sz="2800" b="1">
                <a:ea typeface="Calibri"/>
                <a:cs typeface="Calibri"/>
              </a:rPr>
              <a:t>EQUIPE ÁNGELA </a:t>
            </a:r>
            <a:endParaRPr lang="de-DE" sz="2800">
              <a:ea typeface="Calibri"/>
              <a:cs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08665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AD259-8AE6-2572-F7A3-67B9CB3B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697" y="1016514"/>
            <a:ext cx="11105071" cy="944562"/>
          </a:xfrm>
        </p:spPr>
        <p:txBody>
          <a:bodyPr/>
          <a:lstStyle/>
          <a:p>
            <a:r>
              <a:rPr lang="pt-BR" sz="3200" b="1">
                <a:latin typeface="Segoe UI Black"/>
                <a:ea typeface="Segoe UI Black"/>
              </a:rPr>
              <a:t>JOANIN – LOJA 4</a:t>
            </a:r>
            <a:endParaRPr lang="pt-BR" sz="320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DAFDE2-0BF0-D6C1-6547-11A1DB12D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" y="2213083"/>
            <a:ext cx="2368276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>
                <a:latin typeface="Segoe UI"/>
                <a:cs typeface="Segoe UI"/>
              </a:rPr>
              <a:t>REGISTRO DE EXECUÇÃO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INDUSTRIA: DURACELL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LOJA: JOANIN – LOJA 4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DATA: 02.01.25</a:t>
            </a:r>
            <a:endParaRPr lang="en-US" sz="200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Loja de doces&#10;&#10;Descrição gerada automaticamente">
            <a:extLst>
              <a:ext uri="{FF2B5EF4-FFF2-40B4-BE49-F238E27FC236}">
                <a16:creationId xmlns:a16="http://schemas.microsoft.com/office/drawing/2014/main" id="{38E56E13-8071-3CE1-846C-DFD2C62CA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5005" y="1955320"/>
            <a:ext cx="7875198" cy="49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062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AD259-8AE6-2572-F7A3-67B9CB3B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697" y="1016514"/>
            <a:ext cx="11105071" cy="944562"/>
          </a:xfrm>
        </p:spPr>
        <p:txBody>
          <a:bodyPr/>
          <a:lstStyle/>
          <a:p>
            <a:r>
              <a:rPr lang="pt-BR" sz="3200" b="1">
                <a:latin typeface="Segoe UI Black"/>
                <a:ea typeface="Segoe UI Black"/>
              </a:rPr>
              <a:t>JOANIN – LOJA 4</a:t>
            </a:r>
            <a:endParaRPr lang="pt-BR" sz="320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DAFDE2-0BF0-D6C1-6547-11A1DB12D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" y="2213083"/>
            <a:ext cx="2368276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4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21.01.25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 descr="Loja de malas&#10;&#10;O conteúdo gerado por IA pode estar incorreto.">
            <a:extLst>
              <a:ext uri="{FF2B5EF4-FFF2-40B4-BE49-F238E27FC236}">
                <a16:creationId xmlns:a16="http://schemas.microsoft.com/office/drawing/2014/main" id="{44C1B906-FC2B-A1E1-B1A0-599564327E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9307" y="1955320"/>
            <a:ext cx="8320896" cy="49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5805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2B906-ABFA-0D6C-D28F-D057EA509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BA5AE8-976A-5216-C7C8-69B1C6377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697" y="1016514"/>
            <a:ext cx="11105071" cy="944562"/>
          </a:xfrm>
        </p:spPr>
        <p:txBody>
          <a:bodyPr/>
          <a:lstStyle/>
          <a:p>
            <a:r>
              <a:rPr lang="pt-BR" sz="3200" b="1">
                <a:latin typeface="Segoe UI Black"/>
                <a:ea typeface="Segoe UI Black"/>
              </a:rPr>
              <a:t>JOANIN – LOJA 4</a:t>
            </a:r>
            <a:endParaRPr lang="pt-BR" sz="320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9C512B3-5F0A-F173-D76E-B00F5FA2B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" y="2213083"/>
            <a:ext cx="2368276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4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28.01.25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Loja de doces&#10;&#10;O conteúdo gerado por IA pode estar incorreto.">
            <a:extLst>
              <a:ext uri="{FF2B5EF4-FFF2-40B4-BE49-F238E27FC236}">
                <a16:creationId xmlns:a16="http://schemas.microsoft.com/office/drawing/2014/main" id="{AC01A40E-CCDB-DF62-C7B5-E633121A1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137" y="1955320"/>
            <a:ext cx="7832066" cy="49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555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AD259-8AE6-2572-F7A3-67B9CB3B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697" y="1016514"/>
            <a:ext cx="11105071" cy="944562"/>
          </a:xfrm>
        </p:spPr>
        <p:txBody>
          <a:bodyPr/>
          <a:lstStyle/>
          <a:p>
            <a:r>
              <a:rPr lang="pt-BR" sz="3200" b="1">
                <a:latin typeface="Segoe UI Black"/>
                <a:ea typeface="Segoe UI Black"/>
              </a:rPr>
              <a:t>JOANIN – LOJA 8</a:t>
            </a:r>
            <a:endParaRPr lang="pt-BR" sz="320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DAFDE2-0BF0-D6C1-6547-11A1DB12D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" y="2213083"/>
            <a:ext cx="2368276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>
                <a:latin typeface="Segoe UI"/>
                <a:cs typeface="Segoe UI"/>
              </a:rPr>
              <a:t>REGISTRO DE EXECUÇÃO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INDUSTRIA: DURACELL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LOJA: JOANIN – LOJA 8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DATA: 02.01.25</a:t>
            </a:r>
            <a:endParaRPr lang="en-US" sz="200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 descr="Interface gráfica do usuário, Site&#10;&#10;Descrição gerada automaticamente">
            <a:extLst>
              <a:ext uri="{FF2B5EF4-FFF2-40B4-BE49-F238E27FC236}">
                <a16:creationId xmlns:a16="http://schemas.microsoft.com/office/drawing/2014/main" id="{3F7FACC1-FE7B-9FA9-6907-6D846943D60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0" y="1480867"/>
            <a:ext cx="9144000" cy="537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7550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AD259-8AE6-2572-F7A3-67B9CB3B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697" y="1016514"/>
            <a:ext cx="11105071" cy="944562"/>
          </a:xfrm>
        </p:spPr>
        <p:txBody>
          <a:bodyPr/>
          <a:lstStyle/>
          <a:p>
            <a:r>
              <a:rPr lang="pt-BR" sz="3200" b="1">
                <a:latin typeface="Segoe UI Black"/>
                <a:ea typeface="Segoe UI Black"/>
              </a:rPr>
              <a:t>JOANIN – LOJA 8</a:t>
            </a:r>
            <a:endParaRPr lang="pt-BR" sz="320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DAFDE2-0BF0-D6C1-6547-11A1DB12D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" y="2213083"/>
            <a:ext cx="2368276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>
                <a:latin typeface="Segoe UI"/>
                <a:cs typeface="Segoe UI"/>
              </a:rPr>
              <a:t>REGISTRO DE EXECUÇÃO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INDUSTRIA: DURACELL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LOJA: JOANIN – LOJA 8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DATA: 09.01.25</a:t>
            </a:r>
            <a:endParaRPr lang="en-US" sz="200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Interface gráfica do usuário, Site&#10;&#10;Descrição gerada automaticamente">
            <a:extLst>
              <a:ext uri="{FF2B5EF4-FFF2-40B4-BE49-F238E27FC236}">
                <a16:creationId xmlns:a16="http://schemas.microsoft.com/office/drawing/2014/main" id="{AE5CF872-D29A-AFEB-CE66-8A6EC6F5CD7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0" y="1955320"/>
            <a:ext cx="9144000" cy="49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14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AD259-8AE6-2572-F7A3-67B9CB3B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697" y="1016514"/>
            <a:ext cx="11105071" cy="944562"/>
          </a:xfrm>
        </p:spPr>
        <p:txBody>
          <a:bodyPr/>
          <a:lstStyle/>
          <a:p>
            <a:r>
              <a:rPr lang="pt-BR" sz="3200" b="1">
                <a:latin typeface="Segoe UI Black"/>
                <a:ea typeface="Segoe UI Black"/>
              </a:rPr>
              <a:t>JOANIN – LOJA 8</a:t>
            </a:r>
            <a:endParaRPr lang="pt-BR" sz="320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DAFDE2-0BF0-D6C1-6547-11A1DB12D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" y="2213083"/>
            <a:ext cx="2368276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8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14.01.25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 descr="Interface gráfica do usuário, Site&#10;&#10;O conteúdo gerado por IA pode estar incorreto.">
            <a:extLst>
              <a:ext uri="{FF2B5EF4-FFF2-40B4-BE49-F238E27FC236}">
                <a16:creationId xmlns:a16="http://schemas.microsoft.com/office/drawing/2014/main" id="{40C388DB-E8C9-9DE4-AAC0-F53863FFAAC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0" y="1480867"/>
            <a:ext cx="9144000" cy="537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8878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AD259-8AE6-2572-F7A3-67B9CB3B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697" y="1016514"/>
            <a:ext cx="11105071" cy="944562"/>
          </a:xfrm>
        </p:spPr>
        <p:txBody>
          <a:bodyPr/>
          <a:lstStyle/>
          <a:p>
            <a:r>
              <a:rPr lang="pt-BR" sz="3200" b="1">
                <a:latin typeface="Segoe UI Black"/>
                <a:ea typeface="Segoe UI Black"/>
              </a:rPr>
              <a:t>JOANIN – LOJA 8</a:t>
            </a:r>
            <a:endParaRPr lang="pt-BR" sz="320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DAFDE2-0BF0-D6C1-6547-11A1DB12D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" y="2213083"/>
            <a:ext cx="2368276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8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21.01.25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Interface gráfica do usuário, Site&#10;&#10;O conteúdo gerado por IA pode estar incorreto.">
            <a:extLst>
              <a:ext uri="{FF2B5EF4-FFF2-40B4-BE49-F238E27FC236}">
                <a16:creationId xmlns:a16="http://schemas.microsoft.com/office/drawing/2014/main" id="{FC9D081A-CA99-423E-F341-A9BF37888C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6703" y="1480867"/>
            <a:ext cx="5143500" cy="537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3204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5DB7F-49B9-EDF5-7EB1-EE4833047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D3E3FC-9278-A3D1-6178-321B7C3EF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697" y="1016514"/>
            <a:ext cx="11105071" cy="944562"/>
          </a:xfrm>
        </p:spPr>
        <p:txBody>
          <a:bodyPr/>
          <a:lstStyle/>
          <a:p>
            <a:r>
              <a:rPr lang="pt-BR" sz="3200" b="1">
                <a:latin typeface="Segoe UI Black"/>
                <a:ea typeface="Segoe UI Black"/>
              </a:rPr>
              <a:t>JOANIN – LOJA 8</a:t>
            </a:r>
            <a:endParaRPr lang="pt-BR" sz="320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0A11DB-2FEC-2DE2-DE20-B19759C69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" y="2213083"/>
            <a:ext cx="2368276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8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30.01.25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 descr="Interface gráfica do usuário, Site&#10;&#10;O conteúdo gerado por IA pode estar incorreto.">
            <a:extLst>
              <a:ext uri="{FF2B5EF4-FFF2-40B4-BE49-F238E27FC236}">
                <a16:creationId xmlns:a16="http://schemas.microsoft.com/office/drawing/2014/main" id="{8E696B6D-DE05-4F70-36FC-6803E8976E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1949" y="1480867"/>
            <a:ext cx="7458254" cy="537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7869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AD259-8AE6-2572-F7A3-67B9CB3B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697" y="1016514"/>
            <a:ext cx="11105071" cy="944562"/>
          </a:xfrm>
        </p:spPr>
        <p:txBody>
          <a:bodyPr/>
          <a:lstStyle/>
          <a:p>
            <a:r>
              <a:rPr lang="pt-BR" sz="3200" b="1" dirty="0">
                <a:latin typeface="Segoe UI Black"/>
                <a:ea typeface="Segoe UI Black"/>
              </a:rPr>
              <a:t>JOANIN – LOJA 9</a:t>
            </a:r>
            <a:endParaRPr lang="pt-BR" sz="3200" dirty="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DAFDE2-0BF0-D6C1-6547-11A1DB12D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" y="2213083"/>
            <a:ext cx="2368276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9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17.01.25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4D52439-8EC1-B017-7624-6E5032E258D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3798" y="1955320"/>
            <a:ext cx="3806405" cy="490268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66C6E78-9076-0B9D-DE13-24FD8C791C7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4099" y="1955320"/>
            <a:ext cx="5143500" cy="49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7117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AD259-8AE6-2572-F7A3-67B9CB3B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697" y="1016514"/>
            <a:ext cx="11105071" cy="944562"/>
          </a:xfrm>
        </p:spPr>
        <p:txBody>
          <a:bodyPr/>
          <a:lstStyle/>
          <a:p>
            <a:r>
              <a:rPr lang="pt-BR" sz="3200" b="1" dirty="0">
                <a:latin typeface="Segoe UI Black"/>
                <a:ea typeface="Segoe UI Black"/>
              </a:rPr>
              <a:t>JOANIN – LOJA 9</a:t>
            </a:r>
            <a:endParaRPr lang="pt-BR" sz="3200" dirty="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DAFDE2-0BF0-D6C1-6547-11A1DB12D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" y="2213083"/>
            <a:ext cx="2368276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9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20.01.25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6DDCE3D-1354-7AA4-1855-D00691A3EB2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9909" y="1955320"/>
            <a:ext cx="4640294" cy="490268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957D233-E416-A27E-9372-0BA68F9BF7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3458" y="1955320"/>
            <a:ext cx="4625916" cy="49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58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AD259-8AE6-2572-F7A3-67B9CB3B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68" y="1016514"/>
            <a:ext cx="10515600" cy="944562"/>
          </a:xfrm>
        </p:spPr>
        <p:txBody>
          <a:bodyPr/>
          <a:lstStyle/>
          <a:p>
            <a:r>
              <a:rPr lang="pt-BR" sz="3200" b="1" dirty="0">
                <a:latin typeface="Segoe UI Black"/>
                <a:ea typeface="Segoe UI Black"/>
              </a:rPr>
              <a:t>JOANIN – LOJA 1</a:t>
            </a:r>
            <a:endParaRPr lang="pt-BR" sz="3200" dirty="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DAFDE2-0BF0-D6C1-6547-11A1DB12D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4" y="2213083"/>
            <a:ext cx="223888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1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13.01.25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3B36BF4-E9CC-192E-DA0F-B0D5CEF962C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0767" y="1480867"/>
            <a:ext cx="3352542" cy="5377133"/>
          </a:xfrm>
          <a:prstGeom prst="rect">
            <a:avLst/>
          </a:prstGeom>
        </p:spPr>
      </p:pic>
      <p:pic>
        <p:nvPicPr>
          <p:cNvPr id="6" name="Imagem 5" descr="Uma imagem contendo no interior, mesa, comida, cheio&#10;&#10;O conteúdo gerado por IA pode estar incorreto.">
            <a:extLst>
              <a:ext uri="{FF2B5EF4-FFF2-40B4-BE49-F238E27FC236}">
                <a16:creationId xmlns:a16="http://schemas.microsoft.com/office/drawing/2014/main" id="{4A90E362-B85B-8116-1B8C-C78DFBF98A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3333" y="1480867"/>
            <a:ext cx="3093749" cy="5377133"/>
          </a:xfrm>
          <a:prstGeom prst="rect">
            <a:avLst/>
          </a:prstGeom>
        </p:spPr>
      </p:pic>
      <p:pic>
        <p:nvPicPr>
          <p:cNvPr id="7" name="Imagem 6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E6E71167-B436-E565-F6FA-7CEAE417FDC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4088" y="1480867"/>
            <a:ext cx="2748693" cy="537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9690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AD259-8AE6-2572-F7A3-67B9CB3B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68" y="1016514"/>
            <a:ext cx="10515600" cy="944562"/>
          </a:xfrm>
        </p:spPr>
        <p:txBody>
          <a:bodyPr/>
          <a:lstStyle/>
          <a:p>
            <a:r>
              <a:rPr lang="pt-BR" sz="3200" b="1">
                <a:latin typeface="Segoe UI Black"/>
                <a:ea typeface="Segoe UI Black"/>
              </a:rPr>
              <a:t>JOANIN – LOJA 10</a:t>
            </a:r>
            <a:endParaRPr lang="pt-BR" sz="320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DAFDE2-0BF0-D6C1-6547-11A1DB12D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" y="2213083"/>
            <a:ext cx="364786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>
                <a:latin typeface="Segoe UI"/>
                <a:cs typeface="Segoe UI"/>
              </a:rPr>
              <a:t>REGISTRO DE EXECUÇÃO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INDUSTRIA: DURACELL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LOJA: JOANIN – LOJA 10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DATA: 02.01.25</a:t>
            </a:r>
            <a:endParaRPr lang="en-US" sz="200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 descr="Loja com portas de vidro&#10;&#10;Descrição gerada automaticamente">
            <a:extLst>
              <a:ext uri="{FF2B5EF4-FFF2-40B4-BE49-F238E27FC236}">
                <a16:creationId xmlns:a16="http://schemas.microsoft.com/office/drawing/2014/main" id="{206D8053-A611-F677-C463-4B3311EC2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8919" y="1955320"/>
            <a:ext cx="7004390" cy="49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1813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AD259-8AE6-2572-F7A3-67B9CB3B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68" y="1016514"/>
            <a:ext cx="10515600" cy="944562"/>
          </a:xfrm>
        </p:spPr>
        <p:txBody>
          <a:bodyPr/>
          <a:lstStyle/>
          <a:p>
            <a:r>
              <a:rPr lang="pt-BR" sz="3200" b="1">
                <a:latin typeface="Segoe UI Black"/>
                <a:ea typeface="Segoe UI Black"/>
              </a:rPr>
              <a:t>JOANIN – LOJA 10</a:t>
            </a:r>
            <a:endParaRPr lang="pt-BR" sz="320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DAFDE2-0BF0-D6C1-6547-11A1DB12D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" y="2213083"/>
            <a:ext cx="364786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>
                <a:latin typeface="Segoe UI"/>
                <a:cs typeface="Segoe UI"/>
              </a:rPr>
              <a:t>REGISTRO DE EXECUÇÃO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INDUSTRIA: DURACELL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LOJA: JOANIN – LOJA 10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DATA: 08.01.25</a:t>
            </a:r>
            <a:endParaRPr lang="en-US" sz="200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Interface gráfica do usuário&#10;&#10;Descrição gerada automaticamente">
            <a:extLst>
              <a:ext uri="{FF2B5EF4-FFF2-40B4-BE49-F238E27FC236}">
                <a16:creationId xmlns:a16="http://schemas.microsoft.com/office/drawing/2014/main" id="{A9A370EB-5A6C-AF71-C348-56C1C7C2F8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6622" y="1969697"/>
            <a:ext cx="3857625" cy="4888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7457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AD259-8AE6-2572-F7A3-67B9CB3B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68" y="1016514"/>
            <a:ext cx="10515600" cy="944562"/>
          </a:xfrm>
        </p:spPr>
        <p:txBody>
          <a:bodyPr/>
          <a:lstStyle/>
          <a:p>
            <a:r>
              <a:rPr lang="pt-BR" sz="3200" b="1">
                <a:latin typeface="Segoe UI Black"/>
                <a:ea typeface="Segoe UI Black"/>
              </a:rPr>
              <a:t>JOANIN – LOJA 10</a:t>
            </a:r>
            <a:endParaRPr lang="pt-BR" sz="320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DAFDE2-0BF0-D6C1-6547-11A1DB12D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" y="2213083"/>
            <a:ext cx="364786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10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14.01.25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 descr="Prateleira de loja&#10;&#10;O conteúdo gerado por IA pode estar incorreto.">
            <a:extLst>
              <a:ext uri="{FF2B5EF4-FFF2-40B4-BE49-F238E27FC236}">
                <a16:creationId xmlns:a16="http://schemas.microsoft.com/office/drawing/2014/main" id="{2DC16135-9BC7-9A13-7D74-3ED0E6FD66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1410" y="1955320"/>
            <a:ext cx="7061899" cy="49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3802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AD259-8AE6-2572-F7A3-67B9CB3B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68" y="1016514"/>
            <a:ext cx="10515600" cy="944562"/>
          </a:xfrm>
        </p:spPr>
        <p:txBody>
          <a:bodyPr/>
          <a:lstStyle/>
          <a:p>
            <a:r>
              <a:rPr lang="pt-BR" sz="3200" b="1">
                <a:latin typeface="Segoe UI Black"/>
                <a:ea typeface="Segoe UI Black"/>
              </a:rPr>
              <a:t>JOANIN – LOJA 10</a:t>
            </a:r>
            <a:endParaRPr lang="pt-BR" sz="320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DAFDE2-0BF0-D6C1-6547-11A1DB12D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" y="2213083"/>
            <a:ext cx="364786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10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21.01.25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CEC8451-0CE8-073F-AA6E-4CEBF9F99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4767" y="1955320"/>
            <a:ext cx="5638542" cy="49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2211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4DC86-00D9-7020-D6EE-2EA96F270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6EC730-4D16-BD6C-0468-77FBBCAAB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68" y="1016514"/>
            <a:ext cx="10515600" cy="944562"/>
          </a:xfrm>
        </p:spPr>
        <p:txBody>
          <a:bodyPr/>
          <a:lstStyle/>
          <a:p>
            <a:r>
              <a:rPr lang="pt-BR" sz="3200" b="1">
                <a:latin typeface="Segoe UI Black"/>
                <a:ea typeface="Segoe UI Black"/>
              </a:rPr>
              <a:t>JOANIN – LOJA 10</a:t>
            </a:r>
            <a:endParaRPr lang="pt-BR" sz="320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2BCB5E7-D117-B43C-8C91-117FEF8BE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" y="2213083"/>
            <a:ext cx="364786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10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28.01.25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3BBE772-3C7B-B035-31AF-F9518915CA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1410" y="1955320"/>
            <a:ext cx="7061899" cy="49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5633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AD259-8AE6-2572-F7A3-67B9CB3B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68" y="1016514"/>
            <a:ext cx="10515600" cy="944562"/>
          </a:xfrm>
        </p:spPr>
        <p:txBody>
          <a:bodyPr/>
          <a:lstStyle/>
          <a:p>
            <a:r>
              <a:rPr lang="pt-BR" sz="3200" b="1" dirty="0">
                <a:latin typeface="Segoe UI Black"/>
                <a:ea typeface="Segoe UI Black"/>
              </a:rPr>
              <a:t>JOANIN – LOJA 13</a:t>
            </a:r>
            <a:endParaRPr lang="pt-BR" sz="3200" dirty="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DAFDE2-0BF0-D6C1-6547-11A1DB12D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" y="2213083"/>
            <a:ext cx="2900238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13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13.01.25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7" name="Imagem 6" descr="Uma imagem contendo itens, comida, mesa, caminhão&#10;&#10;O conteúdo gerado por IA pode estar incorreto.">
            <a:extLst>
              <a:ext uri="{FF2B5EF4-FFF2-40B4-BE49-F238E27FC236}">
                <a16:creationId xmlns:a16="http://schemas.microsoft.com/office/drawing/2014/main" id="{2C1B190D-4C02-7A99-C442-B5D6AF7AEF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999" y="1955320"/>
            <a:ext cx="9359661" cy="49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9958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AD259-8AE6-2572-F7A3-67B9CB3B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68" y="1016514"/>
            <a:ext cx="10515600" cy="944562"/>
          </a:xfrm>
        </p:spPr>
        <p:txBody>
          <a:bodyPr/>
          <a:lstStyle/>
          <a:p>
            <a:r>
              <a:rPr lang="pt-BR" sz="3200" b="1" dirty="0">
                <a:latin typeface="Segoe UI Black"/>
                <a:ea typeface="Segoe UI Black"/>
              </a:rPr>
              <a:t>JOANIN – LOJA 13</a:t>
            </a:r>
            <a:endParaRPr lang="pt-BR" sz="3200" dirty="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DAFDE2-0BF0-D6C1-6547-11A1DB12D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" y="2213083"/>
            <a:ext cx="2900238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13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20.01.25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Interface gráfica do usuário, Site&#10;&#10;O conteúdo gerado por IA pode estar incorreto.">
            <a:extLst>
              <a:ext uri="{FF2B5EF4-FFF2-40B4-BE49-F238E27FC236}">
                <a16:creationId xmlns:a16="http://schemas.microsoft.com/office/drawing/2014/main" id="{35C9F047-7A76-C259-9BA1-7CF824CB8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2817" y="1480867"/>
            <a:ext cx="5977386" cy="537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13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27EC2-8B42-4B84-5569-81AE1250B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073216-E140-EEF0-4DF9-CE74F99D5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68" y="1016514"/>
            <a:ext cx="10515600" cy="944562"/>
          </a:xfrm>
        </p:spPr>
        <p:txBody>
          <a:bodyPr/>
          <a:lstStyle/>
          <a:p>
            <a:r>
              <a:rPr lang="pt-BR" sz="3200" b="1" dirty="0">
                <a:latin typeface="Segoe UI Black"/>
                <a:ea typeface="Segoe UI Black"/>
              </a:rPr>
              <a:t>JOANIN – LOJA 13</a:t>
            </a:r>
            <a:endParaRPr lang="pt-BR" sz="3200" dirty="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9061FC1-E702-F03B-1811-58ECED02E8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" y="2213083"/>
            <a:ext cx="2900238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13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27.01.25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 descr="Interface gráfica do usuário, Site&#10;&#10;O conteúdo gerado por IA pode estar incorreto.">
            <a:extLst>
              <a:ext uri="{FF2B5EF4-FFF2-40B4-BE49-F238E27FC236}">
                <a16:creationId xmlns:a16="http://schemas.microsoft.com/office/drawing/2014/main" id="{991C7461-E608-E656-4A36-9C0B367ABC0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080" y="1955320"/>
            <a:ext cx="4367123" cy="4902680"/>
          </a:xfrm>
          <a:prstGeom prst="rect">
            <a:avLst/>
          </a:prstGeom>
        </p:spPr>
      </p:pic>
      <p:pic>
        <p:nvPicPr>
          <p:cNvPr id="6" name="Imagem 5" descr="Interface gráfica do usuário, Site&#10;&#10;O conteúdo gerado por IA pode estar incorreto.">
            <a:extLst>
              <a:ext uri="{FF2B5EF4-FFF2-40B4-BE49-F238E27FC236}">
                <a16:creationId xmlns:a16="http://schemas.microsoft.com/office/drawing/2014/main" id="{07B5E73E-30CB-41A7-C896-282AF05EA9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5344" y="1955320"/>
            <a:ext cx="4755312" cy="49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397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AD259-8AE6-2572-F7A3-67B9CB3B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68" y="1016514"/>
            <a:ext cx="10515600" cy="944562"/>
          </a:xfrm>
        </p:spPr>
        <p:txBody>
          <a:bodyPr/>
          <a:lstStyle/>
          <a:p>
            <a:r>
              <a:rPr lang="pt-BR" sz="3200" b="1" dirty="0">
                <a:latin typeface="Segoe UI Black"/>
                <a:ea typeface="Segoe UI Black"/>
              </a:rPr>
              <a:t>JOANIN – LOJA 14</a:t>
            </a:r>
            <a:endParaRPr lang="pt-BR" sz="3200" dirty="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DAFDE2-0BF0-D6C1-6547-11A1DB12D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" y="2213083"/>
            <a:ext cx="2900238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14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21.01.25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 descr="Interface gráfica do usuário, Site&#10;&#10;O conteúdo gerado por IA pode estar incorreto.">
            <a:extLst>
              <a:ext uri="{FF2B5EF4-FFF2-40B4-BE49-F238E27FC236}">
                <a16:creationId xmlns:a16="http://schemas.microsoft.com/office/drawing/2014/main" id="{25EAFDB5-CFF9-9CA8-1246-C2AFBDADF90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4590" y="1480867"/>
            <a:ext cx="6595613" cy="537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5645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AD259-8AE6-2572-F7A3-67B9CB3B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68" y="1016514"/>
            <a:ext cx="10515600" cy="944562"/>
          </a:xfrm>
        </p:spPr>
        <p:txBody>
          <a:bodyPr/>
          <a:lstStyle/>
          <a:p>
            <a:r>
              <a:rPr lang="pt-BR" sz="3200" b="1" dirty="0">
                <a:latin typeface="Segoe UI Black"/>
                <a:ea typeface="Segoe UI Black"/>
              </a:rPr>
              <a:t>JOANIN – LOJA 17</a:t>
            </a:r>
            <a:endParaRPr lang="pt-BR" sz="3200" dirty="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DAFDE2-0BF0-D6C1-6547-11A1DB12D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" y="2213083"/>
            <a:ext cx="2900238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17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14.01.25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Uma imagem contendo mesa, comida, caminhão, itens&#10;&#10;O conteúdo gerado por IA pode estar incorreto.">
            <a:extLst>
              <a:ext uri="{FF2B5EF4-FFF2-40B4-BE49-F238E27FC236}">
                <a16:creationId xmlns:a16="http://schemas.microsoft.com/office/drawing/2014/main" id="{D29AEF66-B691-BB53-78A2-37CB829877E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9269" y="1480867"/>
            <a:ext cx="4740934" cy="5377133"/>
          </a:xfrm>
          <a:prstGeom prst="rect">
            <a:avLst/>
          </a:prstGeom>
        </p:spPr>
      </p:pic>
      <p:pic>
        <p:nvPicPr>
          <p:cNvPr id="5" name="Imagem 4" descr="Uma imagem contendo no interior, itens, comida, mesa&#10;&#10;O conteúdo gerado por IA pode estar incorreto.">
            <a:extLst>
              <a:ext uri="{FF2B5EF4-FFF2-40B4-BE49-F238E27FC236}">
                <a16:creationId xmlns:a16="http://schemas.microsoft.com/office/drawing/2014/main" id="{A9B7C0EC-D264-EBBA-5BC8-CD1491AB43A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3458" y="1480867"/>
            <a:ext cx="4611538" cy="537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49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AD259-8AE6-2572-F7A3-67B9CB3B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68" y="1016514"/>
            <a:ext cx="10515600" cy="944562"/>
          </a:xfrm>
        </p:spPr>
        <p:txBody>
          <a:bodyPr/>
          <a:lstStyle/>
          <a:p>
            <a:r>
              <a:rPr lang="pt-BR" sz="3200" b="1" dirty="0">
                <a:latin typeface="Segoe UI Black"/>
                <a:ea typeface="Segoe UI Black"/>
              </a:rPr>
              <a:t>JOANIN – LOJA 1</a:t>
            </a:r>
            <a:endParaRPr lang="pt-BR" sz="3200" dirty="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DAFDE2-0BF0-D6C1-6547-11A1DB12D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4" y="2213083"/>
            <a:ext cx="223888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1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22.01.25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5DDDB9A-90CB-D9FB-FAE1-0B026985825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314" y="1955320"/>
            <a:ext cx="3064995" cy="4902680"/>
          </a:xfrm>
          <a:prstGeom prst="rect">
            <a:avLst/>
          </a:prstGeom>
        </p:spPr>
      </p:pic>
      <p:pic>
        <p:nvPicPr>
          <p:cNvPr id="8" name="Imagem 7" descr="Uma imagem contendo mesa, comida, caminhão, homem&#10;&#10;O conteúdo gerado por IA pode estar incorreto.">
            <a:extLst>
              <a:ext uri="{FF2B5EF4-FFF2-40B4-BE49-F238E27FC236}">
                <a16:creationId xmlns:a16="http://schemas.microsoft.com/office/drawing/2014/main" id="{C035E3FC-9871-5672-3BB7-5C7ECEEBEA0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8426" y="1955320"/>
            <a:ext cx="2878091" cy="4902680"/>
          </a:xfrm>
          <a:prstGeom prst="rect">
            <a:avLst/>
          </a:prstGeom>
        </p:spPr>
      </p:pic>
      <p:pic>
        <p:nvPicPr>
          <p:cNvPr id="9" name="Imagem 8" descr="Interface gráfica do usuário, Site&#10;&#10;O conteúdo gerado por IA pode estar incorreto.">
            <a:extLst>
              <a:ext uri="{FF2B5EF4-FFF2-40B4-BE49-F238E27FC236}">
                <a16:creationId xmlns:a16="http://schemas.microsoft.com/office/drawing/2014/main" id="{09C81F84-0AC3-896D-5DF2-1C5C0826C77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5937" y="1955320"/>
            <a:ext cx="3467561" cy="49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340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36A0B-1F25-E4DC-B8FF-3E4F52980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ADC2E5-E9F6-4531-E3CD-E3189633B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68" y="1016514"/>
            <a:ext cx="10515600" cy="944562"/>
          </a:xfrm>
        </p:spPr>
        <p:txBody>
          <a:bodyPr/>
          <a:lstStyle/>
          <a:p>
            <a:r>
              <a:rPr lang="pt-BR" sz="3200" b="1" dirty="0">
                <a:latin typeface="Segoe UI Black"/>
                <a:ea typeface="Segoe UI Black"/>
              </a:rPr>
              <a:t>JOANIN – LOJA 17</a:t>
            </a:r>
            <a:endParaRPr lang="pt-BR" sz="3200" dirty="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74EF51A-F381-99E6-FEA2-C23AF7FF1C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" y="2213083"/>
            <a:ext cx="2900238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17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30.01.25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6" name="Imagem 5" descr="Loja de brinquedos&#10;&#10;O conteúdo gerado por IA pode estar incorreto.">
            <a:extLst>
              <a:ext uri="{FF2B5EF4-FFF2-40B4-BE49-F238E27FC236}">
                <a16:creationId xmlns:a16="http://schemas.microsoft.com/office/drawing/2014/main" id="{A70548E3-5670-E383-46B3-40B702FD69C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1156" y="1480867"/>
            <a:ext cx="4669047" cy="5377133"/>
          </a:xfrm>
          <a:prstGeom prst="rect">
            <a:avLst/>
          </a:prstGeom>
        </p:spPr>
      </p:pic>
      <p:pic>
        <p:nvPicPr>
          <p:cNvPr id="7" name="Imagem 6" descr="Balcão de loja&#10;&#10;O conteúdo gerado por IA pode estar incorreto.">
            <a:extLst>
              <a:ext uri="{FF2B5EF4-FFF2-40B4-BE49-F238E27FC236}">
                <a16:creationId xmlns:a16="http://schemas.microsoft.com/office/drawing/2014/main" id="{7519F893-6CC9-02F1-9C27-5A9F833EAB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0325" y="1480867"/>
            <a:ext cx="4510896" cy="537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1578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AD259-8AE6-2572-F7A3-67B9CB3B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68" y="1016514"/>
            <a:ext cx="10515600" cy="944562"/>
          </a:xfrm>
        </p:spPr>
        <p:txBody>
          <a:bodyPr/>
          <a:lstStyle/>
          <a:p>
            <a:r>
              <a:rPr lang="pt-BR" sz="3200" b="1">
                <a:latin typeface="Segoe UI Black"/>
                <a:ea typeface="Segoe UI Black"/>
              </a:rPr>
              <a:t>JOANIN – LOJA 18</a:t>
            </a:r>
            <a:endParaRPr lang="pt-BR" sz="320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DAFDE2-0BF0-D6C1-6547-11A1DB12D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" y="2213083"/>
            <a:ext cx="364786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>
                <a:latin typeface="Segoe UI"/>
                <a:cs typeface="Segoe UI"/>
              </a:rPr>
              <a:t>REGISTRO DE EXECUÇÃO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INDUSTRIA: DURACELL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LOJA: JOANIN – LOJA 18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DATA: 06.01.25</a:t>
            </a:r>
            <a:endParaRPr lang="en-US" sz="200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6D5BDE4-92BA-58C8-8636-5E597E1197F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4364" y="1480867"/>
            <a:ext cx="4165839" cy="5377133"/>
          </a:xfrm>
          <a:prstGeom prst="rect">
            <a:avLst/>
          </a:prstGeom>
        </p:spPr>
      </p:pic>
      <p:pic>
        <p:nvPicPr>
          <p:cNvPr id="6" name="Imagem 5" descr="Uma imagem contendo no interior, cheio, mesa, comida&#10;&#10;Descrição gerada automaticamente">
            <a:extLst>
              <a:ext uri="{FF2B5EF4-FFF2-40B4-BE49-F238E27FC236}">
                <a16:creationId xmlns:a16="http://schemas.microsoft.com/office/drawing/2014/main" id="{7B95E340-1F0A-1982-BDDB-B073F34E5CA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1480867"/>
            <a:ext cx="3950179" cy="537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0512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AD259-8AE6-2572-F7A3-67B9CB3B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68" y="1016514"/>
            <a:ext cx="10515600" cy="944562"/>
          </a:xfrm>
        </p:spPr>
        <p:txBody>
          <a:bodyPr/>
          <a:lstStyle/>
          <a:p>
            <a:r>
              <a:rPr lang="pt-BR" sz="3200" b="1">
                <a:latin typeface="Segoe UI Black"/>
                <a:ea typeface="Segoe UI Black"/>
              </a:rPr>
              <a:t>JOANIN – LOJA 18</a:t>
            </a:r>
            <a:endParaRPr lang="pt-BR" sz="320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DAFDE2-0BF0-D6C1-6547-11A1DB12D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" y="2213083"/>
            <a:ext cx="3274049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18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15.01.25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 descr="Balcão de loja&#10;&#10;O conteúdo gerado por IA pode estar incorreto.">
            <a:extLst>
              <a:ext uri="{FF2B5EF4-FFF2-40B4-BE49-F238E27FC236}">
                <a16:creationId xmlns:a16="http://schemas.microsoft.com/office/drawing/2014/main" id="{F566FE56-6DEB-97B8-D1B4-30C89D3030A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6174" y="1480867"/>
            <a:ext cx="4554029" cy="5377133"/>
          </a:xfrm>
          <a:prstGeom prst="rect">
            <a:avLst/>
          </a:prstGeom>
        </p:spPr>
      </p:pic>
      <p:pic>
        <p:nvPicPr>
          <p:cNvPr id="7" name="Imagem 6" descr="Uma imagem contendo Site&#10;&#10;O conteúdo gerado por IA pode estar incorreto.">
            <a:extLst>
              <a:ext uri="{FF2B5EF4-FFF2-40B4-BE49-F238E27FC236}">
                <a16:creationId xmlns:a16="http://schemas.microsoft.com/office/drawing/2014/main" id="{62B4CB25-F14A-4C44-185E-79BE020E4FF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9835" y="1480867"/>
            <a:ext cx="4036444" cy="537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5505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AD259-8AE6-2572-F7A3-67B9CB3B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68" y="1016514"/>
            <a:ext cx="10515600" cy="944562"/>
          </a:xfrm>
        </p:spPr>
        <p:txBody>
          <a:bodyPr/>
          <a:lstStyle/>
          <a:p>
            <a:r>
              <a:rPr lang="pt-BR" sz="3200" b="1">
                <a:latin typeface="Segoe UI Black"/>
                <a:ea typeface="Segoe UI Black"/>
              </a:rPr>
              <a:t>JOANIN – LOJA 18</a:t>
            </a:r>
            <a:endParaRPr lang="pt-BR" sz="320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DAFDE2-0BF0-D6C1-6547-11A1DB12D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" y="2213083"/>
            <a:ext cx="3274049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18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20.01.25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Interface gráfica do usuário, Site&#10;&#10;O conteúdo gerado por IA pode estar incorreto.">
            <a:extLst>
              <a:ext uri="{FF2B5EF4-FFF2-40B4-BE49-F238E27FC236}">
                <a16:creationId xmlns:a16="http://schemas.microsoft.com/office/drawing/2014/main" id="{5BA8C8D1-7854-887A-21FF-DFB513BC3D8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6892" y="1480867"/>
            <a:ext cx="3993311" cy="5377133"/>
          </a:xfrm>
          <a:prstGeom prst="rect">
            <a:avLst/>
          </a:prstGeom>
        </p:spPr>
      </p:pic>
      <p:pic>
        <p:nvPicPr>
          <p:cNvPr id="6" name="Imagem 5" descr="Uma imagem contendo no interior, mesa, livro, cheio&#10;&#10;O conteúdo gerado por IA pode estar incorreto.">
            <a:extLst>
              <a:ext uri="{FF2B5EF4-FFF2-40B4-BE49-F238E27FC236}">
                <a16:creationId xmlns:a16="http://schemas.microsoft.com/office/drawing/2014/main" id="{EE4BA2D8-E015-A53D-1A1B-3FECC71D45E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9835" y="1480867"/>
            <a:ext cx="4280859" cy="537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7423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4CA145-4CA3-21F9-C04B-95217E45F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9FD869-CA5C-292F-4BFB-B12C61B80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68" y="1016514"/>
            <a:ext cx="10515600" cy="944562"/>
          </a:xfrm>
        </p:spPr>
        <p:txBody>
          <a:bodyPr/>
          <a:lstStyle/>
          <a:p>
            <a:r>
              <a:rPr lang="pt-BR" sz="3200" b="1">
                <a:latin typeface="Segoe UI Black"/>
                <a:ea typeface="Segoe UI Black"/>
              </a:rPr>
              <a:t>JOANIN – LOJA 18</a:t>
            </a:r>
            <a:endParaRPr lang="pt-BR" sz="320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98A3757-92FB-3710-F58B-B85171606F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" y="2213083"/>
            <a:ext cx="3274049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18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29.01.25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B232C5C-1AD1-8276-6112-CB96821C59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8816" y="1955320"/>
            <a:ext cx="3691387" cy="490268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E636621-2981-166D-E4E9-E942DCB4FB3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9835" y="1955320"/>
            <a:ext cx="4093953" cy="49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8093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AD259-8AE6-2572-F7A3-67B9CB3B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68" y="1016514"/>
            <a:ext cx="10515600" cy="944562"/>
          </a:xfrm>
        </p:spPr>
        <p:txBody>
          <a:bodyPr/>
          <a:lstStyle/>
          <a:p>
            <a:r>
              <a:rPr lang="pt-BR" sz="3200" b="1" dirty="0">
                <a:latin typeface="Segoe UI Black"/>
                <a:ea typeface="Segoe UI Black"/>
              </a:rPr>
              <a:t>JOANIN – LOJA 21</a:t>
            </a:r>
            <a:endParaRPr lang="pt-BR" sz="3200" dirty="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DAFDE2-0BF0-D6C1-6547-11A1DB12D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" y="2213083"/>
            <a:ext cx="2770842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21</a:t>
            </a:r>
          </a:p>
          <a:p>
            <a:r>
              <a:rPr lang="en-US" sz="2000" b="1" dirty="0">
                <a:latin typeface="Segoe UI"/>
                <a:cs typeface="Segoe UI"/>
              </a:rPr>
              <a:t>DATA: 17.01.25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ABCEA8C-BCE1-911D-7AAF-48B58A575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2051" y="1955320"/>
            <a:ext cx="6961258" cy="49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8999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AD259-8AE6-2572-F7A3-67B9CB3B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68" y="1016514"/>
            <a:ext cx="10515600" cy="944562"/>
          </a:xfrm>
        </p:spPr>
        <p:txBody>
          <a:bodyPr/>
          <a:lstStyle/>
          <a:p>
            <a:r>
              <a:rPr lang="pt-BR" sz="3200" b="1" dirty="0">
                <a:latin typeface="Segoe UI Black"/>
                <a:ea typeface="Segoe UI Black"/>
              </a:rPr>
              <a:t>JOANIN – LOJA 23</a:t>
            </a:r>
            <a:endParaRPr lang="pt-BR" sz="3200" dirty="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DAFDE2-0BF0-D6C1-6547-11A1DB12D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" y="2213083"/>
            <a:ext cx="364786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23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13.01.25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 descr="Uma imagem contendo mesa, itens, bolsa, cheio&#10;&#10;O conteúdo gerado por IA pode estar incorreto.">
            <a:extLst>
              <a:ext uri="{FF2B5EF4-FFF2-40B4-BE49-F238E27FC236}">
                <a16:creationId xmlns:a16="http://schemas.microsoft.com/office/drawing/2014/main" id="{F9F33620-007C-1392-0AD2-6B6329F39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2654" y="1955320"/>
            <a:ext cx="7090654" cy="49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0120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DBEFC-03DD-F63F-DB4F-D195AFCB7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97" y="936753"/>
            <a:ext cx="4032878" cy="1603753"/>
          </a:xfrm>
        </p:spPr>
        <p:txBody>
          <a:bodyPr anchor="t">
            <a:normAutofit/>
          </a:bodyPr>
          <a:lstStyle/>
          <a:p>
            <a:r>
              <a:rPr lang="pt-BR" sz="3200">
                <a:latin typeface="Segoe UI Black"/>
                <a:ea typeface="Calibri Light"/>
                <a:cs typeface="Calibri Light"/>
              </a:rPr>
              <a:t>COOP INDUSTRIAL</a:t>
            </a:r>
            <a:endParaRPr lang="pt-BR" sz="320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BE8BAC7-2C4F-FB97-98D9-17CBA35F5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51176"/>
            <a:ext cx="2825182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>
                <a:latin typeface="Segoe UI"/>
                <a:cs typeface="Segoe UI"/>
              </a:rPr>
              <a:t>REGISTRO DE EXECUÇÃO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INDUSTRIA: DURACELL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LOJA: COOP INDUSTRIAL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DATA: 03.01.25</a:t>
            </a:r>
            <a:endParaRPr lang="en-US" sz="200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5" name="Imagem 4" descr="Balcão de loja&#10;&#10;Descrição gerada automaticamente">
            <a:extLst>
              <a:ext uri="{FF2B5EF4-FFF2-40B4-BE49-F238E27FC236}">
                <a16:creationId xmlns:a16="http://schemas.microsoft.com/office/drawing/2014/main" id="{DA2F63EF-7747-6141-A069-47202F0AD71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8680" y="1712574"/>
            <a:ext cx="5003320" cy="514375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F10E82F-72F3-E0B5-69D1-EE026A6B518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1032" y="1739660"/>
            <a:ext cx="3855749" cy="511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4337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DBEFC-03DD-F63F-DB4F-D195AFCB7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97" y="936753"/>
            <a:ext cx="4032878" cy="1603753"/>
          </a:xfrm>
        </p:spPr>
        <p:txBody>
          <a:bodyPr anchor="t">
            <a:normAutofit/>
          </a:bodyPr>
          <a:lstStyle/>
          <a:p>
            <a:r>
              <a:rPr lang="pt-BR" sz="3200">
                <a:latin typeface="Segoe UI Black"/>
                <a:ea typeface="Calibri Light"/>
                <a:cs typeface="Calibri Light"/>
              </a:rPr>
              <a:t>COOP INDUSTRIAL</a:t>
            </a:r>
            <a:endParaRPr lang="pt-BR" sz="320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BE8BAC7-2C4F-FB97-98D9-17CBA35F5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51176"/>
            <a:ext cx="2825182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>
                <a:latin typeface="Segoe UI"/>
                <a:cs typeface="Segoe UI"/>
              </a:rPr>
              <a:t>REGISTRO DE EXECUÇÃO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INDUSTRIA: DURACELL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LOJA: COOP INDUSTRIAL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DATA: 06.01.25</a:t>
            </a:r>
            <a:endParaRPr lang="en-US" sz="200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3" name="Imagem 2" descr="Loja de doces&#10;&#10;Descrição gerada automaticamente">
            <a:extLst>
              <a:ext uri="{FF2B5EF4-FFF2-40B4-BE49-F238E27FC236}">
                <a16:creationId xmlns:a16="http://schemas.microsoft.com/office/drawing/2014/main" id="{A1BE1E5D-4027-21B3-4F6A-A805D5FDD8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9283" y="1712573"/>
            <a:ext cx="5132717" cy="5143759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754A42B8-1226-43DD-389E-116E5A4C4F8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1032" y="1710905"/>
            <a:ext cx="3855749" cy="514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8391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DBEFC-03DD-F63F-DB4F-D195AFCB7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97" y="936753"/>
            <a:ext cx="4032878" cy="1603753"/>
          </a:xfrm>
        </p:spPr>
        <p:txBody>
          <a:bodyPr anchor="t">
            <a:normAutofit/>
          </a:bodyPr>
          <a:lstStyle/>
          <a:p>
            <a:r>
              <a:rPr lang="pt-BR" sz="3200">
                <a:latin typeface="Segoe UI Black"/>
                <a:ea typeface="Calibri Light"/>
                <a:cs typeface="Calibri Light"/>
              </a:rPr>
              <a:t>COOP INDUSTRIAL</a:t>
            </a:r>
            <a:endParaRPr lang="pt-BR" sz="320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BE8BAC7-2C4F-FB97-98D9-17CBA35F5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51176"/>
            <a:ext cx="2825182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 INDUSTRIAL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13.01.25</a:t>
            </a:r>
            <a:endParaRPr lang="en-US" sz="2000" dirty="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5" name="Imagem 4" descr="Loja de doces&#10;&#10;O conteúdo gerado por IA pode estar incorreto.">
            <a:extLst>
              <a:ext uri="{FF2B5EF4-FFF2-40B4-BE49-F238E27FC236}">
                <a16:creationId xmlns:a16="http://schemas.microsoft.com/office/drawing/2014/main" id="{D1183217-033C-3E7C-827D-1343D2AF8D4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9925" y="1741328"/>
            <a:ext cx="5032075" cy="5115004"/>
          </a:xfrm>
          <a:prstGeom prst="rect">
            <a:avLst/>
          </a:prstGeom>
        </p:spPr>
      </p:pic>
      <p:pic>
        <p:nvPicPr>
          <p:cNvPr id="6" name="Imagem 5" descr="Uma imagem contendo mesa, loja, mala, bagagem&#10;&#10;O conteúdo gerado por IA pode estar incorreto.">
            <a:extLst>
              <a:ext uri="{FF2B5EF4-FFF2-40B4-BE49-F238E27FC236}">
                <a16:creationId xmlns:a16="http://schemas.microsoft.com/office/drawing/2014/main" id="{5F8914FB-265D-7E12-9B2A-864D400C5B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6692" y="1739660"/>
            <a:ext cx="3855749" cy="511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718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17C9D-5684-9C1A-5A48-6033CA16C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784ED0-7C15-3758-B439-F08B902B2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68" y="1016514"/>
            <a:ext cx="10515600" cy="944562"/>
          </a:xfrm>
        </p:spPr>
        <p:txBody>
          <a:bodyPr/>
          <a:lstStyle/>
          <a:p>
            <a:r>
              <a:rPr lang="pt-BR" sz="3200" b="1" dirty="0">
                <a:latin typeface="Segoe UI Black"/>
                <a:ea typeface="Segoe UI Black"/>
              </a:rPr>
              <a:t>JOANIN – LOJA 1</a:t>
            </a:r>
            <a:endParaRPr lang="pt-BR" sz="3200" dirty="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2ACA84D-8D4C-DD47-1162-B7847ABCE4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4" y="2213083"/>
            <a:ext cx="223888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1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27.01.25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FB2EB4B-0E8F-CF27-6B0A-800C75212D9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8693" y="1480867"/>
            <a:ext cx="4574616" cy="537713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7AEDC4F-25ED-4D2D-CD7A-CC3F8F48B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2239" y="1480867"/>
            <a:ext cx="4588994" cy="537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8862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DBEFC-03DD-F63F-DB4F-D195AFCB7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97" y="936753"/>
            <a:ext cx="4032878" cy="1603753"/>
          </a:xfrm>
        </p:spPr>
        <p:txBody>
          <a:bodyPr anchor="t">
            <a:normAutofit/>
          </a:bodyPr>
          <a:lstStyle/>
          <a:p>
            <a:r>
              <a:rPr lang="pt-BR" sz="3200">
                <a:latin typeface="Segoe UI Black"/>
                <a:ea typeface="Calibri Light"/>
                <a:cs typeface="Calibri Light"/>
              </a:rPr>
              <a:t>COOP INDUSTRIAL</a:t>
            </a:r>
            <a:endParaRPr lang="pt-BR" sz="320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BE8BAC7-2C4F-FB97-98D9-17CBA35F5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51176"/>
            <a:ext cx="2825182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 INDUSTRIAL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24.01.25</a:t>
            </a:r>
            <a:endParaRPr lang="en-US" sz="2000" dirty="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3" name="Imagem 2" descr="Loja de doces&#10;&#10;O conteúdo gerado por IA pode estar incorreto.">
            <a:extLst>
              <a:ext uri="{FF2B5EF4-FFF2-40B4-BE49-F238E27FC236}">
                <a16:creationId xmlns:a16="http://schemas.microsoft.com/office/drawing/2014/main" id="{65CA2843-08FF-7E1F-B65B-2108F50F63D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0566" y="2158271"/>
            <a:ext cx="4931434" cy="4698061"/>
          </a:xfrm>
          <a:prstGeom prst="rect">
            <a:avLst/>
          </a:prstGeom>
        </p:spPr>
      </p:pic>
      <p:pic>
        <p:nvPicPr>
          <p:cNvPr id="4" name="Imagem 3" descr="Uma imagem contendo mesa, comida, itens, cheio&#10;&#10;O conteúdo gerado por IA pode estar incorreto.">
            <a:extLst>
              <a:ext uri="{FF2B5EF4-FFF2-40B4-BE49-F238E27FC236}">
                <a16:creationId xmlns:a16="http://schemas.microsoft.com/office/drawing/2014/main" id="{613BA656-60AA-B0F7-EB35-350DD86DAD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1032" y="2156603"/>
            <a:ext cx="4042654" cy="470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009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C41F32-6A7B-CFC9-A0D7-4F2C382A88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DEB9B9-284E-7A8E-E889-E2E993CE9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97" y="936753"/>
            <a:ext cx="4032878" cy="1603753"/>
          </a:xfrm>
        </p:spPr>
        <p:txBody>
          <a:bodyPr anchor="t">
            <a:normAutofit/>
          </a:bodyPr>
          <a:lstStyle/>
          <a:p>
            <a:r>
              <a:rPr lang="pt-BR" sz="3200">
                <a:latin typeface="Segoe UI Black"/>
                <a:ea typeface="Calibri Light"/>
                <a:cs typeface="Calibri Light"/>
              </a:rPr>
              <a:t>COOP INDUSTRIAL</a:t>
            </a:r>
            <a:endParaRPr lang="pt-BR" sz="320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3B5FF56-6D3D-6197-5F8C-5083A6C92F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872B9B-FEE0-9D50-C33F-AC20EC9798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51176"/>
            <a:ext cx="2825182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 INDUSTRIAL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28.01.25</a:t>
            </a:r>
            <a:endParaRPr lang="en-US" sz="2000" dirty="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5" name="Imagem 4" descr="Lata de loja&#10;&#10;O conteúdo gerado por IA pode estar incorreto.">
            <a:extLst>
              <a:ext uri="{FF2B5EF4-FFF2-40B4-BE49-F238E27FC236}">
                <a16:creationId xmlns:a16="http://schemas.microsoft.com/office/drawing/2014/main" id="{E60CFF63-B9E7-BB49-1F3D-46CF3B51181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2453" y="1712574"/>
            <a:ext cx="4859547" cy="5143758"/>
          </a:xfrm>
          <a:prstGeom prst="rect">
            <a:avLst/>
          </a:prstGeom>
        </p:spPr>
      </p:pic>
      <p:pic>
        <p:nvPicPr>
          <p:cNvPr id="6" name="Imagem 5" descr="Uma imagem contendo mesa, brinquedo, pequeno, comida&#10;&#10;O conteúdo gerado por IA pode estar incorreto.">
            <a:extLst>
              <a:ext uri="{FF2B5EF4-FFF2-40B4-BE49-F238E27FC236}">
                <a16:creationId xmlns:a16="http://schemas.microsoft.com/office/drawing/2014/main" id="{BCB85F64-43CF-F61F-D392-5499967C162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1032" y="1739660"/>
            <a:ext cx="3855749" cy="511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7431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DBEFC-03DD-F63F-DB4F-D195AFCB7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97" y="936753"/>
            <a:ext cx="4032878" cy="1603753"/>
          </a:xfrm>
        </p:spPr>
        <p:txBody>
          <a:bodyPr anchor="t">
            <a:normAutofit/>
          </a:bodyPr>
          <a:lstStyle/>
          <a:p>
            <a:r>
              <a:rPr lang="pt-BR" sz="3200">
                <a:latin typeface="Segoe UI Black"/>
                <a:ea typeface="Calibri Light"/>
                <a:cs typeface="Calibri Light"/>
              </a:rPr>
              <a:t>COOP MILENA</a:t>
            </a:r>
            <a:endParaRPr lang="pt-BR" sz="320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BE8BAC7-2C4F-FB97-98D9-17CBA35F5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51176"/>
            <a:ext cx="2825182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>
                <a:latin typeface="Segoe UI"/>
                <a:cs typeface="Segoe UI"/>
              </a:rPr>
              <a:t>REGISTRO DE EXECUÇÃO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INDUSTRIA: DURACELL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LOJA: COOP MILENA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DATA: 08.01.25</a:t>
            </a:r>
            <a:endParaRPr lang="en-US" sz="200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9" name="Imagem 8" descr="Uma imagem contendo no interior, mesa, comida, bagunçado&#10;&#10;Descrição gerada automaticamente">
            <a:extLst>
              <a:ext uri="{FF2B5EF4-FFF2-40B4-BE49-F238E27FC236}">
                <a16:creationId xmlns:a16="http://schemas.microsoft.com/office/drawing/2014/main" id="{45DAB125-8355-FF82-17BE-E69B3BEC89D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5636" y="1710905"/>
            <a:ext cx="4157673" cy="5147095"/>
          </a:xfrm>
          <a:prstGeom prst="rect">
            <a:avLst/>
          </a:prstGeom>
        </p:spPr>
      </p:pic>
      <p:pic>
        <p:nvPicPr>
          <p:cNvPr id="10" name="Imagem 9" descr="Uma imagem contendo mesa, comida, cheio, itens&#10;&#10;Descrição gerada automaticamente">
            <a:extLst>
              <a:ext uri="{FF2B5EF4-FFF2-40B4-BE49-F238E27FC236}">
                <a16:creationId xmlns:a16="http://schemas.microsoft.com/office/drawing/2014/main" id="{85F87698-BADC-53F3-CDAA-B3784924A69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7283" y="1712573"/>
            <a:ext cx="5075208" cy="5143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2328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DBEFC-03DD-F63F-DB4F-D195AFCB7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97" y="936753"/>
            <a:ext cx="4032878" cy="1603753"/>
          </a:xfrm>
        </p:spPr>
        <p:txBody>
          <a:bodyPr anchor="t">
            <a:normAutofit/>
          </a:bodyPr>
          <a:lstStyle/>
          <a:p>
            <a:r>
              <a:rPr lang="pt-BR" sz="3200">
                <a:latin typeface="Segoe UI Black"/>
                <a:ea typeface="Calibri Light"/>
                <a:cs typeface="Calibri Light"/>
              </a:rPr>
              <a:t>COOP MILENA</a:t>
            </a:r>
            <a:endParaRPr lang="pt-BR" sz="320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BE8BAC7-2C4F-FB97-98D9-17CBA35F5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51176"/>
            <a:ext cx="2825182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 MILENA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15.01.25</a:t>
            </a:r>
            <a:endParaRPr lang="en-US" sz="2000" dirty="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79841C1-DC22-E626-9B11-9F07BCE2BD0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5560" y="1739660"/>
            <a:ext cx="4617749" cy="511834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C35243FE-3461-ECEA-44AD-132E13384C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3484" y="1739660"/>
            <a:ext cx="4358956" cy="511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4335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DBEFC-03DD-F63F-DB4F-D195AFCB7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97" y="936753"/>
            <a:ext cx="4032878" cy="1603753"/>
          </a:xfrm>
        </p:spPr>
        <p:txBody>
          <a:bodyPr anchor="t">
            <a:normAutofit/>
          </a:bodyPr>
          <a:lstStyle/>
          <a:p>
            <a:r>
              <a:rPr lang="pt-BR" sz="3200">
                <a:latin typeface="Segoe UI Black"/>
                <a:ea typeface="Calibri Light"/>
                <a:cs typeface="Calibri Light"/>
              </a:rPr>
              <a:t>COOP MILENA</a:t>
            </a:r>
            <a:endParaRPr lang="pt-BR" sz="320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BE8BAC7-2C4F-FB97-98D9-17CBA35F5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51176"/>
            <a:ext cx="2825182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 MILENA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22.01.25</a:t>
            </a:r>
            <a:endParaRPr lang="en-US" sz="2000" dirty="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515703A-60DF-6D32-DACE-444B3A78A5E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8730" y="1725283"/>
            <a:ext cx="4344579" cy="513271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D6EECC7-38AE-6241-99F8-67C32C537C5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6692" y="1725283"/>
            <a:ext cx="4200805" cy="5132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768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23AD9C-E9F8-66A6-86FA-9E058F888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7D4D05-1327-CAB7-03E2-FBD112CD3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97" y="936753"/>
            <a:ext cx="4032878" cy="1603753"/>
          </a:xfrm>
        </p:spPr>
        <p:txBody>
          <a:bodyPr anchor="t">
            <a:normAutofit/>
          </a:bodyPr>
          <a:lstStyle/>
          <a:p>
            <a:r>
              <a:rPr lang="pt-BR" sz="3200">
                <a:latin typeface="Segoe UI Black"/>
                <a:ea typeface="Calibri Light"/>
                <a:cs typeface="Calibri Light"/>
              </a:rPr>
              <a:t>COOP MILENA</a:t>
            </a:r>
            <a:endParaRPr lang="pt-BR" sz="320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650AEBF-C10B-DD4C-5F9E-6773189885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42CA73C-9DD7-6382-FE9E-CB0075654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51176"/>
            <a:ext cx="2825182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 MILENA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29.01.25</a:t>
            </a:r>
            <a:endParaRPr lang="en-US" sz="2000" dirty="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3" name="Imagem 2" descr="Uma imagem contendo no interior, mesa, itens, coberto&#10;&#10;O conteúdo gerado por IA pode estar incorreto.">
            <a:extLst>
              <a:ext uri="{FF2B5EF4-FFF2-40B4-BE49-F238E27FC236}">
                <a16:creationId xmlns:a16="http://schemas.microsoft.com/office/drawing/2014/main" id="{057F7835-7B26-42A3-A640-111951F91BC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8090" y="1869056"/>
            <a:ext cx="4445219" cy="4988944"/>
          </a:xfrm>
          <a:prstGeom prst="rect">
            <a:avLst/>
          </a:prstGeom>
        </p:spPr>
      </p:pic>
      <p:pic>
        <p:nvPicPr>
          <p:cNvPr id="4" name="Imagem 3" descr="Balcão de loja&#10;&#10;O conteúdo gerado por IA pode estar incorreto.">
            <a:extLst>
              <a:ext uri="{FF2B5EF4-FFF2-40B4-BE49-F238E27FC236}">
                <a16:creationId xmlns:a16="http://schemas.microsoft.com/office/drawing/2014/main" id="{B264412D-D65C-6A16-5AA9-037E3E1621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1032" y="1869056"/>
            <a:ext cx="4445220" cy="4988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5356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DBEFC-03DD-F63F-DB4F-D195AFCB7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4622351" cy="1402470"/>
          </a:xfrm>
        </p:spPr>
        <p:txBody>
          <a:bodyPr anchor="t">
            <a:normAutofit/>
          </a:bodyPr>
          <a:lstStyle/>
          <a:p>
            <a:r>
              <a:rPr lang="pt-BR" sz="3200">
                <a:latin typeface="Segoe UI Black"/>
                <a:ea typeface="Calibri Light"/>
                <a:cs typeface="Calibri Light"/>
              </a:rPr>
              <a:t>COOP UTINGA</a:t>
            </a:r>
            <a:endParaRPr lang="pt-BR" sz="320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BE8BAC7-2C4F-FB97-98D9-17CBA35F5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551176"/>
            <a:ext cx="2250088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>
                <a:latin typeface="Segoe UI"/>
                <a:cs typeface="Segoe UI"/>
              </a:rPr>
              <a:t>REGISTRO DE EXECUÇÃO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INDUSTRIA: DURACELL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LOJA: COOP UTINGA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DATA: 02.01.25</a:t>
            </a:r>
            <a:endParaRPr lang="en-US" sz="200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587315B-81F0-E8CD-5055-76CD0B6EC0F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0617" y="1840301"/>
            <a:ext cx="4272692" cy="501769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A2F326D-7B08-8FCF-1AF5-39A6CDC581C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9169" y="1841969"/>
            <a:ext cx="4845171" cy="50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5865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DBEFC-03DD-F63F-DB4F-D195AFCB7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4622351" cy="1402470"/>
          </a:xfrm>
        </p:spPr>
        <p:txBody>
          <a:bodyPr anchor="t">
            <a:normAutofit/>
          </a:bodyPr>
          <a:lstStyle/>
          <a:p>
            <a:r>
              <a:rPr lang="pt-BR" sz="3200">
                <a:latin typeface="Segoe UI Black"/>
                <a:ea typeface="Calibri Light"/>
                <a:cs typeface="Calibri Light"/>
              </a:rPr>
              <a:t>COOP UTINGA</a:t>
            </a:r>
            <a:endParaRPr lang="pt-BR" sz="320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BE8BAC7-2C4F-FB97-98D9-17CBA35F5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551176"/>
            <a:ext cx="2250088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>
                <a:latin typeface="Segoe UI"/>
                <a:cs typeface="Segoe UI"/>
              </a:rPr>
              <a:t>REGISTRO DE EXECUÇÃO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INDUSTRIA: DURACELL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LOJA: COOP UTINGA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DATA: 09.01.25</a:t>
            </a:r>
            <a:endParaRPr lang="en-US" sz="200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3" name="Imagem 2" descr="Uma imagem contendo caminhão, mesa, comida, carro&#10;&#10;Descrição gerada automaticamente">
            <a:extLst>
              <a:ext uri="{FF2B5EF4-FFF2-40B4-BE49-F238E27FC236}">
                <a16:creationId xmlns:a16="http://schemas.microsoft.com/office/drawing/2014/main" id="{A83A2667-6A28-012C-7A90-711D9C20E7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5598" y="1840301"/>
            <a:ext cx="4387711" cy="5017699"/>
          </a:xfrm>
          <a:prstGeom prst="rect">
            <a:avLst/>
          </a:prstGeom>
        </p:spPr>
      </p:pic>
      <p:pic>
        <p:nvPicPr>
          <p:cNvPr id="4" name="Imagem 3" descr="Uma imagem contendo mesa, ao ar livre, comida, bolsa&#10;&#10;Descrição gerada automaticamente">
            <a:extLst>
              <a:ext uri="{FF2B5EF4-FFF2-40B4-BE49-F238E27FC236}">
                <a16:creationId xmlns:a16="http://schemas.microsoft.com/office/drawing/2014/main" id="{20EB3592-AABB-C9EC-6D9D-8F55EB383AA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7245" y="1841969"/>
            <a:ext cx="5247737" cy="50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5118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DBEFC-03DD-F63F-DB4F-D195AFCB7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4622351" cy="1402470"/>
          </a:xfrm>
        </p:spPr>
        <p:txBody>
          <a:bodyPr anchor="t">
            <a:normAutofit/>
          </a:bodyPr>
          <a:lstStyle/>
          <a:p>
            <a:r>
              <a:rPr lang="pt-BR" sz="3200">
                <a:latin typeface="Segoe UI Black"/>
                <a:ea typeface="Calibri Light"/>
                <a:cs typeface="Calibri Light"/>
              </a:rPr>
              <a:t>COOP UTINGA</a:t>
            </a:r>
            <a:endParaRPr lang="pt-BR" sz="320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BE8BAC7-2C4F-FB97-98D9-17CBA35F5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551176"/>
            <a:ext cx="2250088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UTINGA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16.01.25</a:t>
            </a:r>
            <a:endParaRPr lang="en-US" sz="2000" dirty="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5" name="Imagem 4" descr="Uma imagem contendo no interior, mesa, cheio, comida&#10;&#10;O conteúdo gerado por IA pode estar incorreto.">
            <a:extLst>
              <a:ext uri="{FF2B5EF4-FFF2-40B4-BE49-F238E27FC236}">
                <a16:creationId xmlns:a16="http://schemas.microsoft.com/office/drawing/2014/main" id="{37D94448-E3BF-DD12-BB4B-AF5D67E6C7E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7560" y="1840301"/>
            <a:ext cx="3855749" cy="5017699"/>
          </a:xfrm>
          <a:prstGeom prst="rect">
            <a:avLst/>
          </a:prstGeom>
        </p:spPr>
      </p:pic>
      <p:pic>
        <p:nvPicPr>
          <p:cNvPr id="6" name="Imagem 5" descr="Uma imagem contendo mesa, comida, bolsa, itens&#10;&#10;O conteúdo gerado por IA pode estar incorreto.">
            <a:extLst>
              <a:ext uri="{FF2B5EF4-FFF2-40B4-BE49-F238E27FC236}">
                <a16:creationId xmlns:a16="http://schemas.microsoft.com/office/drawing/2014/main" id="{30B85942-A38F-2861-849A-A04C331BF4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7244" y="1841969"/>
            <a:ext cx="5707813" cy="50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2506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DBEFC-03DD-F63F-DB4F-D195AFCB7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4622351" cy="1402470"/>
          </a:xfrm>
        </p:spPr>
        <p:txBody>
          <a:bodyPr anchor="t">
            <a:normAutofit/>
          </a:bodyPr>
          <a:lstStyle/>
          <a:p>
            <a:r>
              <a:rPr lang="pt-BR" sz="3200">
                <a:latin typeface="Segoe UI Black"/>
                <a:ea typeface="Calibri Light"/>
                <a:cs typeface="Calibri Light"/>
              </a:rPr>
              <a:t>COOP UTINGA</a:t>
            </a:r>
            <a:endParaRPr lang="pt-BR" sz="320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BE8BAC7-2C4F-FB97-98D9-17CBA35F5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551176"/>
            <a:ext cx="2250088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UTINGA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23.01.25</a:t>
            </a:r>
            <a:endParaRPr lang="en-US" sz="2000" dirty="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3" name="Imagem 2" descr="Uma imagem contendo no interior, mesa, caminhão, cheio&#10;&#10;O conteúdo gerado por IA pode estar incorreto.">
            <a:extLst>
              <a:ext uri="{FF2B5EF4-FFF2-40B4-BE49-F238E27FC236}">
                <a16:creationId xmlns:a16="http://schemas.microsoft.com/office/drawing/2014/main" id="{364BB807-312D-C643-03FF-397FE5BCC60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7560" y="1840301"/>
            <a:ext cx="3855749" cy="5017699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226C89C-EDA6-FDA4-2257-CB580BE20D0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1018" y="1841969"/>
            <a:ext cx="5607171" cy="50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10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AD259-8AE6-2572-F7A3-67B9CB3B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68" y="1016514"/>
            <a:ext cx="10515600" cy="944562"/>
          </a:xfrm>
        </p:spPr>
        <p:txBody>
          <a:bodyPr/>
          <a:lstStyle/>
          <a:p>
            <a:r>
              <a:rPr lang="pt-BR" sz="3200" b="1">
                <a:latin typeface="Segoe UI Black"/>
                <a:ea typeface="Segoe UI Black"/>
              </a:rPr>
              <a:t>JOANIN – LOJA 2</a:t>
            </a:r>
            <a:endParaRPr lang="pt-BR" sz="320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DAFDE2-0BF0-D6C1-6547-11A1DB12D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4" y="2213083"/>
            <a:ext cx="3374691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>
                <a:latin typeface="Segoe UI"/>
                <a:cs typeface="Segoe UI"/>
              </a:rPr>
              <a:t>REGISTRO DE EXECUÇÃO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INDUSTRIA: DURACELL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LOJA: JOANIN – LOJA 2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DATA: 02.01.25</a:t>
            </a:r>
            <a:endParaRPr lang="en-US" sz="200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63EFD02-A3DD-5B67-D532-A9CB99245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7598" y="1955320"/>
            <a:ext cx="7435711" cy="49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92619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4731CA-75DB-6C11-1CE0-E81CF0BF7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921841-33C6-818B-BE4D-088C203A3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4622351" cy="1402470"/>
          </a:xfrm>
        </p:spPr>
        <p:txBody>
          <a:bodyPr anchor="t">
            <a:normAutofit/>
          </a:bodyPr>
          <a:lstStyle/>
          <a:p>
            <a:r>
              <a:rPr lang="pt-BR" sz="3200">
                <a:latin typeface="Segoe UI Black"/>
                <a:ea typeface="Calibri Light"/>
                <a:cs typeface="Calibri Light"/>
              </a:rPr>
              <a:t>COOP UTINGA</a:t>
            </a:r>
            <a:endParaRPr lang="pt-BR" sz="320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16E6AC4-98B9-EE77-1A2C-F005E723D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1A9DEE3-4B44-509A-E41F-7B38392EF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551176"/>
            <a:ext cx="2250088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UTINGA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30.01.25</a:t>
            </a:r>
            <a:endParaRPr lang="en-US" sz="2000" dirty="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4F4BE4A-ECC5-96FA-96E8-66252E4435B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2466" y="1840301"/>
            <a:ext cx="4430843" cy="5017699"/>
          </a:xfrm>
          <a:prstGeom prst="rect">
            <a:avLst/>
          </a:prstGeom>
        </p:spPr>
      </p:pic>
      <p:pic>
        <p:nvPicPr>
          <p:cNvPr id="6" name="Imagem 5" descr="Uma imagem contendo mesa, comida, itens, cheio&#10;&#10;O conteúdo gerado por IA pode estar incorreto.">
            <a:extLst>
              <a:ext uri="{FF2B5EF4-FFF2-40B4-BE49-F238E27FC236}">
                <a16:creationId xmlns:a16="http://schemas.microsoft.com/office/drawing/2014/main" id="{B23D0834-2DCC-C687-AA52-5BE692067B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7244" y="1841969"/>
            <a:ext cx="5190228" cy="50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10376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DBEFC-03DD-F63F-DB4F-D195AFCB7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4622351" cy="1402470"/>
          </a:xfrm>
        </p:spPr>
        <p:txBody>
          <a:bodyPr anchor="t">
            <a:normAutofit/>
          </a:bodyPr>
          <a:lstStyle/>
          <a:p>
            <a:r>
              <a:rPr lang="pt-BR" sz="3200">
                <a:latin typeface="Segoe UI Black"/>
                <a:ea typeface="Calibri Light"/>
                <a:cs typeface="Calibri Light"/>
              </a:rPr>
              <a:t>COOP PEREIRA BARRETO</a:t>
            </a:r>
            <a:endParaRPr lang="pt-BR" sz="320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BE8BAC7-2C4F-FB97-98D9-17CBA35F5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551176"/>
            <a:ext cx="2250088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>
                <a:latin typeface="Segoe UI"/>
                <a:cs typeface="Segoe UI"/>
              </a:rPr>
              <a:t>REGISTRO DE EXECUÇÃO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INDUSTRIA: DURACELL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LOJA: COOP PEREIRA BARRETO</a:t>
            </a:r>
          </a:p>
          <a:p>
            <a:r>
              <a:rPr lang="en-US" sz="2000" b="1">
                <a:latin typeface="Segoe UI"/>
                <a:cs typeface="Segoe UI"/>
              </a:rPr>
              <a:t>DATA: 07.01.25</a:t>
            </a:r>
            <a:endParaRPr lang="en-US" sz="200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8B92EF9-3D81-C07A-FBAE-E1C5521F078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1527" y="1840301"/>
            <a:ext cx="4432719" cy="5017699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ED78CBF8-B577-47CB-5A79-3EC73A7EB2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4509" y="1840301"/>
            <a:ext cx="3857625" cy="501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83483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DBEFC-03DD-F63F-DB4F-D195AFCB7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4622351" cy="1402470"/>
          </a:xfrm>
        </p:spPr>
        <p:txBody>
          <a:bodyPr anchor="t">
            <a:normAutofit/>
          </a:bodyPr>
          <a:lstStyle/>
          <a:p>
            <a:r>
              <a:rPr lang="pt-BR" sz="3200">
                <a:latin typeface="Segoe UI Black"/>
                <a:ea typeface="Calibri Light"/>
                <a:cs typeface="Calibri Light"/>
              </a:rPr>
              <a:t>COOP PIRELLI</a:t>
            </a:r>
            <a:endParaRPr lang="pt-BR" sz="320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BE8BAC7-2C4F-FB97-98D9-17CBA35F5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551176"/>
            <a:ext cx="2250088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>
                <a:latin typeface="Segoe UI"/>
                <a:cs typeface="Segoe UI"/>
              </a:rPr>
              <a:t>REGISTRO DE EXECUÇÃO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INDUSTRIA: DURACELL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LOJA: COOP PIRELLI</a:t>
            </a:r>
          </a:p>
          <a:p>
            <a:r>
              <a:rPr lang="en-US" sz="2000" b="1">
                <a:latin typeface="Segoe UI"/>
                <a:cs typeface="Segoe UI"/>
              </a:rPr>
              <a:t>DATA: 07.01.25</a:t>
            </a:r>
            <a:endParaRPr lang="en-US" sz="200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3" name="Imagem 2" descr="Uma imagem contendo no interior, mesa, cheio, pequeno&#10;&#10;Descrição gerada automaticamente">
            <a:extLst>
              <a:ext uri="{FF2B5EF4-FFF2-40B4-BE49-F238E27FC236}">
                <a16:creationId xmlns:a16="http://schemas.microsoft.com/office/drawing/2014/main" id="{0FE9BCD5-7620-0DAD-F999-F5A8CAFCB2D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8287" y="1840301"/>
            <a:ext cx="3101916" cy="5017699"/>
          </a:xfrm>
          <a:prstGeom prst="rect">
            <a:avLst/>
          </a:prstGeom>
        </p:spPr>
      </p:pic>
      <p:pic>
        <p:nvPicPr>
          <p:cNvPr id="4" name="Imagem 3" descr="Uma imagem contendo brinquedo, mesa, pequeno, frente&#10;&#10;Descrição gerada automaticamente">
            <a:extLst>
              <a:ext uri="{FF2B5EF4-FFF2-40B4-BE49-F238E27FC236}">
                <a16:creationId xmlns:a16="http://schemas.microsoft.com/office/drawing/2014/main" id="{A7D7767E-20EC-9455-CF16-D5E79DDD470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4098" y="1840301"/>
            <a:ext cx="2469312" cy="5017699"/>
          </a:xfrm>
          <a:prstGeom prst="rect">
            <a:avLst/>
          </a:prstGeom>
        </p:spPr>
      </p:pic>
      <p:pic>
        <p:nvPicPr>
          <p:cNvPr id="7" name="Imagem 6" descr="Uma imagem contendo no interior, mesa, comida, caminhão&#10;&#10;Descrição gerada automaticamente">
            <a:extLst>
              <a:ext uri="{FF2B5EF4-FFF2-40B4-BE49-F238E27FC236}">
                <a16:creationId xmlns:a16="http://schemas.microsoft.com/office/drawing/2014/main" id="{5025AA54-E29A-84C6-FCDD-C2F0113205B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3458" y="1840301"/>
            <a:ext cx="3590745" cy="501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37100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DBEFC-03DD-F63F-DB4F-D195AFCB7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4622351" cy="1402470"/>
          </a:xfrm>
        </p:spPr>
        <p:txBody>
          <a:bodyPr anchor="t">
            <a:normAutofit/>
          </a:bodyPr>
          <a:lstStyle/>
          <a:p>
            <a:r>
              <a:rPr lang="pt-BR" sz="3200">
                <a:latin typeface="Segoe UI Black"/>
                <a:ea typeface="Calibri Light"/>
                <a:cs typeface="Calibri Light"/>
              </a:rPr>
              <a:t>COOP PIRELLI</a:t>
            </a:r>
            <a:endParaRPr lang="pt-BR" sz="320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BE8BAC7-2C4F-FB97-98D9-17CBA35F5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551176"/>
            <a:ext cx="2250088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PIRELLI</a:t>
            </a:r>
          </a:p>
          <a:p>
            <a:r>
              <a:rPr lang="en-US" sz="2000" b="1" dirty="0">
                <a:latin typeface="Segoe UI"/>
                <a:cs typeface="Segoe UI"/>
              </a:rPr>
              <a:t>DATA: 14.01.25</a:t>
            </a:r>
            <a:endParaRPr lang="en-US" sz="2000" dirty="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280AA23-512E-9CA4-DA28-A319F481A3B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3684" y="1840301"/>
            <a:ext cx="4496519" cy="5017699"/>
          </a:xfrm>
          <a:prstGeom prst="rect">
            <a:avLst/>
          </a:prstGeom>
        </p:spPr>
      </p:pic>
      <p:pic>
        <p:nvPicPr>
          <p:cNvPr id="6" name="Imagem 5" descr="Uma imagem contendo no interior, mesa, computador, comida&#10;&#10;O conteúdo gerado por IA pode estar incorreto.">
            <a:extLst>
              <a:ext uri="{FF2B5EF4-FFF2-40B4-BE49-F238E27FC236}">
                <a16:creationId xmlns:a16="http://schemas.microsoft.com/office/drawing/2014/main" id="{2E586D4A-45A2-9A75-60F3-18B4E42A23A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6590" y="1840301"/>
            <a:ext cx="4611538" cy="501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72427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DBEFC-03DD-F63F-DB4F-D195AFCB7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4622351" cy="1402470"/>
          </a:xfrm>
        </p:spPr>
        <p:txBody>
          <a:bodyPr anchor="t">
            <a:normAutofit/>
          </a:bodyPr>
          <a:lstStyle/>
          <a:p>
            <a:r>
              <a:rPr lang="pt-BR" sz="3200" dirty="0">
                <a:latin typeface="Segoe UI Black"/>
                <a:ea typeface="Calibri Light"/>
                <a:cs typeface="Calibri Light"/>
              </a:rPr>
              <a:t>COOP PIRELLI</a:t>
            </a:r>
            <a:endParaRPr lang="pt-BR" sz="3200" dirty="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BE8BAC7-2C4F-FB97-98D9-17CBA35F5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551176"/>
            <a:ext cx="2250088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PIRELLI</a:t>
            </a:r>
          </a:p>
          <a:p>
            <a:r>
              <a:rPr lang="en-US" sz="2000" b="1" dirty="0">
                <a:latin typeface="Segoe UI"/>
                <a:cs typeface="Segoe UI"/>
              </a:rPr>
              <a:t>DATA: 21.01.25</a:t>
            </a:r>
            <a:endParaRPr lang="en-US" sz="2000" dirty="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5" name="Imagem 4" descr="Uma imagem contendo no interior, mesa, brinquedo, pequeno&#10;&#10;O conteúdo gerado por IA pode estar incorreto.">
            <a:extLst>
              <a:ext uri="{FF2B5EF4-FFF2-40B4-BE49-F238E27FC236}">
                <a16:creationId xmlns:a16="http://schemas.microsoft.com/office/drawing/2014/main" id="{9828942D-BA4A-1DBA-9E04-B549B5F0966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834" y="1840301"/>
            <a:ext cx="2814369" cy="501769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85D153A-FCCC-D4AC-6CD6-66A7B6AED1C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0967" y="1840301"/>
            <a:ext cx="2799991" cy="501769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EE55C22-8A73-1380-4E33-B0518E3B111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2816" y="1840301"/>
            <a:ext cx="3691387" cy="501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32924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725189-8C8F-787C-ABDF-37BCEB8F8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4DF9A1-5AD6-6483-7408-3849B9842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4622351" cy="1402470"/>
          </a:xfrm>
        </p:spPr>
        <p:txBody>
          <a:bodyPr anchor="t">
            <a:normAutofit/>
          </a:bodyPr>
          <a:lstStyle/>
          <a:p>
            <a:r>
              <a:rPr lang="pt-BR" sz="3200" dirty="0">
                <a:latin typeface="Segoe UI Black"/>
                <a:ea typeface="Calibri Light"/>
                <a:cs typeface="Calibri Light"/>
              </a:rPr>
              <a:t>COOP PIRELLI</a:t>
            </a:r>
            <a:endParaRPr lang="pt-BR" sz="3200" dirty="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15CA040-F46F-01DB-5C2F-28E2D4842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B34A729-0EC7-B113-EECA-1B8C33468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551176"/>
            <a:ext cx="2250088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PIRELLI</a:t>
            </a:r>
          </a:p>
          <a:p>
            <a:r>
              <a:rPr lang="en-US" sz="2000" b="1" dirty="0">
                <a:latin typeface="Segoe UI"/>
                <a:cs typeface="Segoe UI"/>
              </a:rPr>
              <a:t>DATA: 28.01.25</a:t>
            </a:r>
            <a:endParaRPr lang="en-US" sz="2000" dirty="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3" name="Imagem 2" descr="Loja de brinquedos&#10;&#10;O conteúdo gerado por IA pode estar incorreto.">
            <a:extLst>
              <a:ext uri="{FF2B5EF4-FFF2-40B4-BE49-F238E27FC236}">
                <a16:creationId xmlns:a16="http://schemas.microsoft.com/office/drawing/2014/main" id="{D150263E-2EDA-1BDD-3341-03EF5C78401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4288" y="1840301"/>
            <a:ext cx="4625915" cy="5017699"/>
          </a:xfrm>
          <a:prstGeom prst="rect">
            <a:avLst/>
          </a:prstGeom>
        </p:spPr>
      </p:pic>
      <p:pic>
        <p:nvPicPr>
          <p:cNvPr id="4" name="Imagem 3" descr="Uma imagem contendo mesa, comida, cheio, itens&#10;&#10;O conteúdo gerado por IA pode estar incorreto.">
            <a:extLst>
              <a:ext uri="{FF2B5EF4-FFF2-40B4-BE49-F238E27FC236}">
                <a16:creationId xmlns:a16="http://schemas.microsoft.com/office/drawing/2014/main" id="{3C7F7B4A-A410-792C-7251-1C78895D6F0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9798" y="1840301"/>
            <a:ext cx="4065197" cy="501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65827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DBEFC-03DD-F63F-DB4F-D195AFCB7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4622351" cy="1402470"/>
          </a:xfrm>
        </p:spPr>
        <p:txBody>
          <a:bodyPr anchor="t">
            <a:normAutofit/>
          </a:bodyPr>
          <a:lstStyle/>
          <a:p>
            <a:r>
              <a:rPr lang="pt-BR" sz="3200">
                <a:latin typeface="Segoe UI Black"/>
                <a:ea typeface="Calibri Light"/>
                <a:cs typeface="Calibri Light"/>
              </a:rPr>
              <a:t>COOP QUEIROZ</a:t>
            </a:r>
            <a:endParaRPr lang="pt-BR" sz="320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BE8BAC7-2C4F-FB97-98D9-17CBA35F5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551176"/>
            <a:ext cx="2250088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>
                <a:latin typeface="Segoe UI"/>
                <a:cs typeface="Segoe UI"/>
              </a:rPr>
              <a:t>REGISTRO DE EXECUÇÃO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INDUSTRIA: DURACELL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LOJA: COOP QUEIROZ</a:t>
            </a:r>
          </a:p>
          <a:p>
            <a:r>
              <a:rPr lang="en-US" sz="2000" b="1">
                <a:latin typeface="Segoe UI"/>
                <a:cs typeface="Segoe UI"/>
              </a:rPr>
              <a:t>DATA: 08.01.25</a:t>
            </a:r>
            <a:endParaRPr lang="en-US" sz="200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998070B-7510-97C6-887A-C390A9E1B89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7345" y="1840301"/>
            <a:ext cx="5042858" cy="5017699"/>
          </a:xfrm>
          <a:prstGeom prst="rect">
            <a:avLst/>
          </a:prstGeom>
        </p:spPr>
      </p:pic>
      <p:pic>
        <p:nvPicPr>
          <p:cNvPr id="6" name="Imagem 5" descr="Uma imagem contendo no interior, cheio, mesa, brinquedo&#10;&#10;Descrição gerada automaticamente">
            <a:extLst>
              <a:ext uri="{FF2B5EF4-FFF2-40B4-BE49-F238E27FC236}">
                <a16:creationId xmlns:a16="http://schemas.microsoft.com/office/drawing/2014/main" id="{8E0CA2BE-C0C2-4553-85EA-505275237B9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9042" y="1840301"/>
            <a:ext cx="4309614" cy="501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88726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DBEFC-03DD-F63F-DB4F-D195AFCB7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4622351" cy="1402470"/>
          </a:xfrm>
        </p:spPr>
        <p:txBody>
          <a:bodyPr anchor="t">
            <a:normAutofit/>
          </a:bodyPr>
          <a:lstStyle/>
          <a:p>
            <a:r>
              <a:rPr lang="pt-BR" sz="3200">
                <a:latin typeface="Segoe UI Black"/>
                <a:ea typeface="Calibri Light"/>
                <a:cs typeface="Calibri Light"/>
              </a:rPr>
              <a:t>COOP QUEIROZ</a:t>
            </a:r>
            <a:endParaRPr lang="pt-BR" sz="320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BE8BAC7-2C4F-FB97-98D9-17CBA35F5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551176"/>
            <a:ext cx="2250088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QUEIROZ</a:t>
            </a:r>
          </a:p>
          <a:p>
            <a:r>
              <a:rPr lang="en-US" sz="2000" b="1" dirty="0">
                <a:latin typeface="Segoe UI"/>
                <a:cs typeface="Segoe UI"/>
              </a:rPr>
              <a:t>DATA: 17.01.25</a:t>
            </a:r>
            <a:endParaRPr lang="en-US" sz="2000" dirty="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3" name="Imagem 2" descr="Uma imagem contendo no interior, mesa, comida, cheio&#10;&#10;O conteúdo gerado por IA pode estar incorreto.">
            <a:extLst>
              <a:ext uri="{FF2B5EF4-FFF2-40B4-BE49-F238E27FC236}">
                <a16:creationId xmlns:a16="http://schemas.microsoft.com/office/drawing/2014/main" id="{33068AA3-E818-9219-DB85-245C3AF1384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2363" y="1840301"/>
            <a:ext cx="4927840" cy="5017699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0D44FB44-9CE1-12F3-79E2-15BA1C4C45F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4702" y="1840301"/>
            <a:ext cx="4352746" cy="501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84790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DBEFC-03DD-F63F-DB4F-D195AFCB7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4622351" cy="1402470"/>
          </a:xfrm>
        </p:spPr>
        <p:txBody>
          <a:bodyPr anchor="t">
            <a:normAutofit/>
          </a:bodyPr>
          <a:lstStyle/>
          <a:p>
            <a:r>
              <a:rPr lang="pt-BR" sz="3200">
                <a:latin typeface="Segoe UI Black"/>
                <a:ea typeface="Calibri Light"/>
                <a:cs typeface="Calibri Light"/>
              </a:rPr>
              <a:t>COOP QUEIROZ</a:t>
            </a:r>
            <a:endParaRPr lang="pt-BR" sz="320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BE8BAC7-2C4F-FB97-98D9-17CBA35F5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551176"/>
            <a:ext cx="2250088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QUEIROZ</a:t>
            </a:r>
          </a:p>
          <a:p>
            <a:r>
              <a:rPr lang="en-US" sz="2000" b="1" dirty="0">
                <a:latin typeface="Segoe UI"/>
                <a:cs typeface="Segoe UI"/>
              </a:rPr>
              <a:t>DATA: 22.01.25</a:t>
            </a:r>
            <a:endParaRPr lang="en-US" sz="2000" dirty="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DE7C81BC-DC87-C46A-BA2D-25C6508788F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4287" y="1840301"/>
            <a:ext cx="4625916" cy="5017699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9E6D1231-8DEA-D2E2-8351-D74753B3EB9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7193" y="1840301"/>
            <a:ext cx="4625916" cy="501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20601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45996C-203B-7109-1DDD-8241A3920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70D06C-4ECD-6E48-5C0F-5F0D23767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4622351" cy="1402470"/>
          </a:xfrm>
        </p:spPr>
        <p:txBody>
          <a:bodyPr anchor="t">
            <a:normAutofit/>
          </a:bodyPr>
          <a:lstStyle/>
          <a:p>
            <a:r>
              <a:rPr lang="pt-BR" sz="3200">
                <a:latin typeface="Segoe UI Black"/>
                <a:ea typeface="Calibri Light"/>
                <a:cs typeface="Calibri Light"/>
              </a:rPr>
              <a:t>COOP QUEIROZ</a:t>
            </a:r>
            <a:endParaRPr lang="pt-BR" sz="320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599633A-E896-204C-F05D-D58424D96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979C97A-336C-04E6-2928-52631D3855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551176"/>
            <a:ext cx="2250088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QUEIROZ</a:t>
            </a:r>
          </a:p>
          <a:p>
            <a:r>
              <a:rPr lang="en-US" sz="2000" b="1" dirty="0">
                <a:latin typeface="Segoe UI"/>
                <a:cs typeface="Segoe UI"/>
              </a:rPr>
              <a:t>DATA: 29.01.25</a:t>
            </a:r>
            <a:endParaRPr lang="en-US" sz="2000" dirty="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587888D-3C1F-7880-A99B-11DDCCE666C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8665" y="1840301"/>
            <a:ext cx="4611538" cy="5017699"/>
          </a:xfrm>
          <a:prstGeom prst="rect">
            <a:avLst/>
          </a:prstGeom>
        </p:spPr>
      </p:pic>
      <p:pic>
        <p:nvPicPr>
          <p:cNvPr id="4" name="Imagem 3" descr="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08341B6A-2FE4-6A49-1B03-5E8524C7095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8439" y="1840301"/>
            <a:ext cx="4611538" cy="501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270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AD259-8AE6-2572-F7A3-67B9CB3B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68" y="1016514"/>
            <a:ext cx="10515600" cy="944562"/>
          </a:xfrm>
        </p:spPr>
        <p:txBody>
          <a:bodyPr/>
          <a:lstStyle/>
          <a:p>
            <a:r>
              <a:rPr lang="pt-BR" sz="3200" b="1">
                <a:latin typeface="Segoe UI Black"/>
                <a:ea typeface="Segoe UI Black"/>
              </a:rPr>
              <a:t>JOANIN – LOJA 2</a:t>
            </a:r>
            <a:endParaRPr lang="pt-BR" sz="320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DAFDE2-0BF0-D6C1-6547-11A1DB12D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4" y="2213083"/>
            <a:ext cx="3374691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2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14.01.25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7B4184D-7F75-80B3-AD31-D7516D1494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2542" y="1955320"/>
            <a:ext cx="7780767" cy="49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769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842" y="365127"/>
            <a:ext cx="4042390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DOM PEDRO (NOVA)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>
                <a:latin typeface="Segoe UI"/>
                <a:cs typeface="Segoe UI"/>
              </a:rPr>
              <a:t>REGISTRO DE EXECUÇÃO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INDUSTRIA: DURACELL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LOJA: COOP DOM PEDRO (NOVA)</a:t>
            </a:r>
            <a:endParaRPr lang="en-US" sz="2000" b="1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DATA:02.01.25</a:t>
            </a:r>
            <a:endParaRPr lang="en-US" sz="200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8813EFC-D933-DB93-3706-36332715A4B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1900" y="1710905"/>
            <a:ext cx="4071409" cy="514709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1FD7F0D-7C62-0EB2-329E-B6FAE8E121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7899" y="1710905"/>
            <a:ext cx="4790277" cy="514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87023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842" y="365127"/>
            <a:ext cx="4042390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DOM PEDRO (NOVA)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>
                <a:latin typeface="Segoe UI"/>
                <a:cs typeface="Segoe UI"/>
              </a:rPr>
              <a:t>REGISTRO DE EXECUÇÃO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INDUSTRIA: DURACELL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LOJA: COOP DOM PEDRO (NOVA)</a:t>
            </a:r>
            <a:endParaRPr lang="en-US" sz="2000" b="1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DATA:07.01.25</a:t>
            </a:r>
            <a:endParaRPr lang="en-US" sz="200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02E83AA-3B03-7286-0B46-6496F51C542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523" y="1696528"/>
            <a:ext cx="4847786" cy="5161472"/>
          </a:xfrm>
          <a:prstGeom prst="rect">
            <a:avLst/>
          </a:prstGeom>
        </p:spPr>
      </p:pic>
      <p:pic>
        <p:nvPicPr>
          <p:cNvPr id="6" name="Imagem 5" descr="Uma imagem contendo no interior, mesa, computador, brinquedo&#10;&#10;Descrição gerada automaticamente">
            <a:extLst>
              <a:ext uri="{FF2B5EF4-FFF2-40B4-BE49-F238E27FC236}">
                <a16:creationId xmlns:a16="http://schemas.microsoft.com/office/drawing/2014/main" id="{69F7E3FF-04D1-E003-F115-B6617142C98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6692" y="1696528"/>
            <a:ext cx="3855749" cy="51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27920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842" y="365127"/>
            <a:ext cx="4042390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DOM PEDRO (NOVA)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DOM PEDRO (NOVA)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DATA:15.01.25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0BEE3CD-C88D-0544-A8ED-0F171448F81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6844" y="1696528"/>
            <a:ext cx="4416465" cy="5161472"/>
          </a:xfrm>
          <a:prstGeom prst="rect">
            <a:avLst/>
          </a:prstGeom>
        </p:spPr>
      </p:pic>
      <p:pic>
        <p:nvPicPr>
          <p:cNvPr id="7" name="Imagem 6" descr="Uma imagem contendo mesa, guarda-chuva, comida, homem&#10;&#10;O conteúdo gerado por IA pode estar incorreto.">
            <a:extLst>
              <a:ext uri="{FF2B5EF4-FFF2-40B4-BE49-F238E27FC236}">
                <a16:creationId xmlns:a16="http://schemas.microsoft.com/office/drawing/2014/main" id="{6949FC09-A28E-E586-B7B0-83B76D1D140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6692" y="1696528"/>
            <a:ext cx="4402089" cy="51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91006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842" y="365127"/>
            <a:ext cx="4042390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DOM PEDRO (NOVA)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DOM PEDRO (NOVA)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DATA:23.01.25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Loja de doces&#10;&#10;O conteúdo gerado por IA pode estar incorreto.">
            <a:extLst>
              <a:ext uri="{FF2B5EF4-FFF2-40B4-BE49-F238E27FC236}">
                <a16:creationId xmlns:a16="http://schemas.microsoft.com/office/drawing/2014/main" id="{8EDF4CF0-49EB-7922-56EF-9E935F975EA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1825" y="1696528"/>
            <a:ext cx="4531484" cy="516147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A91F30D-742A-E63C-1FF5-3F4B7FE01DE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7900" y="1696528"/>
            <a:ext cx="4315824" cy="51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5907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FCB51-9B9B-8183-DB9C-F979E547B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4FA241-7566-8CAF-F313-2544FEE6D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842" y="365127"/>
            <a:ext cx="4042390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DOM PEDRO (NOVA)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A4E01E4-F1AD-99F7-90A2-315228CAB0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DOM PEDRO (NOVA)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DATA:30.01.25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53F1F5D-3425-BFD4-4EE6-3E8E48F09D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4277" y="1696528"/>
            <a:ext cx="4819032" cy="516147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59CAD3E-9EE6-91DA-FD5E-1E5EDB0BD5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7899" y="1696528"/>
            <a:ext cx="3855749" cy="51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18804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0B04D0-C9D0-E99B-BA67-E2DE1108A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999946-57BB-1370-EB4F-5DF45762F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842" y="365127"/>
            <a:ext cx="4042390" cy="1337286"/>
          </a:xfrm>
        </p:spPr>
        <p:txBody>
          <a:bodyPr>
            <a:normAutofit/>
          </a:bodyPr>
          <a:lstStyle/>
          <a:p>
            <a:r>
              <a:rPr lang="pt-BR" sz="3200" b="1" dirty="0">
                <a:latin typeface="Segoe UI Black"/>
                <a:ea typeface="Segoe UI Black"/>
              </a:rPr>
              <a:t>COOP DOM PEDRO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42F75F5-0540-D95E-99E0-69CFADDB5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DOM PEDRO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DATA:28.01.25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6306F1B-39F5-AC87-74BE-89334C06A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730" y="1696528"/>
            <a:ext cx="6630579" cy="51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1640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VIANAS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>
                <a:latin typeface="Segoe UI"/>
                <a:cs typeface="Segoe UI"/>
              </a:rPr>
              <a:t>REGISTRO DE EXECUÇÃO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INDUSTRIA: DURACELL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LOJA: COOP VIANAS</a:t>
            </a:r>
            <a:endParaRPr lang="en-US" sz="2000" b="1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DATA: 02.01.25</a:t>
            </a:r>
            <a:endParaRPr lang="en-US" sz="200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127D2EB-AFA8-A9F7-0CE3-8A610B3B778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654" y="1696528"/>
            <a:ext cx="3021863" cy="5161472"/>
          </a:xfrm>
          <a:prstGeom prst="rect">
            <a:avLst/>
          </a:prstGeom>
        </p:spPr>
      </p:pic>
      <p:pic>
        <p:nvPicPr>
          <p:cNvPr id="6" name="Imagem 5" descr="Uma imagem contendo no interior, cheio, comida, muitos&#10;&#10;Descrição gerada automaticamente">
            <a:extLst>
              <a:ext uri="{FF2B5EF4-FFF2-40B4-BE49-F238E27FC236}">
                <a16:creationId xmlns:a16="http://schemas.microsoft.com/office/drawing/2014/main" id="{0E0C6F7D-C309-611E-74C9-192C3C2E9DD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2880" y="1696528"/>
            <a:ext cx="2475523" cy="516147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BEA3B0B-4B7A-4FA4-85E2-DAD7D8DE895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9749" y="1696528"/>
            <a:ext cx="3467561" cy="51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1317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VIANAS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>
                <a:latin typeface="Segoe UI"/>
                <a:cs typeface="Segoe UI"/>
              </a:rPr>
              <a:t>REGISTRO DE EXECUÇÃO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INDUSTRIA: DURACELL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LOJA: COOP VIANAS</a:t>
            </a:r>
            <a:endParaRPr lang="en-US" sz="2000" b="1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DATA: 07.01.25</a:t>
            </a:r>
            <a:endParaRPr lang="en-US" sz="200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D2503A4-FB1C-66D8-9526-91643DAF85C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1111" y="1696528"/>
            <a:ext cx="3153136" cy="5161472"/>
          </a:xfrm>
          <a:prstGeom prst="rect">
            <a:avLst/>
          </a:prstGeom>
        </p:spPr>
      </p:pic>
      <p:pic>
        <p:nvPicPr>
          <p:cNvPr id="7" name="Imagem 6" descr="Uma imagem contendo no interior, comida, caminhão, pequeno&#10;&#10;Descrição gerada automaticamente">
            <a:extLst>
              <a:ext uri="{FF2B5EF4-FFF2-40B4-BE49-F238E27FC236}">
                <a16:creationId xmlns:a16="http://schemas.microsoft.com/office/drawing/2014/main" id="{EF4A3F3A-775A-BC99-FCC7-2F03E34F054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1942" y="1696528"/>
            <a:ext cx="2304871" cy="516147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558A244-A51D-6942-C3E1-D51127DD7E8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5037" y="1696528"/>
            <a:ext cx="3613210" cy="51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48587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VIANAS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VIANAS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15.01.25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 descr="Interface gráfica do usuário, Site&#10;&#10;O conteúdo gerado por IA pode estar incorreto.">
            <a:extLst>
              <a:ext uri="{FF2B5EF4-FFF2-40B4-BE49-F238E27FC236}">
                <a16:creationId xmlns:a16="http://schemas.microsoft.com/office/drawing/2014/main" id="{B7D24C4C-F0A3-155D-9299-4A3EDD101F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9566" y="1696527"/>
            <a:ext cx="4964681" cy="5161473"/>
          </a:xfrm>
          <a:prstGeom prst="rect">
            <a:avLst/>
          </a:prstGeom>
        </p:spPr>
      </p:pic>
      <p:pic>
        <p:nvPicPr>
          <p:cNvPr id="6" name="Imagem 5" descr="Uma imagem contendo no interior, mesa, itens, cheio&#10;&#10;O conteúdo gerado por IA pode estar incorreto.">
            <a:extLst>
              <a:ext uri="{FF2B5EF4-FFF2-40B4-BE49-F238E27FC236}">
                <a16:creationId xmlns:a16="http://schemas.microsoft.com/office/drawing/2014/main" id="{8ACE9713-3B8D-4847-C5C3-88DFB5B0124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5753" y="1710905"/>
            <a:ext cx="3570078" cy="51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74383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VIANAS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VIANAS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21.01.25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5156B89-0E25-9540-A202-859DB76E7D4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3527" y="1696528"/>
            <a:ext cx="3670720" cy="5161472"/>
          </a:xfrm>
          <a:prstGeom prst="rect">
            <a:avLst/>
          </a:prstGeom>
        </p:spPr>
      </p:pic>
      <p:pic>
        <p:nvPicPr>
          <p:cNvPr id="7" name="Imagem 6" descr="Interface gráfica do usuário, Site&#10;&#10;O conteúdo gerado por IA pode estar incorreto.">
            <a:extLst>
              <a:ext uri="{FF2B5EF4-FFF2-40B4-BE49-F238E27FC236}">
                <a16:creationId xmlns:a16="http://schemas.microsoft.com/office/drawing/2014/main" id="{3CBF07B5-61DC-8EC4-91D2-3C46A6889BD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7188" y="1696528"/>
            <a:ext cx="3857625" cy="51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977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AD259-8AE6-2572-F7A3-67B9CB3B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68" y="1016514"/>
            <a:ext cx="10515600" cy="944562"/>
          </a:xfrm>
        </p:spPr>
        <p:txBody>
          <a:bodyPr/>
          <a:lstStyle/>
          <a:p>
            <a:r>
              <a:rPr lang="pt-BR" sz="3200" b="1">
                <a:latin typeface="Segoe UI Black"/>
                <a:ea typeface="Segoe UI Black"/>
              </a:rPr>
              <a:t>JOANIN – LOJA 2</a:t>
            </a:r>
            <a:endParaRPr lang="pt-BR" sz="320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DAFDE2-0BF0-D6C1-6547-11A1DB12D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4" y="2213083"/>
            <a:ext cx="3374691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2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21.01.25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Prateleira de loja&#10;&#10;O conteúdo gerado por IA pode estar incorreto.">
            <a:extLst>
              <a:ext uri="{FF2B5EF4-FFF2-40B4-BE49-F238E27FC236}">
                <a16:creationId xmlns:a16="http://schemas.microsoft.com/office/drawing/2014/main" id="{387B9164-B48F-5C85-7970-C33D59D174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0202" y="1955320"/>
            <a:ext cx="6803107" cy="49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93618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6B6E3-7DDB-5004-84A3-E62663902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884F23-6669-C86B-ABBA-CB9DF8EDD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VIANAS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219D901-658E-C327-1A52-D03DC8A1C9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VIANAS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28.01.25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ABFA045-CE4A-B15B-4F81-24DC127019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7113" y="1696528"/>
            <a:ext cx="4677134" cy="5161472"/>
          </a:xfrm>
          <a:prstGeom prst="rect">
            <a:avLst/>
          </a:prstGeom>
        </p:spPr>
      </p:pic>
      <p:pic>
        <p:nvPicPr>
          <p:cNvPr id="6" name="Imagem 5" descr="Uma imagem contendo mesa, itens, caminhão, cheio&#10;&#10;O conteúdo gerado por IA pode estar incorreto.">
            <a:extLst>
              <a:ext uri="{FF2B5EF4-FFF2-40B4-BE49-F238E27FC236}">
                <a16:creationId xmlns:a16="http://schemas.microsoft.com/office/drawing/2014/main" id="{BE508960-99BD-B6B8-AC94-001BC749E9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8168" y="1696528"/>
            <a:ext cx="4403964" cy="51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09914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LUZITA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>
                <a:latin typeface="Segoe UI"/>
                <a:cs typeface="Segoe UI"/>
              </a:rPr>
              <a:t>REGISTRO DE EXECUÇÃO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INDUSTRIA: DURACELL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LOJA: COOP LUZITA</a:t>
            </a:r>
            <a:endParaRPr lang="en-US" sz="2000" b="1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DATA: 06.01.25</a:t>
            </a:r>
            <a:endParaRPr lang="en-US" sz="200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Interface gráfica do usuário&#10;&#10;Descrição gerada automaticamente">
            <a:extLst>
              <a:ext uri="{FF2B5EF4-FFF2-40B4-BE49-F238E27FC236}">
                <a16:creationId xmlns:a16="http://schemas.microsoft.com/office/drawing/2014/main" id="{1C5B80D2-A82F-2C25-CD97-9CB32D2D5A4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9801" y="1696528"/>
            <a:ext cx="3913757" cy="516147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02B823C-3294-E3FE-E382-58657C4C677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3941" y="1696528"/>
            <a:ext cx="5229438" cy="51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37111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ITAPARK</a:t>
            </a:r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>
                <a:latin typeface="Segoe UI"/>
                <a:cs typeface="Segoe UI"/>
              </a:rPr>
              <a:t>REGISTRO DE EXECUÇÃO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INDUSTRIA: DURACELL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LOJA: COOP ITAPARK</a:t>
            </a:r>
            <a:endParaRPr lang="en-US" sz="2000" b="1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DATA: 02.01.25</a:t>
            </a:r>
            <a:endParaRPr lang="en-US" sz="200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Garrafa de vidro de loja&#10;&#10;Descrição gerada automaticamente">
            <a:extLst>
              <a:ext uri="{FF2B5EF4-FFF2-40B4-BE49-F238E27FC236}">
                <a16:creationId xmlns:a16="http://schemas.microsoft.com/office/drawing/2014/main" id="{E417594D-4B95-19D2-CAEC-0946A27FB41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5509" y="1581509"/>
            <a:ext cx="5276491" cy="5276491"/>
          </a:xfrm>
          <a:prstGeom prst="rect">
            <a:avLst/>
          </a:prstGeom>
        </p:spPr>
      </p:pic>
      <p:pic>
        <p:nvPicPr>
          <p:cNvPr id="6" name="Imagem 5" descr="Loja de brinquedos&#10;&#10;Descrição gerada automaticamente">
            <a:extLst>
              <a:ext uri="{FF2B5EF4-FFF2-40B4-BE49-F238E27FC236}">
                <a16:creationId xmlns:a16="http://schemas.microsoft.com/office/drawing/2014/main" id="{20ACBFB6-8FFF-ADD0-48F2-E6776FA408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5948" y="1581509"/>
            <a:ext cx="3835161" cy="527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09729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ITAPARK</a:t>
            </a:r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>
                <a:latin typeface="Segoe UI"/>
                <a:cs typeface="Segoe UI"/>
              </a:rPr>
              <a:t>REGISTRO DE EXECUÇÃO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INDUSTRIA: DURACELL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LOJA: COOP ITAPARK</a:t>
            </a:r>
            <a:endParaRPr lang="en-US" sz="2000" b="1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DATA: 10.01.25</a:t>
            </a:r>
            <a:endParaRPr lang="en-US" sz="200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3A5C294-377B-33F9-6CFD-F57F6A62C5D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6227" y="1581509"/>
            <a:ext cx="4715773" cy="527649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A8A1BC9-A0DC-7358-06B2-E930B75DB65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7193" y="1581509"/>
            <a:ext cx="4726557" cy="527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75817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ITAPARK</a:t>
            </a:r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ITAPARK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15.01.25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Loja de brinquedos&#10;&#10;O conteúdo gerado por IA pode estar incorreto.">
            <a:extLst>
              <a:ext uri="{FF2B5EF4-FFF2-40B4-BE49-F238E27FC236}">
                <a16:creationId xmlns:a16="http://schemas.microsoft.com/office/drawing/2014/main" id="{B57F08CD-17CE-1EB2-1B95-5B1194AF065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4377" y="1696528"/>
            <a:ext cx="4557623" cy="5161472"/>
          </a:xfrm>
          <a:prstGeom prst="rect">
            <a:avLst/>
          </a:prstGeom>
        </p:spPr>
      </p:pic>
      <p:pic>
        <p:nvPicPr>
          <p:cNvPr id="6" name="Imagem 5" descr="Loja de malas&#10;&#10;O conteúdo gerado por IA pode estar incorreto.">
            <a:extLst>
              <a:ext uri="{FF2B5EF4-FFF2-40B4-BE49-F238E27FC236}">
                <a16:creationId xmlns:a16="http://schemas.microsoft.com/office/drawing/2014/main" id="{C46940E9-B24A-5508-153C-85A812DFA58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7835" y="1696528"/>
            <a:ext cx="4841576" cy="51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95372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875F9-37E7-08C0-F936-C2A53A2D2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48BFB6-B745-044B-B433-9D953016C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ITAPARK</a:t>
            </a:r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6BF12EB-08B0-93A3-EA8C-FA084BD5F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ITAPARK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31.01.25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 descr="Loja de brinquedos&#10;&#10;O conteúdo gerado por IA pode estar incorreto.">
            <a:extLst>
              <a:ext uri="{FF2B5EF4-FFF2-40B4-BE49-F238E27FC236}">
                <a16:creationId xmlns:a16="http://schemas.microsoft.com/office/drawing/2014/main" id="{5A4A675D-1D66-15FA-F35F-239A2C5A7E3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1155" y="1696528"/>
            <a:ext cx="4669048" cy="5161472"/>
          </a:xfrm>
          <a:prstGeom prst="rect">
            <a:avLst/>
          </a:prstGeom>
        </p:spPr>
      </p:pic>
      <p:pic>
        <p:nvPicPr>
          <p:cNvPr id="7" name="Imagem 6" descr="Interface gráfica do usuário, Site&#10;&#10;O conteúdo gerado por IA pode estar incorreto.">
            <a:extLst>
              <a:ext uri="{FF2B5EF4-FFF2-40B4-BE49-F238E27FC236}">
                <a16:creationId xmlns:a16="http://schemas.microsoft.com/office/drawing/2014/main" id="{0642E54D-64EA-529A-3652-0303F17D37B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5345" y="1696528"/>
            <a:ext cx="4367123" cy="51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00227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PERIMETRAL</a:t>
            </a:r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>
                <a:latin typeface="Segoe UI"/>
                <a:cs typeface="Segoe UI"/>
              </a:rPr>
              <a:t>REGISTRO DE EXECUÇÃO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INDUSTRIA: DURACELL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LOJA: COOP PERIMETRAL</a:t>
            </a:r>
            <a:endParaRPr lang="en-US" sz="2000" b="1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DATA: 06.01.25</a:t>
            </a:r>
            <a:endParaRPr lang="en-US" sz="200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0A8599D-4BCB-961C-57A9-5219E27EE73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2999" y="1710905"/>
            <a:ext cx="3081248" cy="514709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0EC8C95-C04F-B3FF-38E2-8D92C6C5461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1942" y="1710905"/>
            <a:ext cx="2405512" cy="5147095"/>
          </a:xfrm>
          <a:prstGeom prst="rect">
            <a:avLst/>
          </a:prstGeom>
        </p:spPr>
      </p:pic>
      <p:pic>
        <p:nvPicPr>
          <p:cNvPr id="8" name="Imagem 7" descr="Interface gráfica do usuário, Site&#10;&#10;Descrição gerada automaticamente">
            <a:extLst>
              <a:ext uri="{FF2B5EF4-FFF2-40B4-BE49-F238E27FC236}">
                <a16:creationId xmlns:a16="http://schemas.microsoft.com/office/drawing/2014/main" id="{352271B9-93EC-1E56-83FF-ADA1EB7C61A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7565" y="1710905"/>
            <a:ext cx="3656342" cy="514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59207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PERIMETRAL</a:t>
            </a:r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PERIMETRAL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13.01.25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9E630D8-1B95-3B97-F979-F121EDB0A74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3603" y="1696528"/>
            <a:ext cx="3210644" cy="5161472"/>
          </a:xfrm>
          <a:prstGeom prst="rect">
            <a:avLst/>
          </a:prstGeom>
        </p:spPr>
      </p:pic>
      <p:pic>
        <p:nvPicPr>
          <p:cNvPr id="6" name="Imagem 5" descr="Interface gráfica do usuário, Site&#10;&#10;O conteúdo gerado por IA pode estar incorreto.">
            <a:extLst>
              <a:ext uri="{FF2B5EF4-FFF2-40B4-BE49-F238E27FC236}">
                <a16:creationId xmlns:a16="http://schemas.microsoft.com/office/drawing/2014/main" id="{8AEDF664-87D4-88DC-6A82-9C359B0EB78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6206" y="1696528"/>
            <a:ext cx="2879965" cy="516147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1B36DD3-18CC-9A4D-3E70-C67C6935E77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7528" y="1696528"/>
            <a:ext cx="3210644" cy="51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32755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PERIMETRAL</a:t>
            </a:r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PERIMETRAL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20.01.25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 descr="Interface gráfica do usuário, Site&#10;&#10;O conteúdo gerado por IA pode estar incorreto.">
            <a:extLst>
              <a:ext uri="{FF2B5EF4-FFF2-40B4-BE49-F238E27FC236}">
                <a16:creationId xmlns:a16="http://schemas.microsoft.com/office/drawing/2014/main" id="{ACE210A0-AC2C-545B-A6D8-1C171DBB3D0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8621" y="1696528"/>
            <a:ext cx="3095626" cy="5161472"/>
          </a:xfrm>
          <a:prstGeom prst="rect">
            <a:avLst/>
          </a:prstGeom>
        </p:spPr>
      </p:pic>
      <p:pic>
        <p:nvPicPr>
          <p:cNvPr id="7" name="Imagem 6" descr="Uma imagem contendo comida, geladeira, homem, cheio&#10;&#10;O conteúdo gerado por IA pode estar incorreto.">
            <a:extLst>
              <a:ext uri="{FF2B5EF4-FFF2-40B4-BE49-F238E27FC236}">
                <a16:creationId xmlns:a16="http://schemas.microsoft.com/office/drawing/2014/main" id="{97F517C3-B5EB-5FA2-979A-9FE48F741AE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8168" y="1696528"/>
            <a:ext cx="2463022" cy="5161472"/>
          </a:xfrm>
          <a:prstGeom prst="rect">
            <a:avLst/>
          </a:prstGeom>
        </p:spPr>
      </p:pic>
      <p:pic>
        <p:nvPicPr>
          <p:cNvPr id="8" name="Imagem 7" descr="Loja de brinquedos&#10;&#10;O conteúdo gerado por IA pode estar incorreto.">
            <a:extLst>
              <a:ext uri="{FF2B5EF4-FFF2-40B4-BE49-F238E27FC236}">
                <a16:creationId xmlns:a16="http://schemas.microsoft.com/office/drawing/2014/main" id="{FA358D4A-A27C-5E96-A8A7-E1CE7EFBB84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6961" y="1696528"/>
            <a:ext cx="3066871" cy="51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60587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111CB-31BF-C123-E630-FFB1E235D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624473-40CA-5CF0-6E21-6BB33EA47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PERIMETRAL</a:t>
            </a:r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1FBD46B-910A-459F-FBAA-051076D4BE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PERIMETRAL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27.01.25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0B35522-4873-AAE2-83C1-03552C98FC4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3603" y="1696528"/>
            <a:ext cx="3210644" cy="516147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8AF0FFA-4647-6BD0-9580-611CD2B372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8130" y="1710905"/>
            <a:ext cx="2736192" cy="5147095"/>
          </a:xfrm>
          <a:prstGeom prst="rect">
            <a:avLst/>
          </a:prstGeom>
        </p:spPr>
      </p:pic>
      <p:pic>
        <p:nvPicPr>
          <p:cNvPr id="9" name="Imagem 8" descr="Uma imagem contendo no interior, mesa, computador, criança&#10;&#10;O conteúdo gerado por IA pode estar incorreto.">
            <a:extLst>
              <a:ext uri="{FF2B5EF4-FFF2-40B4-BE49-F238E27FC236}">
                <a16:creationId xmlns:a16="http://schemas.microsoft.com/office/drawing/2014/main" id="{4A9A3F58-0067-254C-0172-E03A22A045E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3188" y="1710905"/>
            <a:ext cx="3210645" cy="514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027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5FAEC-5F25-818A-287C-FC43A88F6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D34E17-E592-760B-CA9E-7D0C14E82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68" y="1016514"/>
            <a:ext cx="10515600" cy="944562"/>
          </a:xfrm>
        </p:spPr>
        <p:txBody>
          <a:bodyPr/>
          <a:lstStyle/>
          <a:p>
            <a:r>
              <a:rPr lang="pt-BR" sz="3200" b="1">
                <a:latin typeface="Segoe UI Black"/>
                <a:ea typeface="Segoe UI Black"/>
              </a:rPr>
              <a:t>JOANIN – LOJA 2</a:t>
            </a:r>
            <a:endParaRPr lang="pt-BR" sz="320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5496B9A-ED0F-D764-89DB-8C7488123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4" y="2213083"/>
            <a:ext cx="3374691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2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28.01.25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6F5D39F-9AAD-0237-38B0-6CF774D10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5711" y="1955320"/>
            <a:ext cx="7507598" cy="49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681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SÃO CAETANO</a:t>
            </a:r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>
                <a:latin typeface="Segoe UI"/>
                <a:cs typeface="Segoe UI"/>
              </a:rPr>
              <a:t>REGISTRO DE EXECUÇÃO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INDUSTRIA: DURACELL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LOJA: COOP SÃO CAETANO</a:t>
            </a:r>
            <a:endParaRPr lang="en-US" sz="2000" b="1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DATA: 08.01.25</a:t>
            </a:r>
            <a:endParaRPr lang="en-US" sz="200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6BB5AC1-A25E-E1A4-7214-A9E6D2F1B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2532" y="1696527"/>
            <a:ext cx="4603804" cy="5161473"/>
          </a:xfrm>
          <a:prstGeom prst="rect">
            <a:avLst/>
          </a:prstGeom>
        </p:spPr>
      </p:pic>
      <p:pic>
        <p:nvPicPr>
          <p:cNvPr id="6" name="Imagem 5" descr="Uma imagem contendo no interior, mesa, itens, comida&#10;&#10;Descrição gerada automaticamente">
            <a:extLst>
              <a:ext uri="{FF2B5EF4-FFF2-40B4-BE49-F238E27FC236}">
                <a16:creationId xmlns:a16="http://schemas.microsoft.com/office/drawing/2014/main" id="{F3ADFD77-AA66-B29E-7841-4CE806161F8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9207" y="1696528"/>
            <a:ext cx="4385096" cy="51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07501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SÃO CAETANO</a:t>
            </a:r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SÃO CAETANO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17.01.25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 descr="Balcão de loja&#10;&#10;O conteúdo gerado por IA pode estar incorreto.">
            <a:extLst>
              <a:ext uri="{FF2B5EF4-FFF2-40B4-BE49-F238E27FC236}">
                <a16:creationId xmlns:a16="http://schemas.microsoft.com/office/drawing/2014/main" id="{5F6D6975-BFDD-D098-5CCF-2C079F997EA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3070" y="1710905"/>
            <a:ext cx="4560239" cy="5147095"/>
          </a:xfrm>
          <a:prstGeom prst="rect">
            <a:avLst/>
          </a:prstGeom>
        </p:spPr>
      </p:pic>
      <p:pic>
        <p:nvPicPr>
          <p:cNvPr id="7" name="Imagem 6" descr="Uma imagem contendo no interior, mesa, comida, itens&#10;&#10;O conteúdo gerado por IA pode estar incorreto.">
            <a:extLst>
              <a:ext uri="{FF2B5EF4-FFF2-40B4-BE49-F238E27FC236}">
                <a16:creationId xmlns:a16="http://schemas.microsoft.com/office/drawing/2014/main" id="{2A029EED-AD7F-D94F-C3A7-FA6A0ECAF5B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9207" y="1698196"/>
            <a:ext cx="4341964" cy="515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15605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SUIÇA</a:t>
            </a:r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>
                <a:latin typeface="Segoe UI"/>
                <a:cs typeface="Segoe UI"/>
              </a:rPr>
              <a:t>REGISTRO DE EXECUÇÃO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INDUSTRIA: DURACELL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LOJA: COOP SUIÇA</a:t>
            </a:r>
            <a:endParaRPr lang="en-US" sz="2000" b="1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DATA: 09.01.25</a:t>
            </a:r>
            <a:endParaRPr lang="en-US" sz="200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FC7989F-87C7-4EB3-6C82-C0B3021693E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5533" y="1696527"/>
            <a:ext cx="4654670" cy="516147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5CF6E17-BB48-CB06-7949-D26F5E7662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3458" y="1696528"/>
            <a:ext cx="4669048" cy="51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02548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SUIÇA</a:t>
            </a:r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SUIÇA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23.01.25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Loja de doces&#10;&#10;O conteúdo gerado por IA pode estar incorreto.">
            <a:extLst>
              <a:ext uri="{FF2B5EF4-FFF2-40B4-BE49-F238E27FC236}">
                <a16:creationId xmlns:a16="http://schemas.microsoft.com/office/drawing/2014/main" id="{9C83E1D4-9CDA-B85B-2A31-DC6F493B326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7635" y="1696528"/>
            <a:ext cx="3395674" cy="5161472"/>
          </a:xfrm>
          <a:prstGeom prst="rect">
            <a:avLst/>
          </a:prstGeom>
        </p:spPr>
      </p:pic>
      <p:pic>
        <p:nvPicPr>
          <p:cNvPr id="6" name="Imagem 5" descr="Uma imagem contendo no interior, mesa, garrafa, comida&#10;&#10;O conteúdo gerado por IA pode estar incorreto.">
            <a:extLst>
              <a:ext uri="{FF2B5EF4-FFF2-40B4-BE49-F238E27FC236}">
                <a16:creationId xmlns:a16="http://schemas.microsoft.com/office/drawing/2014/main" id="{284B899F-F419-488E-CCE2-56C7CF7E377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0277" y="1696528"/>
            <a:ext cx="2806202" cy="5161472"/>
          </a:xfrm>
          <a:prstGeom prst="rect">
            <a:avLst/>
          </a:prstGeom>
        </p:spPr>
      </p:pic>
      <p:pic>
        <p:nvPicPr>
          <p:cNvPr id="8" name="Imagem 7" descr="Uma imagem contendo muitos, mesa, coberto, itens&#10;&#10;O conteúdo gerado por IA pode estar incorreto.">
            <a:extLst>
              <a:ext uri="{FF2B5EF4-FFF2-40B4-BE49-F238E27FC236}">
                <a16:creationId xmlns:a16="http://schemas.microsoft.com/office/drawing/2014/main" id="{C28EDC6F-3205-E83E-5DC5-2692A2C95A5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4730" y="1696528"/>
            <a:ext cx="3151259" cy="51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98128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LUZITA</a:t>
            </a:r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>
                <a:latin typeface="Segoe UI"/>
                <a:cs typeface="Segoe UI"/>
              </a:rPr>
              <a:t>REGISTRO DE EXECUÇÃO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INDUSTRIA: DURACELL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LOJA: COOP LUZITA</a:t>
            </a:r>
            <a:endParaRPr lang="en-US" sz="2000" b="1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DATA: 13.01.25</a:t>
            </a:r>
            <a:endParaRPr lang="en-US" sz="200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C389632-A3A8-E2E5-AB92-7A7377922E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4301" y="1694371"/>
            <a:ext cx="5003322" cy="516578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F53836F-F353-B0D0-4E39-3AE85CBCC8B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5754" y="1696528"/>
            <a:ext cx="3857625" cy="51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42180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HUMBERTO</a:t>
            </a:r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>
                <a:latin typeface="Segoe UI"/>
                <a:cs typeface="Segoe UI"/>
              </a:rPr>
              <a:t>REGISTRO DE EXECUÇÃO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INDUSTRIA: DURACELL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LOJA: COOP HUMBERTO</a:t>
            </a:r>
            <a:endParaRPr lang="en-US" sz="2000" b="1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DATA: 06.01.25</a:t>
            </a:r>
            <a:endParaRPr lang="en-US" sz="200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Balcão de loja&#10;&#10;Descrição gerada automaticamente">
            <a:extLst>
              <a:ext uri="{FF2B5EF4-FFF2-40B4-BE49-F238E27FC236}">
                <a16:creationId xmlns:a16="http://schemas.microsoft.com/office/drawing/2014/main" id="{E84725B9-5007-DC35-5103-8975E12E72E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6622" y="1581509"/>
            <a:ext cx="3857625" cy="527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21364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68392-1F45-4358-F879-433ED7123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0D4D20-224F-80CF-0476-0C6317058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HUMBERTO</a:t>
            </a:r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B86CB1D-6499-3033-CA3E-3FF379A6E4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HUMBERTO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27.01.25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 descr="Uma imagem contendo no interior, mesa, cheio, quarto&#10;&#10;O conteúdo gerado por IA pode estar incorreto.">
            <a:extLst>
              <a:ext uri="{FF2B5EF4-FFF2-40B4-BE49-F238E27FC236}">
                <a16:creationId xmlns:a16="http://schemas.microsoft.com/office/drawing/2014/main" id="{A9C78193-42EF-7A47-CD47-CBFA945D2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8093" y="1696528"/>
            <a:ext cx="6316153" cy="51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1920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 dirty="0">
                <a:latin typeface="Segoe UI Black"/>
                <a:ea typeface="Segoe UI Black"/>
              </a:rPr>
              <a:t>COOP CAPUAVA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CAPUAVA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13.01.25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 descr="Balcão de loja&#10;&#10;O conteúdo gerado por IA pode estar incorreto.">
            <a:extLst>
              <a:ext uri="{FF2B5EF4-FFF2-40B4-BE49-F238E27FC236}">
                <a16:creationId xmlns:a16="http://schemas.microsoft.com/office/drawing/2014/main" id="{F4F5E24D-7D12-D161-CC1C-EAD4FC9ACC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5604" y="1696527"/>
            <a:ext cx="6287398" cy="51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25039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 dirty="0">
                <a:latin typeface="Segoe UI Black"/>
                <a:ea typeface="Segoe UI Black"/>
              </a:rPr>
              <a:t>COOP CARIJÓS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CARIJÓS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14.01.25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Interface gráfica do usuário, Site&#10;&#10;O conteúdo gerado por IA pode estar incorreto.">
            <a:extLst>
              <a:ext uri="{FF2B5EF4-FFF2-40B4-BE49-F238E27FC236}">
                <a16:creationId xmlns:a16="http://schemas.microsoft.com/office/drawing/2014/main" id="{0122464E-28FB-EC1D-3348-D2F038495AC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9344" y="1696528"/>
            <a:ext cx="4280859" cy="5161472"/>
          </a:xfrm>
          <a:prstGeom prst="rect">
            <a:avLst/>
          </a:prstGeom>
        </p:spPr>
      </p:pic>
      <p:pic>
        <p:nvPicPr>
          <p:cNvPr id="6" name="Imagem 5" descr="Loja de brinquedos&#10;&#10;O conteúdo gerado por IA pode estar incorreto.">
            <a:extLst>
              <a:ext uri="{FF2B5EF4-FFF2-40B4-BE49-F238E27FC236}">
                <a16:creationId xmlns:a16="http://schemas.microsoft.com/office/drawing/2014/main" id="{7ACDC7A7-F642-0BE3-C018-9C8036CA8B6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4099" y="1696528"/>
            <a:ext cx="4467765" cy="51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0202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F5821-F8D4-E5EF-4584-A543C8A32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09B234-9952-40AC-A8C5-F9CCA22D7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 dirty="0">
                <a:latin typeface="Segoe UI Black"/>
                <a:ea typeface="Segoe UI Black"/>
              </a:rPr>
              <a:t>COOP CARIJÓS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286B7DE-191B-7286-21CC-A34BCA0052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CARIJÓS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30.01.25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 descr="Interface gráfica do usuário, Site&#10;&#10;O conteúdo gerado por IA pode estar incorreto.">
            <a:extLst>
              <a:ext uri="{FF2B5EF4-FFF2-40B4-BE49-F238E27FC236}">
                <a16:creationId xmlns:a16="http://schemas.microsoft.com/office/drawing/2014/main" id="{BB9A88D3-DD06-9D3B-E9A3-508C448DD1C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8112" y="1696528"/>
            <a:ext cx="4643888" cy="5161472"/>
          </a:xfrm>
          <a:prstGeom prst="rect">
            <a:avLst/>
          </a:prstGeom>
        </p:spPr>
      </p:pic>
      <p:pic>
        <p:nvPicPr>
          <p:cNvPr id="7" name="Imagem 6" descr="Interface gráfica do usuário, Site&#10;&#10;O conteúdo gerado por IA pode estar incorreto.">
            <a:extLst>
              <a:ext uri="{FF2B5EF4-FFF2-40B4-BE49-F238E27FC236}">
                <a16:creationId xmlns:a16="http://schemas.microsoft.com/office/drawing/2014/main" id="{6663BB01-21A0-61F4-EAB2-1CA4852926B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6961" y="1696528"/>
            <a:ext cx="3857625" cy="51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459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AD259-8AE6-2572-F7A3-67B9CB3B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68" y="1016514"/>
            <a:ext cx="10515600" cy="944562"/>
          </a:xfrm>
        </p:spPr>
        <p:txBody>
          <a:bodyPr/>
          <a:lstStyle/>
          <a:p>
            <a:r>
              <a:rPr lang="pt-BR" sz="3200" b="1" dirty="0">
                <a:latin typeface="Segoe UI Black"/>
                <a:ea typeface="Segoe UI Black"/>
              </a:rPr>
              <a:t>JOANIN – LOJA 3</a:t>
            </a:r>
            <a:endParaRPr lang="pt-BR" sz="3200" dirty="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DAFDE2-0BF0-D6C1-6547-11A1DB12D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4" y="2213083"/>
            <a:ext cx="2353899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3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13.01.25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FC4EF46-41CC-1D5E-91B6-F1060DF6855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1193" y="1480867"/>
            <a:ext cx="4439010" cy="5377133"/>
          </a:xfrm>
          <a:prstGeom prst="rect">
            <a:avLst/>
          </a:prstGeom>
        </p:spPr>
      </p:pic>
      <p:pic>
        <p:nvPicPr>
          <p:cNvPr id="6" name="Imagem 5" descr="Interface gráfica do usuário, Site&#10;&#10;O conteúdo gerado por IA pode estar incorreto.">
            <a:extLst>
              <a:ext uri="{FF2B5EF4-FFF2-40B4-BE49-F238E27FC236}">
                <a16:creationId xmlns:a16="http://schemas.microsoft.com/office/drawing/2014/main" id="{46BD7E51-FF87-283C-75E1-5CE54349B2E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4099" y="1480867"/>
            <a:ext cx="4439010" cy="537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66969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BARRÃO DE MAUÁ</a:t>
            </a:r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>
                <a:latin typeface="Segoe UI"/>
                <a:cs typeface="Segoe UI"/>
              </a:rPr>
              <a:t>REGISTRO DE EXECUÇÃO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INDUSTRIA: DURACELL</a:t>
            </a:r>
            <a:endParaRPr lang="en-US" sz="2000">
              <a:latin typeface="Segoe UI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LOJA: COOP BARRÃO DE MAUÁ</a:t>
            </a:r>
            <a:endParaRPr lang="en-US" sz="2000" b="1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>
                <a:latin typeface="Segoe UI"/>
                <a:cs typeface="Segoe UI"/>
              </a:rPr>
              <a:t>DATA: 08.01.25</a:t>
            </a:r>
            <a:endParaRPr lang="en-US" sz="200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 descr="Interface gráfica do usuário&#10;&#10;Descrição gerada automaticamente">
            <a:extLst>
              <a:ext uri="{FF2B5EF4-FFF2-40B4-BE49-F238E27FC236}">
                <a16:creationId xmlns:a16="http://schemas.microsoft.com/office/drawing/2014/main" id="{0EAB5A4C-A356-FE69-B1B4-A10465DF0BA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9923" y="1696528"/>
            <a:ext cx="5032077" cy="516147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CCD7FB6-B55B-B14A-49D7-0B290DF9E87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6627" y="1696528"/>
            <a:ext cx="4165841" cy="51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20638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BARRÃO DE MAUÁ</a:t>
            </a:r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BARRÃO DE MAUÁ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16.01.25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875D339-45B6-D842-8CE8-F984C95864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2438" y="1696528"/>
            <a:ext cx="4467765" cy="5161472"/>
          </a:xfrm>
          <a:prstGeom prst="rect">
            <a:avLst/>
          </a:prstGeom>
        </p:spPr>
      </p:pic>
      <p:pic>
        <p:nvPicPr>
          <p:cNvPr id="7" name="Imagem 6" descr="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488927E1-A7FE-8290-45E9-57804F1E28C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3458" y="1710905"/>
            <a:ext cx="4769689" cy="51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34338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BARRÃO DE MAUÁ</a:t>
            </a:r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BARRÃO DE MAUÁ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24.01.25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 descr="Loja com portas de vidro&#10;&#10;O conteúdo gerado por IA pode estar incorreto.">
            <a:extLst>
              <a:ext uri="{FF2B5EF4-FFF2-40B4-BE49-F238E27FC236}">
                <a16:creationId xmlns:a16="http://schemas.microsoft.com/office/drawing/2014/main" id="{B9CD8B76-D26C-DACC-6C2B-42D422D160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8702" y="1696528"/>
            <a:ext cx="4381501" cy="5161472"/>
          </a:xfrm>
          <a:prstGeom prst="rect">
            <a:avLst/>
          </a:prstGeom>
        </p:spPr>
      </p:pic>
      <p:pic>
        <p:nvPicPr>
          <p:cNvPr id="6" name="Imagem 5" descr="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61B51D29-2A9B-05F5-789F-0816FCE1066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5382" y="1696528"/>
            <a:ext cx="4740934" cy="51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24404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5B0CF-A47D-43DC-4B41-1AF7D688B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2425E5-5B32-E0A6-2F6B-0A8FE51ED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BARRÃO DE MAUÁ</a:t>
            </a:r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B286901-E985-C1A5-36BC-387A5B05D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BARRÃO DE MAUÁ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30.01.25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Loja com porta de vidro&#10;&#10;O conteúdo gerado por IA pode estar incorreto.">
            <a:extLst>
              <a:ext uri="{FF2B5EF4-FFF2-40B4-BE49-F238E27FC236}">
                <a16:creationId xmlns:a16="http://schemas.microsoft.com/office/drawing/2014/main" id="{2E7601CF-6844-E0D4-479C-40784F8FBBD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1193" y="1696528"/>
            <a:ext cx="4439010" cy="5161472"/>
          </a:xfrm>
          <a:prstGeom prst="rect">
            <a:avLst/>
          </a:prstGeom>
        </p:spPr>
      </p:pic>
      <p:pic>
        <p:nvPicPr>
          <p:cNvPr id="7" name="Imagem 6" descr="Uma imagem contendo no interior, mesa, itens, cheio&#10;&#10;O conteúdo gerado por IA pode estar incorreto.">
            <a:extLst>
              <a:ext uri="{FF2B5EF4-FFF2-40B4-BE49-F238E27FC236}">
                <a16:creationId xmlns:a16="http://schemas.microsoft.com/office/drawing/2014/main" id="{FAFB8D5B-362E-2DA4-8644-15BD203E33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4099" y="1696528"/>
            <a:ext cx="4784067" cy="51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82084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 dirty="0">
                <a:latin typeface="Segoe UI Black"/>
                <a:ea typeface="Segoe UI Black"/>
              </a:rPr>
              <a:t>COOP JOAQUIM NABUCO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JOAQUIM NABUCO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13.01.25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Loja de brinquedos&#10;&#10;O conteúdo gerado por IA pode estar incorreto.">
            <a:extLst>
              <a:ext uri="{FF2B5EF4-FFF2-40B4-BE49-F238E27FC236}">
                <a16:creationId xmlns:a16="http://schemas.microsoft.com/office/drawing/2014/main" id="{28980DDD-4051-59C7-FEBC-15D99A00BEF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0542" y="1696528"/>
            <a:ext cx="4732767" cy="516147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16BC92C-7C6D-D382-9795-5F66C77339A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9749" y="1696528"/>
            <a:ext cx="4272692" cy="51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97470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 dirty="0">
                <a:latin typeface="Segoe UI Black"/>
                <a:ea typeface="Segoe UI Black"/>
              </a:rPr>
              <a:t>COOP RIBEIRÃO CENTRO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RIBEIRÃO CENTRO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14.01.25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 descr="Balcão de loja&#10;&#10;O conteúdo gerado por IA pode estar incorreto.">
            <a:extLst>
              <a:ext uri="{FF2B5EF4-FFF2-40B4-BE49-F238E27FC236}">
                <a16:creationId xmlns:a16="http://schemas.microsoft.com/office/drawing/2014/main" id="{5E15CD96-4C49-600B-736B-2E63A3E91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7151" y="1696528"/>
            <a:ext cx="4447096" cy="516147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8B19C14-005C-F9DE-7C6D-D4893BA72F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962" y="1696528"/>
            <a:ext cx="4447096" cy="51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51111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 dirty="0">
                <a:latin typeface="Segoe UI Black"/>
                <a:ea typeface="Segoe UI Black"/>
              </a:rPr>
              <a:t>COOP RIBEIRÃO CENTRO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RIBEIRÃO CENTRO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21.01.25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590127D-2BBA-B001-D7D4-79A1CBE503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2132" y="1696528"/>
            <a:ext cx="4562115" cy="5161472"/>
          </a:xfrm>
          <a:prstGeom prst="rect">
            <a:avLst/>
          </a:prstGeom>
        </p:spPr>
      </p:pic>
      <p:pic>
        <p:nvPicPr>
          <p:cNvPr id="7" name="Imagem 6" descr="Interface gráfica do usuário, Calendário&#10;&#10;O conteúdo gerado por IA pode estar incorreto.">
            <a:extLst>
              <a:ext uri="{FF2B5EF4-FFF2-40B4-BE49-F238E27FC236}">
                <a16:creationId xmlns:a16="http://schemas.microsoft.com/office/drawing/2014/main" id="{B7B4B18E-A1F6-79E1-96F5-1D8CF7B6F5C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5754" y="1696528"/>
            <a:ext cx="3857625" cy="51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6679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 dirty="0">
                <a:latin typeface="Segoe UI Black"/>
                <a:ea typeface="Segoe UI Black"/>
              </a:rPr>
              <a:t>COOP DIADEMA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DIADEMA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20.01.25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Uma imagem contendo mesa, comida, pequeno, cheio&#10;&#10;O conteúdo gerado por IA pode estar incorreto.">
            <a:extLst>
              <a:ext uri="{FF2B5EF4-FFF2-40B4-BE49-F238E27FC236}">
                <a16:creationId xmlns:a16="http://schemas.microsoft.com/office/drawing/2014/main" id="{70BF9C1F-365D-418D-55B8-92B54996F30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3749" y="1710905"/>
            <a:ext cx="4229560" cy="5147095"/>
          </a:xfrm>
          <a:prstGeom prst="rect">
            <a:avLst/>
          </a:prstGeom>
        </p:spPr>
      </p:pic>
      <p:pic>
        <p:nvPicPr>
          <p:cNvPr id="7" name="Imagem 6" descr="Uma imagem contendo mesa, mala, bagagem, remoto&#10;&#10;O conteúdo gerado por IA pode estar incorreto.">
            <a:extLst>
              <a:ext uri="{FF2B5EF4-FFF2-40B4-BE49-F238E27FC236}">
                <a16:creationId xmlns:a16="http://schemas.microsoft.com/office/drawing/2014/main" id="{CCBD1AA9-B533-91F0-AB80-441BBEABBFF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6692" y="1710905"/>
            <a:ext cx="4215182" cy="514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0253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C72ABD-0089-9B3D-E809-E1281DA51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7662A-FA3C-6212-CD9A-CA001E27D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 dirty="0">
                <a:latin typeface="Segoe UI Black"/>
                <a:ea typeface="Segoe UI Black"/>
              </a:rPr>
              <a:t>COOP CASTELO BRANCO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4052C1D-5CFC-78BA-DFC7-BCCD3ADDFA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CASTELO BRANCO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28.01.25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3ED5B99-0D61-11FA-2926-52539636379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4315" y="1710905"/>
            <a:ext cx="4588994" cy="5147095"/>
          </a:xfrm>
          <a:prstGeom prst="rect">
            <a:avLst/>
          </a:prstGeom>
        </p:spPr>
      </p:pic>
      <p:pic>
        <p:nvPicPr>
          <p:cNvPr id="6" name="Imagem 5" descr="Balcão de loja&#10;&#10;O conteúdo gerado por IA pode estar incorreto.">
            <a:extLst>
              <a:ext uri="{FF2B5EF4-FFF2-40B4-BE49-F238E27FC236}">
                <a16:creationId xmlns:a16="http://schemas.microsoft.com/office/drawing/2014/main" id="{55E9F40E-ACF4-262C-D706-970B296FB05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7900" y="1710905"/>
            <a:ext cx="4301447" cy="514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09392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723C9-3867-E961-DC79-7F21F2C3F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A83C6E-A92D-CEED-B901-80C71B2E7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 dirty="0">
                <a:latin typeface="Segoe UI Black"/>
                <a:ea typeface="Segoe UI Black"/>
              </a:rPr>
              <a:t>COOP RUDGE RAMOS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A03D9B8-4C75-4786-D76D-F467F2062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RUDGE RAMOS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31.01.25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Geladeira de loja&#10;&#10;O conteúdo gerado por IA pode estar incorreto.">
            <a:extLst>
              <a:ext uri="{FF2B5EF4-FFF2-40B4-BE49-F238E27FC236}">
                <a16:creationId xmlns:a16="http://schemas.microsoft.com/office/drawing/2014/main" id="{270DCB79-B4F6-5E24-F5BA-A55B6C54CE1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50213" y="1710905"/>
            <a:ext cx="3348026" cy="514709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0668D26-F202-2931-0D06-9FC7B512701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1608" y="1710905"/>
            <a:ext cx="2744178" cy="5147095"/>
          </a:xfrm>
          <a:prstGeom prst="rect">
            <a:avLst/>
          </a:prstGeom>
        </p:spPr>
      </p:pic>
      <p:pic>
        <p:nvPicPr>
          <p:cNvPr id="8" name="Imagem 7" descr="Loja de brinquedos&#10;&#10;O conteúdo gerado por IA pode estar incorreto.">
            <a:extLst>
              <a:ext uri="{FF2B5EF4-FFF2-40B4-BE49-F238E27FC236}">
                <a16:creationId xmlns:a16="http://schemas.microsoft.com/office/drawing/2014/main" id="{F029C299-7FFD-E5B3-1706-84ED8024158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3640" y="1710905"/>
            <a:ext cx="3075929" cy="514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868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1703</Words>
  <Application>Microsoft Office PowerPoint</Application>
  <PresentationFormat>Widescreen</PresentationFormat>
  <Paragraphs>493</Paragraphs>
  <Slides>99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99</vt:i4>
      </vt:variant>
    </vt:vector>
  </HeadingPairs>
  <TitlesOfParts>
    <vt:vector size="105" baseType="lpstr">
      <vt:lpstr>Arial</vt:lpstr>
      <vt:lpstr>Calibri</vt:lpstr>
      <vt:lpstr>Calibri Light</vt:lpstr>
      <vt:lpstr>Segoe UI</vt:lpstr>
      <vt:lpstr>Segoe UI Black</vt:lpstr>
      <vt:lpstr>Office Theme</vt:lpstr>
      <vt:lpstr>BOOK EXECUÇÕES JOANIN/COOP  Cliente:  DISMAX DISTRIBUIÇÃO MÁXIMA Período: JAN 2025 </vt:lpstr>
      <vt:lpstr>JOANIN – LOJA 1  </vt:lpstr>
      <vt:lpstr>JOANIN – LOJA 1  </vt:lpstr>
      <vt:lpstr>JOANIN – LOJA 1  </vt:lpstr>
      <vt:lpstr>JOANIN – LOJA 2  </vt:lpstr>
      <vt:lpstr>JOANIN – LOJA 2  </vt:lpstr>
      <vt:lpstr>JOANIN – LOJA 2  </vt:lpstr>
      <vt:lpstr>JOANIN – LOJA 2  </vt:lpstr>
      <vt:lpstr>JOANIN – LOJA 3  </vt:lpstr>
      <vt:lpstr>JOANIN – LOJA 4  </vt:lpstr>
      <vt:lpstr>JOANIN – LOJA 4  </vt:lpstr>
      <vt:lpstr>JOANIN – LOJA 4  </vt:lpstr>
      <vt:lpstr>JOANIN – LOJA 8  </vt:lpstr>
      <vt:lpstr>JOANIN – LOJA 8  </vt:lpstr>
      <vt:lpstr>JOANIN – LOJA 8  </vt:lpstr>
      <vt:lpstr>JOANIN – LOJA 8  </vt:lpstr>
      <vt:lpstr>JOANIN – LOJA 8  </vt:lpstr>
      <vt:lpstr>JOANIN – LOJA 9  </vt:lpstr>
      <vt:lpstr>JOANIN – LOJA 9  </vt:lpstr>
      <vt:lpstr>JOANIN – LOJA 10  </vt:lpstr>
      <vt:lpstr>JOANIN – LOJA 10  </vt:lpstr>
      <vt:lpstr>JOANIN – LOJA 10  </vt:lpstr>
      <vt:lpstr>JOANIN – LOJA 10  </vt:lpstr>
      <vt:lpstr>JOANIN – LOJA 10  </vt:lpstr>
      <vt:lpstr>JOANIN – LOJA 13  </vt:lpstr>
      <vt:lpstr>JOANIN – LOJA 13  </vt:lpstr>
      <vt:lpstr>JOANIN – LOJA 13  </vt:lpstr>
      <vt:lpstr>JOANIN – LOJA 14  </vt:lpstr>
      <vt:lpstr>JOANIN – LOJA 17  </vt:lpstr>
      <vt:lpstr>JOANIN – LOJA 17  </vt:lpstr>
      <vt:lpstr>JOANIN – LOJA 18  </vt:lpstr>
      <vt:lpstr>JOANIN – LOJA 18  </vt:lpstr>
      <vt:lpstr>JOANIN – LOJA 18  </vt:lpstr>
      <vt:lpstr>JOANIN – LOJA 18  </vt:lpstr>
      <vt:lpstr>JOANIN – LOJA 21  </vt:lpstr>
      <vt:lpstr>JOANIN – LOJA 23  </vt:lpstr>
      <vt:lpstr>COOP INDUSTRIAL</vt:lpstr>
      <vt:lpstr>COOP INDUSTRIAL</vt:lpstr>
      <vt:lpstr>COOP INDUSTRIAL</vt:lpstr>
      <vt:lpstr>COOP INDUSTRIAL</vt:lpstr>
      <vt:lpstr>COOP INDUSTRIAL</vt:lpstr>
      <vt:lpstr>COOP MILENA</vt:lpstr>
      <vt:lpstr>COOP MILENA</vt:lpstr>
      <vt:lpstr>COOP MILENA</vt:lpstr>
      <vt:lpstr>COOP MILENA</vt:lpstr>
      <vt:lpstr>COOP UTINGA</vt:lpstr>
      <vt:lpstr>COOP UTINGA</vt:lpstr>
      <vt:lpstr>COOP UTINGA</vt:lpstr>
      <vt:lpstr>COOP UTINGA</vt:lpstr>
      <vt:lpstr>COOP UTINGA</vt:lpstr>
      <vt:lpstr>COOP PEREIRA BARRETO</vt:lpstr>
      <vt:lpstr>COOP PIRELLI</vt:lpstr>
      <vt:lpstr>COOP PIRELLI</vt:lpstr>
      <vt:lpstr>COOP PIRELLI</vt:lpstr>
      <vt:lpstr>COOP PIRELLI</vt:lpstr>
      <vt:lpstr>COOP QUEIROZ</vt:lpstr>
      <vt:lpstr>COOP QUEIROZ</vt:lpstr>
      <vt:lpstr>COOP QUEIROZ</vt:lpstr>
      <vt:lpstr>COOP QUEIROZ</vt:lpstr>
      <vt:lpstr>COOP DOM PEDRO (NOVA)</vt:lpstr>
      <vt:lpstr>COOP DOM PEDRO (NOVA)</vt:lpstr>
      <vt:lpstr>COOP DOM PEDRO (NOVA)</vt:lpstr>
      <vt:lpstr>COOP DOM PEDRO (NOVA)</vt:lpstr>
      <vt:lpstr>COOP DOM PEDRO (NOVA)</vt:lpstr>
      <vt:lpstr>COOP DOM PEDRO </vt:lpstr>
      <vt:lpstr>COOP VIANAS</vt:lpstr>
      <vt:lpstr>COOP VIANAS</vt:lpstr>
      <vt:lpstr>COOP VIANAS</vt:lpstr>
      <vt:lpstr>COOP VIANAS</vt:lpstr>
      <vt:lpstr>COOP VIANAS</vt:lpstr>
      <vt:lpstr>COOP LUZITA</vt:lpstr>
      <vt:lpstr>COOP ITAPARK</vt:lpstr>
      <vt:lpstr>COOP ITAPARK</vt:lpstr>
      <vt:lpstr>COOP ITAPARK</vt:lpstr>
      <vt:lpstr>COOP ITAPARK</vt:lpstr>
      <vt:lpstr>COOP PERIMETRAL</vt:lpstr>
      <vt:lpstr>COOP PERIMETRAL</vt:lpstr>
      <vt:lpstr>COOP PERIMETRAL</vt:lpstr>
      <vt:lpstr>COOP PERIMETRAL</vt:lpstr>
      <vt:lpstr>COOP SÃO CAETANO</vt:lpstr>
      <vt:lpstr>COOP SÃO CAETANO</vt:lpstr>
      <vt:lpstr>COOP SUIÇA</vt:lpstr>
      <vt:lpstr>COOP SUIÇA</vt:lpstr>
      <vt:lpstr>COOP LUZITA</vt:lpstr>
      <vt:lpstr>COOP HUMBERTO</vt:lpstr>
      <vt:lpstr>COOP HUMBERTO</vt:lpstr>
      <vt:lpstr>COOP CAPUAVA</vt:lpstr>
      <vt:lpstr>COOP CARIJÓS</vt:lpstr>
      <vt:lpstr>COOP CARIJÓS</vt:lpstr>
      <vt:lpstr>COOP BARRÃO DE MAUÁ</vt:lpstr>
      <vt:lpstr>COOP BARRÃO DE MAUÁ</vt:lpstr>
      <vt:lpstr>COOP BARRÃO DE MAUÁ</vt:lpstr>
      <vt:lpstr>COOP BARRÃO DE MAUÁ</vt:lpstr>
      <vt:lpstr>COOP JOAQUIM NABUCO</vt:lpstr>
      <vt:lpstr>COOP RIBEIRÃO CENTRO</vt:lpstr>
      <vt:lpstr>COOP RIBEIRÃO CENTRO</vt:lpstr>
      <vt:lpstr>COOP DIADEMA</vt:lpstr>
      <vt:lpstr>COOP CASTELO BRANCO</vt:lpstr>
      <vt:lpstr>COOP RUDGE RAMOS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/>
  <cp:lastModifiedBy>Rildo Souza</cp:lastModifiedBy>
  <cp:revision>613</cp:revision>
  <dcterms:created xsi:type="dcterms:W3CDTF">2023-12-18T23:02:40Z</dcterms:created>
  <dcterms:modified xsi:type="dcterms:W3CDTF">2025-03-17T22:25:10Z</dcterms:modified>
</cp:coreProperties>
</file>